
<file path=[Content_Types].xml><?xml version="1.0" encoding="utf-8"?>
<Types xmlns="http://schemas.openxmlformats.org/package/2006/content-types">
  <Default Extension="dat" ContentType="application/unknown"/>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removePersonalInfoOnSave="1">
  <p:sldMasterIdLst>
    <p:sldMasterId id="2147483648" r:id="rId1"/>
    <p:sldMasterId id="2147483662" r:id="rId2"/>
  </p:sldMasterIdLst>
  <p:notesMasterIdLst>
    <p:notesMasterId r:id="rId3"/>
  </p:notesMasterIdLst>
  <p:handoutMasterIdLst>
    <p:handoutMasterId r:id="rId4"/>
  </p:handoutMasterIdLst>
  <p:sldIdLst>
    <p:sldId id="3371" r:id="rId5"/>
    <p:sldId id="3373" r:id="rId6"/>
    <p:sldId id="3422" r:id="rId7"/>
    <p:sldId id="3397" r:id="rId8"/>
    <p:sldId id="3374" r:id="rId9"/>
    <p:sldId id="3419" r:id="rId10"/>
    <p:sldId id="3420" r:id="rId11"/>
    <p:sldId id="3376" r:id="rId12"/>
    <p:sldId id="3423" r:id="rId13"/>
    <p:sldId id="3399" r:id="rId14"/>
    <p:sldId id="3377" r:id="rId15"/>
    <p:sldId id="3379" r:id="rId16"/>
    <p:sldId id="3424" r:id="rId17"/>
    <p:sldId id="3375" r:id="rId18"/>
    <p:sldId id="3417" r:id="rId19"/>
    <p:sldId id="3418" r:id="rId20"/>
    <p:sldId id="3425" r:id="rId21"/>
    <p:sldId id="3378" r:id="rId22"/>
    <p:sldId id="3382" r:id="rId23"/>
    <p:sldId id="3416" r:id="rId24"/>
    <p:sldId id="3426" r:id="rId25"/>
    <p:sldId id="3410" r:id="rId26"/>
    <p:sldId id="3415" r:id="rId27"/>
    <p:sldId id="3427" r:id="rId28"/>
    <p:sldId id="3421" r:id="rId29"/>
    <p:sldId id="3445" r:id="rId30"/>
    <p:sldId id="3471" r:id="rId31"/>
  </p:sldIdLst>
  <p:sldSz cx="12858750" cy="7232650"/>
  <p:notesSz cx="6858000" cy="9144000"/>
  <p:custDataLst>
    <p:tags r:id="rId32"/>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44" autoAdjust="0"/>
    <p:restoredTop sz="96404" autoAdjust="0"/>
  </p:normalViewPr>
  <p:slideViewPr>
    <p:cSldViewPr>
      <p:cViewPr varScale="1">
        <p:scale>
          <a:sx n="77" d="100"/>
          <a:sy n="77" d="100"/>
        </p:scale>
        <p:origin x="-96" y="-198"/>
      </p:cViewPr>
      <p:guideLst>
        <p:guide orient="horz" pos="328"/>
        <p:guide orient="horz" pos="4183"/>
        <p:guide pos="4040"/>
        <p:guide pos="557"/>
        <p:guide pos="7586"/>
        <p:guide pos="376"/>
      </p:guideLst>
    </p:cSldViewPr>
  </p:slideViewPr>
  <p:outlineViewPr>
    <p:cViewPr>
      <p:scale>
        <a:sx n="100" d="100"/>
        <a:sy n="100" d="100"/>
      </p:scale>
      <p:origin x="0" y="-877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5" d="100"/>
          <a:sy n="85" d="100"/>
        </p:scale>
        <p:origin x="3804" y="96"/>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tags" Target="tags/tag61.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2286000" y="514350"/>
            <a:ext cx="4572000" cy="257175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55B25F-535F-4C5D-B1DA-56F763568BB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2286000" y="514350"/>
            <a:ext cx="4572000" cy="257175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26</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4097181" y="9159684"/>
            <a:ext cx="3134148" cy="483850"/>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66">
                <a:solidFill>
                  <a:srgbClr val="000000"/>
                </a:solidFill>
                <a:latin typeface="Calibri"/>
                <a:ea typeface="宋体" panose="02010600030101010101" pitchFamily="2" charset="-122"/>
              </a:rPr>
              <a:t>27</a:t>
            </a:fld>
            <a:endParaRPr lang="zh-CN" altLang="en-US" sz="1266">
              <a:solidFill>
                <a:srgbClr val="000000"/>
              </a:solidFill>
              <a:latin typeface="Calibri"/>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空白">
    <p:bg>
      <p:bgPr>
        <a:solidFill>
          <a:srgbClr val="FF4F38"/>
        </a:solidFill>
        <a:effectLst/>
      </p:bgPr>
    </p:bg>
    <p:spTree>
      <p:nvGrpSpPr>
        <p:cNvPr id="1" name=""/>
        <p:cNvGrpSpPr/>
        <p:nvPr/>
      </p:nvGrpSpPr>
      <p:grpSpPr>
        <a:xfrm>
          <a:off x="0" y="0"/>
          <a:ext cx="0" cy="0"/>
        </a:xfrm>
      </p:grpSpPr>
    </p:spTree>
  </p:cSld>
  <p:clrMapOvr>
    <a:masterClrMapping/>
  </p:clrMapOvr>
  <p:transition spd="slow" advClick="0" advTm="3000">
    <p:push dir="u"/>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41672" y="1640160"/>
            <a:ext cx="5519261" cy="4859734"/>
          </a:xfrm>
        </p:spPr>
        <p:txBody>
          <a:bodyPr vert="horz" lIns="90000" tIns="46800" rIns="90000" bIns="46800" rtlCol="0">
            <a:normAutofit/>
          </a:bodyPr>
          <a:lstStyle>
            <a:lvl1pPr>
              <a:buNone/>
              <a:defRPr sz="1687"/>
            </a:lvl1pPr>
          </a:lstStyle>
          <a:p>
            <a:pPr lvl="0"/>
            <a:endParaRPr lang="zh-CN" altLang="en-US"/>
          </a:p>
        </p:txBody>
      </p:sp>
      <p:sp>
        <p:nvSpPr>
          <p:cNvPr id="4" name="文本占位符 3"/>
          <p:cNvSpPr>
            <a:spLocks noGrp="1"/>
          </p:cNvSpPr>
          <p:nvPr>
            <p:ph type="body" sz="half" idx="2"/>
            <p:custDataLst>
              <p:tags r:id="rId2"/>
            </p:custDataLst>
          </p:nvPr>
        </p:nvSpPr>
        <p:spPr>
          <a:xfrm>
            <a:off x="6697687" y="1640160"/>
            <a:ext cx="5513062" cy="4859734"/>
          </a:xfrm>
        </p:spPr>
        <p:txBody>
          <a:bodyPr vert="horz" lIns="90000" tIns="46800" rIns="90000" bIns="46800" rtlCol="0">
            <a:normAutofit/>
          </a:bodyPr>
          <a:lstStyle>
            <a:lvl1pPr>
              <a:buNone/>
              <a:defRPr sz="1687"/>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41672" y="641637"/>
            <a:ext cx="11569078" cy="744147"/>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794516" y="964354"/>
            <a:ext cx="1101094" cy="5303944"/>
          </a:xfrm>
        </p:spPr>
        <p:txBody>
          <a:bodyPr vert="eaVert" lIns="90000" tIns="46800" rIns="90000" bIns="46800" rtlCol="0" anchor="ctr" anchorCtr="0">
            <a:normAutofit/>
          </a:bodyPr>
          <a:lstStyle>
            <a:lvl1pPr>
              <a:buNone/>
              <a:defRPr sz="2953"/>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64406" y="964354"/>
            <a:ext cx="9670641" cy="5303944"/>
          </a:xfrm>
        </p:spPr>
        <p:txBody>
          <a:bodyPr vert="eaVert" lIns="46800" tIns="46800" rIns="46800" bIns="46800"/>
          <a:lstStyle>
            <a:lvl1pPr marL="241088" indent="-241088">
              <a:spcAft>
                <a:spcPts val="1055"/>
              </a:spcAft>
              <a:defRPr spc="316"/>
            </a:lvl1pPr>
            <a:lvl2pPr marL="723265" indent="-241088">
              <a:defRPr spc="316"/>
            </a:lvl2pPr>
            <a:lvl3pPr marL="1205442" indent="-241088">
              <a:defRPr spc="316"/>
            </a:lvl3pPr>
            <a:lvl4pPr marL="1687619" indent="-241088">
              <a:defRPr spc="316"/>
            </a:lvl4pPr>
            <a:lvl5pPr marL="2169795" indent="-241088">
              <a:defRPr spc="316"/>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41672" y="816283"/>
            <a:ext cx="11572875" cy="578232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264359" y="2619700"/>
            <a:ext cx="10335094" cy="1074457"/>
          </a:xfrm>
        </p:spPr>
        <p:txBody>
          <a:bodyPr vert="horz" lIns="90000" tIns="46800" rIns="90000" bIns="46800" rtlCol="0" anchor="t" anchorCtr="0">
            <a:normAutofit/>
          </a:bodyPr>
          <a:lstStyle>
            <a:lvl1pPr algn="ctr">
              <a:defRPr sz="6328"/>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264359" y="3754904"/>
            <a:ext cx="10335094" cy="497363"/>
          </a:xfrm>
        </p:spPr>
        <p:txBody>
          <a:bodyPr lIns="90000" tIns="46800" rIns="90000" bIns="46800">
            <a:normAutofit/>
          </a:bodyPr>
          <a:lstStyle>
            <a:lvl1pPr algn="ctr">
              <a:lnSpc>
                <a:spcPct val="110000"/>
              </a:lnSpc>
              <a:buNone/>
              <a:defRPr sz="2531" spc="211"/>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标题和内容">
    <p:spTree>
      <p:nvGrpSpPr>
        <p:cNvPr id="1" name=""/>
        <p:cNvGrpSpPr/>
        <p:nvPr/>
      </p:nvGrpSpPr>
      <p:grpSpPr>
        <a:xfrm>
          <a:off x="0" y="0"/>
          <a:ext cx="0" cy="0"/>
        </a:xfrm>
      </p:grpSpPr>
    </p:spTree>
  </p:cSld>
  <p:clrMapOvr>
    <a:masterClrMapping/>
  </p:clrMapOvr>
  <p:transition spd="slow" advClick="0" advTm="3000">
    <p:push dir="u"/>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264359" y="964353"/>
            <a:ext cx="10335094" cy="2710820"/>
          </a:xfrm>
        </p:spPr>
        <p:txBody>
          <a:bodyPr lIns="90000" tIns="46800" rIns="90000" bIns="46800" anchor="b" anchorCtr="0">
            <a:normAutofit/>
          </a:bodyPr>
          <a:lstStyle>
            <a:lvl1pPr algn="ctr">
              <a:defRPr sz="6328"/>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264359" y="3754904"/>
            <a:ext cx="10335094" cy="1552837"/>
          </a:xfrm>
        </p:spPr>
        <p:txBody>
          <a:bodyPr lIns="90000" tIns="46800" rIns="90000" bIns="46800">
            <a:normAutofit/>
          </a:bodyPr>
          <a:lstStyle>
            <a:lvl1pPr marL="0" indent="0" algn="ctr">
              <a:lnSpc>
                <a:spcPct val="110000"/>
              </a:lnSpc>
              <a:buNone/>
              <a:defRPr sz="2531" spc="211"/>
            </a:lvl1pPr>
            <a:lvl2pPr marL="482177" indent="0" algn="ctr">
              <a:buNone/>
              <a:defRPr sz="2109"/>
            </a:lvl2pPr>
            <a:lvl3pPr marL="964353" indent="0" algn="ctr">
              <a:buNone/>
              <a:defRPr sz="1898"/>
            </a:lvl3pPr>
            <a:lvl4pPr marL="1446530" indent="0" algn="ctr">
              <a:buNone/>
              <a:defRPr sz="1687"/>
            </a:lvl4pPr>
            <a:lvl5pPr marL="1928707" indent="0" algn="ctr">
              <a:buNone/>
              <a:defRPr sz="1687"/>
            </a:lvl5pPr>
            <a:lvl6pPr marL="2410883" indent="0" algn="ctr">
              <a:buNone/>
              <a:defRPr sz="1687"/>
            </a:lvl6pPr>
            <a:lvl7pPr marL="2893060" indent="0" algn="ctr">
              <a:buNone/>
              <a:defRPr sz="1687"/>
            </a:lvl7pPr>
            <a:lvl8pPr marL="3375237" indent="0" algn="ctr">
              <a:buNone/>
              <a:defRPr sz="1687"/>
            </a:lvl8pPr>
            <a:lvl9pPr marL="3857413" indent="0" algn="ctr">
              <a:buNone/>
              <a:defRPr sz="1687"/>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41672" y="1571820"/>
            <a:ext cx="11569078" cy="5019193"/>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2099672" y="4058637"/>
            <a:ext cx="8193656" cy="808690"/>
          </a:xfrm>
        </p:spPr>
        <p:txBody>
          <a:bodyPr lIns="90000" tIns="46800" rIns="90000" bIns="46800" anchor="b" anchorCtr="0">
            <a:normAutofit/>
          </a:bodyPr>
          <a:lstStyle>
            <a:lvl1pPr>
              <a:defRPr sz="464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2099672" y="4867327"/>
            <a:ext cx="8193656" cy="914997"/>
          </a:xfrm>
        </p:spPr>
        <p:txBody>
          <a:bodyPr lIns="90000" tIns="46800" rIns="90000" bIns="46800">
            <a:normAutofit/>
          </a:bodyPr>
          <a:lstStyle>
            <a:lvl1pPr marL="0" indent="0">
              <a:buNone/>
              <a:defRPr sz="1898">
                <a:solidFill>
                  <a:schemeClr val="tx1">
                    <a:lumMod val="65000"/>
                    <a:lumOff val="35000"/>
                  </a:schemeClr>
                </a:solidFill>
              </a:defRPr>
            </a:lvl1pPr>
            <a:lvl2pPr marL="482177" indent="0">
              <a:buNone/>
              <a:defRPr sz="1687">
                <a:solidFill>
                  <a:schemeClr val="tx1">
                    <a:tint val="75000"/>
                  </a:schemeClr>
                </a:solidFill>
              </a:defRPr>
            </a:lvl2pPr>
            <a:lvl3pPr marL="964353" indent="0">
              <a:buNone/>
              <a:defRPr sz="1687">
                <a:solidFill>
                  <a:schemeClr val="tx1">
                    <a:tint val="75000"/>
                  </a:schemeClr>
                </a:solidFill>
              </a:defRPr>
            </a:lvl3pPr>
            <a:lvl4pPr marL="1446530" indent="0">
              <a:buNone/>
              <a:defRPr sz="1687">
                <a:solidFill>
                  <a:schemeClr val="tx1">
                    <a:tint val="75000"/>
                  </a:schemeClr>
                </a:solidFill>
              </a:defRPr>
            </a:lvl4pPr>
            <a:lvl5pPr marL="1928707" indent="0">
              <a:buNone/>
              <a:defRPr sz="1687">
                <a:solidFill>
                  <a:schemeClr val="tx1">
                    <a:tint val="75000"/>
                  </a:schemeClr>
                </a:solidFill>
              </a:defRPr>
            </a:lvl5pPr>
            <a:lvl6pPr marL="2410883" indent="0">
              <a:buNone/>
              <a:defRPr sz="1687">
                <a:solidFill>
                  <a:schemeClr val="tx1">
                    <a:tint val="75000"/>
                  </a:schemeClr>
                </a:solidFill>
              </a:defRPr>
            </a:lvl6pPr>
            <a:lvl7pPr marL="2893060" indent="0">
              <a:buNone/>
              <a:defRPr sz="1687">
                <a:solidFill>
                  <a:schemeClr val="tx1">
                    <a:tint val="75000"/>
                  </a:schemeClr>
                </a:solidFill>
              </a:defRPr>
            </a:lvl7pPr>
            <a:lvl8pPr marL="3375237" indent="0">
              <a:buNone/>
              <a:defRPr sz="1687">
                <a:solidFill>
                  <a:schemeClr val="tx1">
                    <a:tint val="75000"/>
                  </a:schemeClr>
                </a:solidFill>
              </a:defRPr>
            </a:lvl8pPr>
            <a:lvl9pPr marL="3857413" indent="0">
              <a:buNone/>
              <a:defRPr sz="1687">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41672" y="1583210"/>
            <a:ext cx="5459906" cy="5007804"/>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762235" y="1583210"/>
            <a:ext cx="5459906" cy="5007804"/>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41672" y="1507277"/>
            <a:ext cx="5634562" cy="402447"/>
          </a:xfrm>
        </p:spPr>
        <p:txBody>
          <a:bodyPr lIns="101600" tIns="38100" rIns="76200" bIns="38100" anchor="t" anchorCtr="0">
            <a:normAutofit/>
          </a:bodyPr>
          <a:lstStyle>
            <a:lvl1pPr marL="0" indent="0">
              <a:lnSpc>
                <a:spcPct val="100000"/>
              </a:lnSpc>
              <a:buNone/>
              <a:defRPr sz="2109" b="1" spc="211">
                <a:solidFill>
                  <a:schemeClr val="tx1">
                    <a:lumMod val="75000"/>
                    <a:lumOff val="25000"/>
                  </a:schemeClr>
                </a:solidFill>
              </a:defRPr>
            </a:lvl1pPr>
            <a:lvl2pPr marL="482177" indent="0">
              <a:buNone/>
              <a:defRPr sz="2109" b="1"/>
            </a:lvl2pPr>
            <a:lvl3pPr marL="964353" indent="0">
              <a:buNone/>
              <a:defRPr sz="1898" b="1"/>
            </a:lvl3pPr>
            <a:lvl4pPr marL="1446530" indent="0">
              <a:buNone/>
              <a:defRPr sz="1687" b="1"/>
            </a:lvl4pPr>
            <a:lvl5pPr marL="1928707" indent="0">
              <a:buNone/>
              <a:defRPr sz="1687" b="1"/>
            </a:lvl5pPr>
            <a:lvl6pPr marL="2410883" indent="0">
              <a:buNone/>
              <a:defRPr sz="1687" b="1"/>
            </a:lvl6pPr>
            <a:lvl7pPr marL="2893060" indent="0">
              <a:buNone/>
              <a:defRPr sz="1687" b="1"/>
            </a:lvl7pPr>
            <a:lvl8pPr marL="3375237" indent="0">
              <a:buNone/>
              <a:defRPr sz="1687" b="1"/>
            </a:lvl8pPr>
            <a:lvl9pPr marL="3857413" indent="0">
              <a:buNone/>
              <a:defRPr sz="1687"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41672" y="1955283"/>
            <a:ext cx="5634562" cy="463573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576769" y="1499398"/>
            <a:ext cx="5634562" cy="402447"/>
          </a:xfrm>
        </p:spPr>
        <p:txBody>
          <a:bodyPr vert="horz" lIns="101600" tIns="38100" rIns="76200" bIns="38100" rtlCol="0" anchor="t" anchorCtr="0">
            <a:normAutofit/>
          </a:bodyPr>
          <a:lstStyle>
            <a:lvl1pPr marL="0" indent="0">
              <a:lnSpc>
                <a:spcPct val="100000"/>
              </a:lnSpc>
              <a:buNone/>
              <a:defRPr sz="2109" b="1" spc="211">
                <a:solidFill>
                  <a:schemeClr val="tx1">
                    <a:lumMod val="75000"/>
                    <a:lumOff val="25000"/>
                  </a:schemeClr>
                </a:solidFill>
              </a:defRPr>
            </a:lvl1pPr>
            <a:lvl2pPr marL="482177" indent="0">
              <a:buNone/>
              <a:defRPr sz="2109" b="1"/>
            </a:lvl2pPr>
            <a:lvl3pPr marL="964353" indent="0">
              <a:buNone/>
              <a:defRPr sz="1898" b="1"/>
            </a:lvl3pPr>
            <a:lvl4pPr marL="1446530" indent="0">
              <a:buNone/>
              <a:defRPr sz="1687" b="1"/>
            </a:lvl4pPr>
            <a:lvl5pPr marL="1928707" indent="0">
              <a:buNone/>
              <a:defRPr sz="1687" b="1"/>
            </a:lvl5pPr>
            <a:lvl6pPr marL="2410883" indent="0">
              <a:buNone/>
              <a:defRPr sz="1687" b="1"/>
            </a:lvl6pPr>
            <a:lvl7pPr marL="2893060" indent="0">
              <a:buNone/>
              <a:defRPr sz="1687" b="1"/>
            </a:lvl7pPr>
            <a:lvl8pPr marL="3375237" indent="0">
              <a:buNone/>
              <a:defRPr sz="1687" b="1"/>
            </a:lvl8pPr>
            <a:lvl9pPr marL="3857413" indent="0">
              <a:buNone/>
              <a:defRPr sz="1687"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576769" y="1955283"/>
            <a:ext cx="5634562" cy="463573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41672" y="641637"/>
            <a:ext cx="11569078" cy="74414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10" Type="http://schemas.openxmlformats.org/officeDocument/2006/relationships/slideLayout" Target="../slideLayouts/slideLayout12.xml" /><Relationship Id="rId11" Type="http://schemas.openxmlformats.org/officeDocument/2006/relationships/slideLayout" Target="../slideLayouts/slideLayout13.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slideLayout" Target="../slideLayouts/slideLayout8.xml" /><Relationship Id="rId7" Type="http://schemas.openxmlformats.org/officeDocument/2006/relationships/slideLayout" Target="../slideLayouts/slideLayout9.xml" /><Relationship Id="rId8" Type="http://schemas.openxmlformats.org/officeDocument/2006/relationships/slideLayout" Target="../slideLayouts/slideLayout10.xml" /><Relationship Id="rId9" Type="http://schemas.openxmlformats.org/officeDocument/2006/relationships/slideLayout" Target="../slideLayouts/slideLayout1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Click="0" advTm="3000">
    <p:push dir="u"/>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45469" y="6659353"/>
            <a:ext cx="2847656" cy="334107"/>
          </a:xfrm>
          <a:prstGeom prst="rect">
            <a:avLst/>
          </a:prstGeom>
        </p:spPr>
        <p:txBody>
          <a:bodyPr vert="horz" lIns="91440" tIns="45720" rIns="91440" bIns="45720" rtlCol="0" anchor="ctr">
            <a:normAutofit/>
          </a:bodyPr>
          <a:lstStyle>
            <a:defPPr>
              <a:defRPr lang="zh-CN"/>
            </a:defPPr>
            <a:lvl1pPr marL="0" algn="l" defTabSz="964353" rtl="0" eaLnBrk="1" latinLnBrk="0" hangingPunct="1">
              <a:defRPr sz="1055" kern="1200" baseline="0">
                <a:solidFill>
                  <a:schemeClr val="tx1">
                    <a:tint val="75000"/>
                  </a:schemeClr>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341094" y="6659353"/>
            <a:ext cx="4176563" cy="334107"/>
          </a:xfrm>
          <a:prstGeom prst="rect">
            <a:avLst/>
          </a:prstGeom>
        </p:spPr>
        <p:txBody>
          <a:bodyPr vert="horz" lIns="91440" tIns="45720" rIns="91440" bIns="45720" rtlCol="0" anchor="ctr">
            <a:normAutofit/>
          </a:bodyPr>
          <a:lstStyle>
            <a:defPPr>
              <a:defRPr lang="zh-CN"/>
            </a:defPPr>
            <a:lvl1pPr marL="0" algn="ctr" defTabSz="964353" rtl="0" eaLnBrk="1" latinLnBrk="0" hangingPunct="1">
              <a:defRPr sz="1055" kern="1200" baseline="0">
                <a:solidFill>
                  <a:schemeClr val="tx1">
                    <a:tint val="75000"/>
                  </a:schemeClr>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9363094" y="6659353"/>
            <a:ext cx="2847656" cy="334107"/>
          </a:xfrm>
          <a:prstGeom prst="rect">
            <a:avLst/>
          </a:prstGeom>
        </p:spPr>
        <p:txBody>
          <a:bodyPr vert="horz" lIns="91440" tIns="45720" rIns="91440" bIns="45720" rtlCol="0" anchor="ctr">
            <a:normAutofit/>
          </a:bodyPr>
          <a:lstStyle>
            <a:defPPr>
              <a:defRPr lang="zh-CN"/>
            </a:defPPr>
            <a:lvl1pPr marL="0" algn="r" defTabSz="964353" rtl="0" eaLnBrk="1" latinLnBrk="0" hangingPunct="1">
              <a:defRPr sz="1055" kern="1200" baseline="0">
                <a:solidFill>
                  <a:schemeClr val="tx1">
                    <a:tint val="75000"/>
                  </a:schemeClr>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69"/>
            <a:ext cx="12860089" cy="723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64353" rtl="0" eaLnBrk="1" latinLnBrk="0" hangingPunct="1">
              <a:defRPr sz="1898" kern="1200">
                <a:solidFill>
                  <a:schemeClr val="tx1"/>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xStyles>
    <p:titleStyle>
      <a:lvl1pPr algn="l" defTabSz="964353" rtl="0" eaLnBrk="1" fontAlgn="auto" latinLnBrk="0" hangingPunct="1">
        <a:lnSpc>
          <a:spcPct val="100000"/>
        </a:lnSpc>
        <a:spcBef>
          <a:spcPct val="0"/>
        </a:spcBef>
        <a:buNone/>
        <a:defRPr sz="3797" b="1" u="none" strike="noStrike" kern="1200" cap="none" spc="316" normalizeH="0" baseline="0">
          <a:solidFill>
            <a:schemeClr val="tx1">
              <a:lumMod val="85000"/>
              <a:lumOff val="15000"/>
            </a:schemeClr>
          </a:solidFill>
          <a:uFillTx/>
          <a:latin typeface="+mj-lt"/>
          <a:ea typeface="+mj-ea"/>
          <a:cs typeface="+mj-cs"/>
        </a:defRPr>
      </a:lvl1pPr>
    </p:titleStyle>
    <p:bodyStyle>
      <a:lvl1pPr marL="241088" indent="-241088" algn="l" defTabSz="964353" rtl="0" eaLnBrk="1" fontAlgn="auto" latinLnBrk="0" hangingPunct="1">
        <a:lnSpc>
          <a:spcPct val="130000"/>
        </a:lnSpc>
        <a:spcBef>
          <a:spcPct val="0"/>
        </a:spcBef>
        <a:spcAft>
          <a:spcPts val="1055"/>
        </a:spcAft>
        <a:buFont typeface="Arial" panose="020b0604020202020204" pitchFamily="34" charset="0"/>
        <a:buChar char="●"/>
        <a:defRPr sz="1898" u="none" strike="noStrike" kern="1200" cap="none" spc="158" normalizeH="0" baseline="0">
          <a:solidFill>
            <a:schemeClr val="tx1">
              <a:lumMod val="65000"/>
              <a:lumOff val="35000"/>
            </a:schemeClr>
          </a:solidFill>
          <a:uFillTx/>
          <a:latin typeface="+mn-lt"/>
          <a:ea typeface="+mn-ea"/>
          <a:cs typeface="+mn-cs"/>
        </a:defRPr>
      </a:lvl1pPr>
      <a:lvl2pPr marL="723265" indent="-241088" algn="l" defTabSz="964353" rtl="0" eaLnBrk="1" fontAlgn="auto" latinLnBrk="0" hangingPunct="1">
        <a:lnSpc>
          <a:spcPct val="120000"/>
        </a:lnSpc>
        <a:spcBef>
          <a:spcPct val="0"/>
        </a:spcBef>
        <a:spcAft>
          <a:spcPts val="633"/>
        </a:spcAft>
        <a:buFont typeface="Arial" panose="020b0604020202020204" pitchFamily="34" charset="0"/>
        <a:buChar char="●"/>
        <a:tabLst>
          <a:tab pos="1697664"/>
        </a:tabLst>
        <a:defRPr sz="1687" u="none" strike="noStrike" kern="1200" cap="none" spc="158" normalizeH="0" baseline="0">
          <a:solidFill>
            <a:schemeClr val="tx1">
              <a:lumMod val="65000"/>
              <a:lumOff val="35000"/>
            </a:schemeClr>
          </a:solidFill>
          <a:uFillTx/>
          <a:latin typeface="+mn-lt"/>
          <a:ea typeface="+mn-ea"/>
          <a:cs typeface="+mn-cs"/>
        </a:defRPr>
      </a:lvl2pPr>
      <a:lvl3pPr marL="1205442" indent="-241088" algn="l" defTabSz="964353" rtl="0" eaLnBrk="1" fontAlgn="auto" latinLnBrk="0" hangingPunct="1">
        <a:lnSpc>
          <a:spcPct val="120000"/>
        </a:lnSpc>
        <a:spcBef>
          <a:spcPct val="0"/>
        </a:spcBef>
        <a:spcAft>
          <a:spcPts val="633"/>
        </a:spcAft>
        <a:buFont typeface="Arial" panose="020b0604020202020204" pitchFamily="34" charset="0"/>
        <a:buChar char="●"/>
        <a:defRPr sz="1687" u="none" strike="noStrike" kern="1200" cap="none" spc="158" normalizeH="0" baseline="0">
          <a:solidFill>
            <a:schemeClr val="tx1">
              <a:lumMod val="65000"/>
              <a:lumOff val="35000"/>
            </a:schemeClr>
          </a:solidFill>
          <a:uFillTx/>
          <a:latin typeface="+mn-lt"/>
          <a:ea typeface="+mn-ea"/>
          <a:cs typeface="+mn-cs"/>
        </a:defRPr>
      </a:lvl3pPr>
      <a:lvl4pPr marL="1687619" indent="-241088" algn="l" defTabSz="964353" rtl="0" eaLnBrk="1" fontAlgn="auto" latinLnBrk="0" hangingPunct="1">
        <a:lnSpc>
          <a:spcPct val="120000"/>
        </a:lnSpc>
        <a:spcBef>
          <a:spcPct val="0"/>
        </a:spcBef>
        <a:spcAft>
          <a:spcPts val="316"/>
        </a:spcAft>
        <a:buFont typeface="Wingdings" panose="05000000000000000000" charset="0"/>
        <a:buChar char=""/>
        <a:defRPr sz="1476" u="none" strike="noStrike" kern="1200" cap="none" spc="158" normalizeH="0" baseline="0">
          <a:solidFill>
            <a:schemeClr val="tx1">
              <a:lumMod val="65000"/>
              <a:lumOff val="35000"/>
            </a:schemeClr>
          </a:solidFill>
          <a:uFillTx/>
          <a:latin typeface="+mn-lt"/>
          <a:ea typeface="+mn-ea"/>
          <a:cs typeface="+mn-cs"/>
        </a:defRPr>
      </a:lvl4pPr>
      <a:lvl5pPr marL="2169795" indent="-241088" algn="l" defTabSz="964353" rtl="0" eaLnBrk="1" fontAlgn="auto" latinLnBrk="0" hangingPunct="1">
        <a:lnSpc>
          <a:spcPct val="120000"/>
        </a:lnSpc>
        <a:spcBef>
          <a:spcPct val="0"/>
        </a:spcBef>
        <a:spcAft>
          <a:spcPts val="316"/>
        </a:spcAft>
        <a:buFont typeface="Arial" panose="020b0604020202020204" pitchFamily="34" charset="0"/>
        <a:buChar char="•"/>
        <a:defRPr sz="1476" u="none" strike="noStrike" kern="1200" cap="none" spc="158" normalizeH="0" baseline="0">
          <a:solidFill>
            <a:schemeClr val="tx1">
              <a:lumMod val="65000"/>
              <a:lumOff val="35000"/>
            </a:schemeClr>
          </a:solidFill>
          <a:uFillTx/>
          <a:latin typeface="+mn-lt"/>
          <a:ea typeface="+mn-ea"/>
          <a:cs typeface="+mn-cs"/>
        </a:defRPr>
      </a:lvl5pPr>
      <a:lvl6pPr marL="2651972" indent="-241088" algn="l" defTabSz="964353"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6pPr>
      <a:lvl7pPr marL="3134148" indent="-241088" algn="l" defTabSz="964353"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7pPr>
      <a:lvl8pPr marL="3616325" indent="-241088" algn="l" defTabSz="964353"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8pPr>
      <a:lvl9pPr marL="4098502" indent="-241088" algn="l" defTabSz="964353"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9pPr>
    </p:bodyStyle>
    <p:otherStyle>
      <a:defPPr>
        <a:defRPr lang="zh-CN"/>
      </a:defPPr>
      <a:lvl1pPr marL="0" algn="l" defTabSz="964353" rtl="0" eaLnBrk="1" latinLnBrk="0" hangingPunct="1">
        <a:defRPr sz="1898" kern="1200">
          <a:solidFill>
            <a:schemeClr val="tx1"/>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1.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1.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image" Target="../media/image1.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 Id="rId3" Type="http://schemas.openxmlformats.org/officeDocument/2006/relationships/image" Target="../media/image1.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6.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5.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9.xml" /><Relationship Id="rId10" Type="http://schemas.openxmlformats.org/officeDocument/2006/relationships/image" Target="../media/image5.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7.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2.jpeg" /><Relationship Id="rId4" Type="http://schemas.openxmlformats.org/officeDocument/2006/relationships/image" Target="../media/image3.jpeg" /><Relationship Id="rId5"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590531" y="3129763"/>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活动策划方案书</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13" name="矩形 12"/>
          <p:cNvSpPr/>
          <p:nvPr/>
        </p:nvSpPr>
        <p:spPr>
          <a:xfrm>
            <a:off x="3403073" y="2127965"/>
            <a:ext cx="6053415" cy="768350"/>
          </a:xfrm>
          <a:prstGeom prst="rect">
            <a:avLst/>
          </a:prstGeom>
        </p:spPr>
        <p:txBody>
          <a:bodyPr wrap="square" anchor="ctr">
            <a:spAutoFit/>
          </a:bodyPr>
          <a:lstStyle/>
          <a:p>
            <a:pPr algn="ctr"/>
            <a:r>
              <a:rPr lang="en-US" sz="4400" spc="300">
                <a:solidFill>
                  <a:schemeClr val="bg1"/>
                </a:solidFill>
                <a:latin typeface="微软雅黑" panose="020b0503020204020204" pitchFamily="34" charset="-122"/>
                <a:ea typeface="微软雅黑" panose="020b0503020204020204" pitchFamily="34" charset="-122"/>
                <a:cs typeface="Arial" panose="020b0604020202020204" pitchFamily="34" charset="0"/>
              </a:rPr>
              <a:t>618</a:t>
            </a:r>
            <a:endParaRPr lang="en-US" sz="4400" spc="30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4627651" y="4672285"/>
            <a:ext cx="3604260" cy="368300"/>
          </a:xfrm>
          <a:prstGeom prst="rect">
            <a:avLst/>
          </a:prstGeom>
          <a:noFill/>
        </p:spPr>
        <p:txBody>
          <a:bodyPr wrap="none" rtlCol="0">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汇报人</a:t>
            </a:r>
            <a:r>
              <a:rPr lang="zh-CN" altLang="en-US" smtClean="0">
                <a:solidFill>
                  <a:schemeClr val="bg1"/>
                </a:solidFill>
                <a:latin typeface="微软雅黑" panose="020b0503020204020204" pitchFamily="34" charset="-122"/>
                <a:ea typeface="微软雅黑" panose="020b0503020204020204" pitchFamily="34" charset="-122"/>
              </a:rPr>
              <a:t>：</a:t>
            </a:r>
            <a:r>
              <a:rPr lang="en-US" altLang="zh-CN" smtClean="0">
                <a:solidFill>
                  <a:schemeClr val="bg1"/>
                </a:solidFill>
                <a:latin typeface="微软雅黑" panose="020b0503020204020204" pitchFamily="34" charset="-122"/>
                <a:ea typeface="微软雅黑" panose="020b0503020204020204" pitchFamily="34" charset="-122"/>
              </a:rPr>
              <a:t>PPT</a:t>
            </a:r>
            <a:r>
              <a:rPr lang="zh-CN" altLang="en-US" smtClean="0">
                <a:solidFill>
                  <a:schemeClr val="bg1"/>
                </a:solidFill>
                <a:latin typeface="微软雅黑" panose="020b0503020204020204" pitchFamily="34" charset="-122"/>
                <a:ea typeface="微软雅黑" panose="020b0503020204020204" pitchFamily="34" charset="-122"/>
              </a:rPr>
              <a:t>汇</a:t>
            </a:r>
            <a:r>
              <a:rPr lang="en-US" altLang="zh-CN" smtClean="0">
                <a:solidFill>
                  <a:schemeClr val="bg1"/>
                </a:solidFill>
                <a:latin typeface="微软雅黑" panose="020b0503020204020204" pitchFamily="34" charset="-122"/>
                <a:ea typeface="微软雅黑" panose="020b0503020204020204" pitchFamily="34" charset="-122"/>
              </a:rPr>
              <a:t>  </a:t>
            </a:r>
            <a:r>
              <a:rPr lang="zh-CN" altLang="en-US" smtClean="0">
                <a:solidFill>
                  <a:schemeClr val="bg1"/>
                </a:solidFill>
                <a:latin typeface="微软雅黑" panose="020b0503020204020204" pitchFamily="34" charset="-122"/>
                <a:ea typeface="微软雅黑" panose="020b0503020204020204" pitchFamily="34" charset="-122"/>
              </a:rPr>
              <a:t>时</a:t>
            </a:r>
            <a:r>
              <a:rPr lang="zh-CN" altLang="en-US">
                <a:solidFill>
                  <a:schemeClr val="bg1"/>
                </a:solidFill>
                <a:latin typeface="微软雅黑" panose="020b0503020204020204" pitchFamily="34" charset="-122"/>
                <a:ea typeface="微软雅黑" panose="020b0503020204020204" pitchFamily="34" charset="-122"/>
              </a:rPr>
              <a:t>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月</a:t>
            </a:r>
            <a:endParaRPr lang="zh-CN" altLang="en-US">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decel="10000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3" presetClass="entr" presetSubtype="36" fill="hold" grpId="0" nodeType="afterEffect">
                                  <p:stCondLst>
                                    <p:cond delay="0"/>
                                  </p:stCondLst>
                                  <p:iterate type="lt">
                                    <p:tmPct val="18000"/>
                                  </p:iterate>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strVal val="(6*min(max(#ppt_w*#ppt_h,.3),1)-7.4)/-.7*#ppt_w"/>
                                          </p:val>
                                        </p:tav>
                                        <p:tav tm="100000">
                                          <p:val>
                                            <p:strVal val="#ppt_w"/>
                                          </p:val>
                                        </p:tav>
                                      </p:tavLst>
                                    </p:anim>
                                    <p:anim calcmode="lin" valueType="num">
                                      <p:cBhvr>
                                        <p:cTn id="13" dur="500" fill="hold"/>
                                        <p:tgtEl>
                                          <p:spTgt spid="12"/>
                                        </p:tgtEl>
                                        <p:attrNameLst>
                                          <p:attrName>ppt_h</p:attrName>
                                        </p:attrNameLst>
                                      </p:cBhvr>
                                      <p:tavLst>
                                        <p:tav tm="0">
                                          <p:val>
                                            <p:strVal val="(6*min(max(#ppt_w*#ppt_h,.3),1)-7.4)/-.7*#ppt_h"/>
                                          </p:val>
                                        </p:tav>
                                        <p:tav tm="100000">
                                          <p:val>
                                            <p:strVal val="#ppt_h"/>
                                          </p:val>
                                        </p:tav>
                                      </p:tavLst>
                                    </p:anim>
                                    <p:anim calcmode="lin" valueType="num">
                                      <p:cBhvr>
                                        <p:cTn id="14" dur="500" fill="hold"/>
                                        <p:tgtEl>
                                          <p:spTgt spid="12"/>
                                        </p:tgtEl>
                                        <p:attrNameLst>
                                          <p:attrName>ppt_x</p:attrName>
                                        </p:attrNameLst>
                                      </p:cBhvr>
                                      <p:tavLst>
                                        <p:tav tm="0">
                                          <p:val>
                                            <p:fltVal val="0.5"/>
                                          </p:val>
                                        </p:tav>
                                        <p:tav tm="100000">
                                          <p:val>
                                            <p:strVal val="#ppt_x"/>
                                          </p:val>
                                        </p:tav>
                                      </p:tavLst>
                                    </p:anim>
                                    <p:anim calcmode="lin" valueType="num">
                                      <p:cBhvr>
                                        <p:cTn id="15"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sp>
        <p:nvSpPr>
          <p:cNvPr id="47"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活动内容构成</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49" name="直接连接符 48"/>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82" name="组合 81"/>
          <p:cNvGrpSpPr/>
          <p:nvPr/>
        </p:nvGrpSpPr>
        <p:grpSpPr>
          <a:xfrm>
            <a:off x="4556704" y="1840415"/>
            <a:ext cx="3078593" cy="3897896"/>
            <a:chOff x="4556704" y="2114031"/>
            <a:chExt cx="3078593" cy="3897896"/>
          </a:xfrm>
        </p:grpSpPr>
        <p:sp>
          <p:nvSpPr>
            <p:cNvPr id="83" name="ïšḻïďê-任意多边形: 形状 29"/>
            <p:cNvSpPr/>
            <p:nvPr/>
          </p:nvSpPr>
          <p:spPr>
            <a:xfrm rot="19336880">
              <a:off x="4871665" y="3361259"/>
              <a:ext cx="1111044" cy="2650668"/>
            </a:xfrm>
            <a:custGeom>
              <a:gdLst>
                <a:gd name="connsiteX0" fmla="*/ 423869 w 1242834"/>
                <a:gd name="connsiteY0" fmla="*/ 0 h 2965084"/>
                <a:gd name="connsiteX1" fmla="*/ 800778 w 1242834"/>
                <a:gd name="connsiteY1" fmla="*/ 2965084 h 2965084"/>
                <a:gd name="connsiteX2" fmla="*/ 253636 w 1242834"/>
                <a:gd name="connsiteY2" fmla="*/ 2541919 h 2965084"/>
                <a:gd name="connsiteX3" fmla="*/ 0 w 1242834"/>
                <a:gd name="connsiteY3" fmla="*/ 546595 h 2965084"/>
                <a:gd name="connsiteX4" fmla="*/ 423869 w 1242834"/>
                <a:gd name="connsiteY4" fmla="*/ 0 h 2965084"/>
              </a:gdLst>
              <a:cxnLst>
                <a:cxn ang="0">
                  <a:pos x="connsiteX0" y="connsiteY0"/>
                </a:cxn>
                <a:cxn ang="0">
                  <a:pos x="connsiteX1" y="connsiteY1"/>
                </a:cxn>
                <a:cxn ang="0">
                  <a:pos x="connsiteX2" y="connsiteY2"/>
                </a:cxn>
                <a:cxn ang="0">
                  <a:pos x="connsiteX3" y="connsiteY3"/>
                </a:cxn>
                <a:cxn ang="0">
                  <a:pos x="connsiteX4" y="connsiteY4"/>
                </a:cxn>
              </a:cxnLst>
              <a:rect l="l" t="t" r="r" b="b"/>
              <a:pathLst>
                <a:path w="1242834" h="2965084">
                  <a:moveTo>
                    <a:pt x="423869" y="0"/>
                  </a:moveTo>
                  <a:cubicBezTo>
                    <a:pt x="1346027" y="715108"/>
                    <a:pt x="1514696" y="2042004"/>
                    <a:pt x="800778" y="2965084"/>
                  </a:cubicBezTo>
                  <a:lnTo>
                    <a:pt x="253636" y="2541919"/>
                  </a:lnTo>
                  <a:cubicBezTo>
                    <a:pt x="734061" y="1920741"/>
                    <a:pt x="620557" y="1027821"/>
                    <a:pt x="0" y="546595"/>
                  </a:cubicBezTo>
                  <a:cubicBezTo>
                    <a:pt x="141289" y="364397"/>
                    <a:pt x="282580" y="182198"/>
                    <a:pt x="423869" y="0"/>
                  </a:cubicBezTo>
                  <a:close/>
                </a:path>
              </a:pathLst>
            </a:custGeom>
            <a:solidFill>
              <a:srgbClr val="725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84" name="ïšḻïďê-任意多边形: 形状 28"/>
            <p:cNvSpPr/>
            <p:nvPr/>
          </p:nvSpPr>
          <p:spPr>
            <a:xfrm rot="1800000">
              <a:off x="4765504" y="2114031"/>
              <a:ext cx="1254790" cy="2580505"/>
            </a:xfrm>
            <a:custGeom>
              <a:gdLst>
                <a:gd name="connsiteX0" fmla="*/ 521837 w 1403630"/>
                <a:gd name="connsiteY0" fmla="*/ 345072 h 2886598"/>
                <a:gd name="connsiteX1" fmla="*/ 1121301 w 1403630"/>
                <a:gd name="connsiteY1" fmla="*/ 0 h 2886598"/>
                <a:gd name="connsiteX2" fmla="*/ 345844 w 1403630"/>
                <a:gd name="connsiteY2" fmla="*/ 2886598 h 2886598"/>
                <a:gd name="connsiteX3" fmla="*/ 0 w 1403630"/>
                <a:gd name="connsiteY3" fmla="*/ 2287579 h 2886598"/>
                <a:gd name="connsiteX4" fmla="*/ 521837 w 1403630"/>
                <a:gd name="connsiteY4" fmla="*/ 345072 h 2886598"/>
              </a:gdLst>
              <a:cxnLst>
                <a:cxn ang="0">
                  <a:pos x="connsiteX0" y="connsiteY0"/>
                </a:cxn>
                <a:cxn ang="0">
                  <a:pos x="connsiteX1" y="connsiteY1"/>
                </a:cxn>
                <a:cxn ang="0">
                  <a:pos x="connsiteX2" y="connsiteY2"/>
                </a:cxn>
                <a:cxn ang="0">
                  <a:pos x="connsiteX3" y="connsiteY3"/>
                </a:cxn>
                <a:cxn ang="0">
                  <a:pos x="connsiteX4" y="connsiteY4"/>
                </a:cxn>
              </a:cxnLst>
              <a:rect l="l" t="t" r="r" b="b"/>
              <a:pathLst>
                <a:path w="1403630" h="2886598">
                  <a:moveTo>
                    <a:pt x="521837" y="345072"/>
                  </a:moveTo>
                  <a:cubicBezTo>
                    <a:pt x="721658" y="230048"/>
                    <a:pt x="921480" y="115024"/>
                    <a:pt x="1121301" y="0"/>
                  </a:cubicBezTo>
                  <a:cubicBezTo>
                    <a:pt x="1703469" y="1011354"/>
                    <a:pt x="1356446" y="2303127"/>
                    <a:pt x="345844" y="2886598"/>
                  </a:cubicBezTo>
                  <a:lnTo>
                    <a:pt x="0" y="2287579"/>
                  </a:lnTo>
                  <a:cubicBezTo>
                    <a:pt x="680075" y="1894937"/>
                    <a:pt x="913601" y="1025652"/>
                    <a:pt x="521837" y="345072"/>
                  </a:cubicBezTo>
                  <a:close/>
                </a:path>
              </a:pathLst>
            </a:cu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85" name="ïšḻïďê-任意多边形: 形状 23"/>
            <p:cNvSpPr/>
            <p:nvPr/>
          </p:nvSpPr>
          <p:spPr>
            <a:xfrm>
              <a:off x="5746332" y="3755770"/>
              <a:ext cx="1888965" cy="1890606"/>
            </a:xfrm>
            <a:custGeom>
              <a:gdLst>
                <a:gd name="connsiteX0" fmla="*/ 2112138 w 2113030"/>
                <a:gd name="connsiteY0" fmla="*/ 0 h 2114865"/>
                <a:gd name="connsiteX1" fmla="*/ 2113030 w 2113030"/>
                <a:gd name="connsiteY1" fmla="*/ 691687 h 2114865"/>
                <a:gd name="connsiteX2" fmla="*/ 691688 w 2113030"/>
                <a:gd name="connsiteY2" fmla="*/ 2114865 h 2114865"/>
                <a:gd name="connsiteX3" fmla="*/ 0 w 2113030"/>
                <a:gd name="connsiteY3" fmla="*/ 2114865 h 2114865"/>
                <a:gd name="connsiteX4" fmla="*/ 2112138 w 2113030"/>
                <a:gd name="connsiteY4" fmla="*/ 0 h 2114865"/>
              </a:gdLst>
              <a:cxnLst>
                <a:cxn ang="0">
                  <a:pos x="connsiteX0" y="connsiteY0"/>
                </a:cxn>
                <a:cxn ang="0">
                  <a:pos x="connsiteX1" y="connsiteY1"/>
                </a:cxn>
                <a:cxn ang="0">
                  <a:pos x="connsiteX2" y="connsiteY2"/>
                </a:cxn>
                <a:cxn ang="0">
                  <a:pos x="connsiteX3" y="connsiteY3"/>
                </a:cxn>
                <a:cxn ang="0">
                  <a:pos x="connsiteX4" y="connsiteY4"/>
                </a:cxn>
              </a:cxnLst>
              <a:rect l="l" t="t" r="r" b="b"/>
              <a:pathLst>
                <a:path w="2113030" h="2114865">
                  <a:moveTo>
                    <a:pt x="2112138" y="0"/>
                  </a:moveTo>
                  <a:cubicBezTo>
                    <a:pt x="2112435" y="230562"/>
                    <a:pt x="2112733" y="461125"/>
                    <a:pt x="2113030" y="691687"/>
                  </a:cubicBezTo>
                  <a:cubicBezTo>
                    <a:pt x="1327748" y="692700"/>
                    <a:pt x="691688" y="1329582"/>
                    <a:pt x="691688" y="2114865"/>
                  </a:cubicBezTo>
                  <a:lnTo>
                    <a:pt x="0" y="2114865"/>
                  </a:lnTo>
                  <a:cubicBezTo>
                    <a:pt x="0" y="947922"/>
                    <a:pt x="945196" y="1505"/>
                    <a:pt x="2112138" y="0"/>
                  </a:cubicBezTo>
                  <a:close/>
                </a:path>
              </a:pathLst>
            </a:cu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86" name="ïšḻïďê-任意多边形: 形状 27"/>
            <p:cNvSpPr/>
            <p:nvPr/>
          </p:nvSpPr>
          <p:spPr>
            <a:xfrm rot="10800000">
              <a:off x="5746332" y="2474389"/>
              <a:ext cx="1888965" cy="1890606"/>
            </a:xfrm>
            <a:custGeom>
              <a:gdLst>
                <a:gd name="connsiteX0" fmla="*/ 2113030 w 2113030"/>
                <a:gd name="connsiteY0" fmla="*/ 2114865 h 2114865"/>
                <a:gd name="connsiteX1" fmla="*/ 1421342 w 2113030"/>
                <a:gd name="connsiteY1" fmla="*/ 2114865 h 2114865"/>
                <a:gd name="connsiteX2" fmla="*/ 0 w 2113030"/>
                <a:gd name="connsiteY2" fmla="*/ 691687 h 2114865"/>
                <a:gd name="connsiteX3" fmla="*/ 892 w 2113030"/>
                <a:gd name="connsiteY3" fmla="*/ 0 h 2114865"/>
                <a:gd name="connsiteX4" fmla="*/ 2113030 w 2113030"/>
                <a:gd name="connsiteY4" fmla="*/ 2114865 h 2114865"/>
              </a:gdLst>
              <a:cxnLst>
                <a:cxn ang="0">
                  <a:pos x="connsiteX0" y="connsiteY0"/>
                </a:cxn>
                <a:cxn ang="0">
                  <a:pos x="connsiteX1" y="connsiteY1"/>
                </a:cxn>
                <a:cxn ang="0">
                  <a:pos x="connsiteX2" y="connsiteY2"/>
                </a:cxn>
                <a:cxn ang="0">
                  <a:pos x="connsiteX3" y="connsiteY3"/>
                </a:cxn>
                <a:cxn ang="0">
                  <a:pos x="connsiteX4" y="connsiteY4"/>
                </a:cxn>
              </a:cxnLst>
              <a:rect l="l" t="t" r="r" b="b"/>
              <a:pathLst>
                <a:path w="2113030" h="2114865">
                  <a:moveTo>
                    <a:pt x="2113030" y="2114865"/>
                  </a:moveTo>
                  <a:lnTo>
                    <a:pt x="1421342" y="2114865"/>
                  </a:lnTo>
                  <a:cubicBezTo>
                    <a:pt x="1421342" y="1329582"/>
                    <a:pt x="785282" y="692700"/>
                    <a:pt x="0" y="691687"/>
                  </a:cubicBezTo>
                  <a:cubicBezTo>
                    <a:pt x="297" y="461125"/>
                    <a:pt x="595" y="230562"/>
                    <a:pt x="892" y="0"/>
                  </a:cubicBezTo>
                  <a:cubicBezTo>
                    <a:pt x="1167834" y="1505"/>
                    <a:pt x="2113030" y="947922"/>
                    <a:pt x="2113030" y="2114865"/>
                  </a:cubicBezTo>
                  <a:close/>
                </a:path>
              </a:pathLst>
            </a:custGeom>
            <a:solidFill>
              <a:srgbClr val="7250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latin typeface="+mn-ea"/>
              </a:endParaRPr>
            </a:p>
          </p:txBody>
        </p:sp>
        <p:sp>
          <p:nvSpPr>
            <p:cNvPr id="87" name="ïšḻïďê-Freeform 428"/>
            <p:cNvSpPr/>
            <p:nvPr/>
          </p:nvSpPr>
          <p:spPr bwMode="auto">
            <a:xfrm>
              <a:off x="5953146" y="5188967"/>
              <a:ext cx="339967" cy="327450"/>
            </a:xfrm>
            <a:custGeom>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vert="horz" wrap="square" lIns="182832" tIns="91416" rIns="182832" bIns="91416"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sz="7200">
                <a:solidFill>
                  <a:schemeClr val="bg1"/>
                </a:solidFill>
                <a:latin typeface="+mn-ea"/>
              </a:endParaRPr>
            </a:p>
          </p:txBody>
        </p:sp>
        <p:sp>
          <p:nvSpPr>
            <p:cNvPr id="88" name="ïšḻïďê-Freeform 70"/>
            <p:cNvSpPr>
              <a:spLocks noEditPoints="1"/>
            </p:cNvSpPr>
            <p:nvPr/>
          </p:nvSpPr>
          <p:spPr bwMode="auto">
            <a:xfrm>
              <a:off x="4556704" y="3892789"/>
              <a:ext cx="339967" cy="327450"/>
            </a:xfrm>
            <a:custGeom>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6" h="6826">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vert="horz" wrap="square" lIns="288000" tIns="91416" rIns="182832" bIns="91416" numCol="1" anchor="t" anchorCtr="0" compatLnSpc="1"/>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defTabSz="1828165">
                <a:lnSpc>
                  <a:spcPct val="150000"/>
                </a:lnSpc>
              </a:pPr>
              <a:endParaRPr lang="en-GB" sz="3600" kern="0">
                <a:solidFill>
                  <a:schemeClr val="bg1"/>
                </a:solidFill>
                <a:latin typeface="+mn-ea"/>
                <a:cs typeface="+mn-ea"/>
                <a:sym typeface="+mn-lt"/>
              </a:endParaRPr>
            </a:p>
          </p:txBody>
        </p:sp>
        <p:sp>
          <p:nvSpPr>
            <p:cNvPr id="89" name="ïšḻïďê-university7"/>
            <p:cNvSpPr/>
            <p:nvPr/>
          </p:nvSpPr>
          <p:spPr bwMode="auto">
            <a:xfrm>
              <a:off x="5953146" y="2578482"/>
              <a:ext cx="339967" cy="327450"/>
            </a:xfrm>
            <a:custGeom>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6"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vert="horz" wrap="square" lIns="91440" tIns="45720" rIns="91440" bIns="45720" numCol="1" anchor="t" anchorCtr="0" compatLnSpc="1">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solidFill>
                  <a:schemeClr val="bg1"/>
                </a:solidFill>
                <a:latin typeface="+mn-ea"/>
              </a:endParaRPr>
            </a:p>
          </p:txBody>
        </p:sp>
        <p:sp>
          <p:nvSpPr>
            <p:cNvPr id="90" name="ïšḻïďê-AutoShape 75"/>
            <p:cNvSpPr/>
            <p:nvPr/>
          </p:nvSpPr>
          <p:spPr bwMode="auto">
            <a:xfrm>
              <a:off x="7213997" y="3896918"/>
              <a:ext cx="339967" cy="327450"/>
            </a:xfrm>
            <a:custGeom>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lIns="121888" tIns="121888" rIns="121888" bIns="121888" anchor="ct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fontAlgn="base" hangingPunct="0">
                <a:spcBef>
                  <a:spcPct val="0"/>
                </a:spcBef>
                <a:spcAft>
                  <a:spcPct val="0"/>
                </a:spcAft>
              </a:pPr>
              <a:endParaRPr lang="zh-CN" altLang="zh-CN" sz="6400">
                <a:solidFill>
                  <a:schemeClr val="bg1"/>
                </a:solidFill>
                <a:latin typeface="+mn-ea"/>
                <a:cs typeface="Calibri" panose="020f0502020204030204" pitchFamily="34" charset="0"/>
                <a:sym typeface="Calibri" panose="020f0502020204030204" pitchFamily="34" charset="0"/>
              </a:endParaRPr>
            </a:p>
          </p:txBody>
        </p:sp>
      </p:grpSp>
      <p:grpSp>
        <p:nvGrpSpPr>
          <p:cNvPr id="91" name="组合 90"/>
          <p:cNvGrpSpPr/>
          <p:nvPr/>
        </p:nvGrpSpPr>
        <p:grpSpPr>
          <a:xfrm>
            <a:off x="7026927" y="1928925"/>
            <a:ext cx="4224337" cy="988437"/>
            <a:chOff x="5354322" y="1967781"/>
            <a:chExt cx="4224337" cy="988437"/>
          </a:xfrm>
        </p:grpSpPr>
        <p:sp>
          <p:nvSpPr>
            <p:cNvPr id="92" name="矩形 91"/>
            <p:cNvSpPr/>
            <p:nvPr/>
          </p:nvSpPr>
          <p:spPr>
            <a:xfrm>
              <a:off x="5354322" y="2346820"/>
              <a:ext cx="4224337"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a:solidFill>
                    <a:schemeClr val="bg1"/>
                  </a:solidFill>
                  <a:latin typeface="+mn-ea"/>
                  <a:ea typeface="+mn-ea"/>
                </a:rPr>
                <a:t>用户可以在投影仪或者计算机上可以将演示文稿打印出来制作成胶片以便应用到更广泛的领域中</a:t>
              </a:r>
              <a:endParaRPr lang="zh-CN" altLang="en-US" sz="1400">
                <a:solidFill>
                  <a:schemeClr val="bg1"/>
                </a:solidFill>
                <a:latin typeface="+mn-ea"/>
                <a:ea typeface="+mn-ea"/>
              </a:endParaRPr>
            </a:p>
          </p:txBody>
        </p:sp>
        <p:sp>
          <p:nvSpPr>
            <p:cNvPr id="93" name="矩形 92"/>
            <p:cNvSpPr/>
            <p:nvPr/>
          </p:nvSpPr>
          <p:spPr>
            <a:xfrm>
              <a:off x="5354323" y="1967781"/>
              <a:ext cx="2084387"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2000" b="1">
                  <a:solidFill>
                    <a:schemeClr val="bg1"/>
                  </a:solidFill>
                  <a:latin typeface="+mn-ea"/>
                  <a:ea typeface="+mn-ea"/>
                </a:rPr>
                <a:t>标题文字添加</a:t>
              </a:r>
              <a:endParaRPr lang="zh-CN" altLang="en-US" sz="2000" b="1">
                <a:solidFill>
                  <a:schemeClr val="bg1"/>
                </a:solidFill>
                <a:latin typeface="+mn-ea"/>
                <a:ea typeface="+mn-ea"/>
              </a:endParaRPr>
            </a:p>
          </p:txBody>
        </p:sp>
      </p:grpSp>
      <p:grpSp>
        <p:nvGrpSpPr>
          <p:cNvPr id="94" name="组合 93"/>
          <p:cNvGrpSpPr/>
          <p:nvPr/>
        </p:nvGrpSpPr>
        <p:grpSpPr>
          <a:xfrm>
            <a:off x="7026927" y="4561757"/>
            <a:ext cx="4224337" cy="988437"/>
            <a:chOff x="5354322" y="1967781"/>
            <a:chExt cx="4224337" cy="988437"/>
          </a:xfrm>
        </p:grpSpPr>
        <p:sp>
          <p:nvSpPr>
            <p:cNvPr id="95" name="矩形 94"/>
            <p:cNvSpPr/>
            <p:nvPr/>
          </p:nvSpPr>
          <p:spPr>
            <a:xfrm>
              <a:off x="5354322" y="2346820"/>
              <a:ext cx="4224337"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a:solidFill>
                    <a:schemeClr val="bg1"/>
                  </a:solidFill>
                  <a:latin typeface="+mn-ea"/>
                  <a:ea typeface="+mn-ea"/>
                </a:rPr>
                <a:t>用户可以在投影仪或者计算机上可以将演示文稿打印出来制作成胶片以便应用到更广泛的领域中</a:t>
              </a:r>
              <a:endParaRPr lang="zh-CN" altLang="en-US" sz="1400">
                <a:solidFill>
                  <a:schemeClr val="bg1"/>
                </a:solidFill>
                <a:latin typeface="+mn-ea"/>
                <a:ea typeface="+mn-ea"/>
              </a:endParaRPr>
            </a:p>
          </p:txBody>
        </p:sp>
        <p:sp>
          <p:nvSpPr>
            <p:cNvPr id="96" name="矩形 95"/>
            <p:cNvSpPr/>
            <p:nvPr/>
          </p:nvSpPr>
          <p:spPr>
            <a:xfrm>
              <a:off x="5354323" y="1967781"/>
              <a:ext cx="2084387" cy="461665"/>
            </a:xfrm>
            <a:prstGeom prst="rect">
              <a:avLst/>
            </a:prstGeom>
          </p:spPr>
          <p:txBody>
            <a:bodyPr wrap="square">
              <a:spAutoFit/>
              <a:scene3d>
                <a:camera prst="orthographicFront"/>
                <a:lightRig rig="threePt" dir="t"/>
              </a:scene3d>
              <a:sp3d contourW="12700"/>
            </a:bodyPr>
            <a:lstStyle/>
            <a:p>
              <a:pPr>
                <a:lnSpc>
                  <a:spcPct val="120000"/>
                </a:lnSpc>
              </a:pPr>
              <a:r>
                <a:rPr lang="zh-CN" altLang="en-US" sz="2000" b="1">
                  <a:solidFill>
                    <a:schemeClr val="bg1"/>
                  </a:solidFill>
                  <a:latin typeface="+mn-ea"/>
                  <a:ea typeface="+mn-ea"/>
                </a:rPr>
                <a:t>标题文字添加</a:t>
              </a:r>
              <a:endParaRPr lang="zh-CN" altLang="en-US" sz="2000" b="1">
                <a:solidFill>
                  <a:schemeClr val="bg1"/>
                </a:solidFill>
                <a:latin typeface="+mn-ea"/>
                <a:ea typeface="+mn-ea"/>
              </a:endParaRPr>
            </a:p>
          </p:txBody>
        </p:sp>
      </p:grpSp>
      <p:grpSp>
        <p:nvGrpSpPr>
          <p:cNvPr id="97" name="组合 96"/>
          <p:cNvGrpSpPr/>
          <p:nvPr/>
        </p:nvGrpSpPr>
        <p:grpSpPr>
          <a:xfrm>
            <a:off x="1005308" y="1928925"/>
            <a:ext cx="4224337" cy="988437"/>
            <a:chOff x="5354322" y="1967781"/>
            <a:chExt cx="4224337" cy="988437"/>
          </a:xfrm>
        </p:grpSpPr>
        <p:sp>
          <p:nvSpPr>
            <p:cNvPr id="98" name="矩形 97"/>
            <p:cNvSpPr/>
            <p:nvPr/>
          </p:nvSpPr>
          <p:spPr>
            <a:xfrm>
              <a:off x="5354322" y="2346820"/>
              <a:ext cx="4224337"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a:solidFill>
                    <a:schemeClr val="bg1"/>
                  </a:solidFill>
                  <a:latin typeface="+mn-ea"/>
                  <a:ea typeface="+mn-ea"/>
                </a:rPr>
                <a:t>用户可以在投影仪或者计算机上可以将演示文稿打印出来制作成胶片以便应用到更广泛的领域中</a:t>
              </a:r>
              <a:endParaRPr lang="zh-CN" altLang="en-US" sz="1400">
                <a:solidFill>
                  <a:schemeClr val="bg1"/>
                </a:solidFill>
                <a:latin typeface="+mn-ea"/>
                <a:ea typeface="+mn-ea"/>
              </a:endParaRPr>
            </a:p>
          </p:txBody>
        </p:sp>
        <p:sp>
          <p:nvSpPr>
            <p:cNvPr id="99" name="矩形 98"/>
            <p:cNvSpPr/>
            <p:nvPr/>
          </p:nvSpPr>
          <p:spPr>
            <a:xfrm>
              <a:off x="7494272" y="1967781"/>
              <a:ext cx="2084387"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2000" b="1">
                  <a:solidFill>
                    <a:schemeClr val="bg1"/>
                  </a:solidFill>
                  <a:latin typeface="+mn-ea"/>
                  <a:ea typeface="+mn-ea"/>
                </a:rPr>
                <a:t>标题文字添加</a:t>
              </a:r>
              <a:endParaRPr lang="zh-CN" altLang="en-US" sz="2000" b="1">
                <a:solidFill>
                  <a:schemeClr val="bg1"/>
                </a:solidFill>
                <a:latin typeface="+mn-ea"/>
                <a:ea typeface="+mn-ea"/>
              </a:endParaRPr>
            </a:p>
          </p:txBody>
        </p:sp>
      </p:grpSp>
      <p:grpSp>
        <p:nvGrpSpPr>
          <p:cNvPr id="100" name="组合 99"/>
          <p:cNvGrpSpPr/>
          <p:nvPr/>
        </p:nvGrpSpPr>
        <p:grpSpPr>
          <a:xfrm>
            <a:off x="1005308" y="4561757"/>
            <a:ext cx="4224337" cy="988437"/>
            <a:chOff x="5354322" y="1967781"/>
            <a:chExt cx="4224337" cy="988437"/>
          </a:xfrm>
        </p:grpSpPr>
        <p:sp>
          <p:nvSpPr>
            <p:cNvPr id="101" name="矩形 100"/>
            <p:cNvSpPr/>
            <p:nvPr/>
          </p:nvSpPr>
          <p:spPr>
            <a:xfrm>
              <a:off x="5354322" y="2346820"/>
              <a:ext cx="4224337"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a:solidFill>
                    <a:schemeClr val="bg1"/>
                  </a:solidFill>
                  <a:latin typeface="+mn-ea"/>
                  <a:ea typeface="+mn-ea"/>
                </a:rPr>
                <a:t>用户可以在投影仪或者计算机上可以将演示文稿打印出来制作成胶片以便应用到更广泛的领域中</a:t>
              </a:r>
              <a:endParaRPr lang="zh-CN" altLang="en-US" sz="1400">
                <a:solidFill>
                  <a:schemeClr val="bg1"/>
                </a:solidFill>
                <a:latin typeface="+mn-ea"/>
                <a:ea typeface="+mn-ea"/>
              </a:endParaRPr>
            </a:p>
          </p:txBody>
        </p:sp>
        <p:sp>
          <p:nvSpPr>
            <p:cNvPr id="102" name="矩形 101"/>
            <p:cNvSpPr/>
            <p:nvPr/>
          </p:nvSpPr>
          <p:spPr>
            <a:xfrm>
              <a:off x="7494272" y="1967781"/>
              <a:ext cx="2084387" cy="461665"/>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2000" b="1">
                  <a:solidFill>
                    <a:schemeClr val="bg1"/>
                  </a:solidFill>
                  <a:latin typeface="+mn-ea"/>
                  <a:ea typeface="+mn-ea"/>
                </a:rPr>
                <a:t>标题文字添加</a:t>
              </a:r>
              <a:endParaRPr lang="zh-CN" altLang="en-US" sz="2000" b="1">
                <a:solidFill>
                  <a:schemeClr val="bg1"/>
                </a:solidFill>
                <a:latin typeface="+mn-ea"/>
                <a:ea typeface="+mn-ea"/>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additive="base">
                                        <p:cTn id="12" dur="500" fill="hold"/>
                                        <p:tgtEl>
                                          <p:spTgt spid="55"/>
                                        </p:tgtEl>
                                        <p:attrNameLst>
                                          <p:attrName>ppt_x</p:attrName>
                                        </p:attrNameLst>
                                      </p:cBhvr>
                                      <p:tavLst>
                                        <p:tav tm="0">
                                          <p:val>
                                            <p:strVal val="#ppt_x"/>
                                          </p:val>
                                        </p:tav>
                                        <p:tav tm="100000">
                                          <p:val>
                                            <p:strVal val="#ppt_x"/>
                                          </p:val>
                                        </p:tav>
                                      </p:tavLst>
                                    </p:anim>
                                    <p:anim calcmode="lin" valueType="num">
                                      <p:cBhvr additive="base">
                                        <p:cTn id="13" dur="500" fill="hold"/>
                                        <p:tgtEl>
                                          <p:spTgt spid="5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7">
                                            <p:txEl>
                                              <p:pRg st="0" end="0"/>
                                            </p:txEl>
                                          </p:spTgt>
                                        </p:tgtEl>
                                        <p:attrNameLst>
                                          <p:attrName>style.visibility</p:attrName>
                                        </p:attrNameLst>
                                      </p:cBhvr>
                                      <p:to>
                                        <p:strVal val="visible"/>
                                      </p:to>
                                    </p:set>
                                    <p:anim calcmode="lin" valueType="num">
                                      <p:cBhvr additive="base">
                                        <p:cTn id="17"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53" presetClass="entr" presetSubtype="16" fill="hold" nodeType="afterEffect">
                                  <p:stCondLst>
                                    <p:cond delay="0"/>
                                  </p:stCondLst>
                                  <p:childTnLst>
                                    <p:set>
                                      <p:cBhvr>
                                        <p:cTn id="21" dur="1" fill="hold">
                                          <p:stCondLst>
                                            <p:cond delay="0"/>
                                          </p:stCondLst>
                                        </p:cTn>
                                        <p:tgtEl>
                                          <p:spTgt spid="82"/>
                                        </p:tgtEl>
                                        <p:attrNameLst>
                                          <p:attrName>style.visibility</p:attrName>
                                        </p:attrNameLst>
                                      </p:cBhvr>
                                      <p:to>
                                        <p:strVal val="visible"/>
                                      </p:to>
                                    </p:set>
                                    <p:anim calcmode="lin" valueType="num">
                                      <p:cBhvr>
                                        <p:cTn id="22" dur="500" fill="hold"/>
                                        <p:tgtEl>
                                          <p:spTgt spid="82"/>
                                        </p:tgtEl>
                                        <p:attrNameLst>
                                          <p:attrName>ppt_w</p:attrName>
                                        </p:attrNameLst>
                                      </p:cBhvr>
                                      <p:tavLst>
                                        <p:tav tm="0">
                                          <p:val>
                                            <p:fltVal val="0"/>
                                          </p:val>
                                        </p:tav>
                                        <p:tav tm="100000">
                                          <p:val>
                                            <p:strVal val="#ppt_w"/>
                                          </p:val>
                                        </p:tav>
                                      </p:tavLst>
                                    </p:anim>
                                    <p:anim calcmode="lin" valueType="num">
                                      <p:cBhvr>
                                        <p:cTn id="23" dur="500" fill="hold"/>
                                        <p:tgtEl>
                                          <p:spTgt spid="82"/>
                                        </p:tgtEl>
                                        <p:attrNameLst>
                                          <p:attrName>ppt_h</p:attrName>
                                        </p:attrNameLst>
                                      </p:cBhvr>
                                      <p:tavLst>
                                        <p:tav tm="0">
                                          <p:val>
                                            <p:fltVal val="0"/>
                                          </p:val>
                                        </p:tav>
                                        <p:tav tm="100000">
                                          <p:val>
                                            <p:strVal val="#ppt_h"/>
                                          </p:val>
                                        </p:tav>
                                      </p:tavLst>
                                    </p:anim>
                                    <p:animEffect transition="in" filter="fade">
                                      <p:cBhvr>
                                        <p:cTn id="24" dur="500"/>
                                        <p:tgtEl>
                                          <p:spTgt spid="82"/>
                                        </p:tgtEl>
                                      </p:cBhvr>
                                    </p:animEffect>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0-#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94"/>
                                        </p:tgtEl>
                                        <p:attrNameLst>
                                          <p:attrName>style.visibility</p:attrName>
                                        </p:attrNameLst>
                                      </p:cBhvr>
                                      <p:to>
                                        <p:strVal val="visible"/>
                                      </p:to>
                                    </p:set>
                                    <p:anim calcmode="lin" valueType="num">
                                      <p:cBhvr additive="base">
                                        <p:cTn id="32" dur="500" fill="hold"/>
                                        <p:tgtEl>
                                          <p:spTgt spid="94"/>
                                        </p:tgtEl>
                                        <p:attrNameLst>
                                          <p:attrName>ppt_x</p:attrName>
                                        </p:attrNameLst>
                                      </p:cBhvr>
                                      <p:tavLst>
                                        <p:tav tm="0">
                                          <p:val>
                                            <p:strVal val="0-#ppt_w/2"/>
                                          </p:val>
                                        </p:tav>
                                        <p:tav tm="100000">
                                          <p:val>
                                            <p:strVal val="#ppt_x"/>
                                          </p:val>
                                        </p:tav>
                                      </p:tavLst>
                                    </p:anim>
                                    <p:anim calcmode="lin" valueType="num">
                                      <p:cBhvr additive="base">
                                        <p:cTn id="33" dur="500" fill="hold"/>
                                        <p:tgtEl>
                                          <p:spTgt spid="94"/>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500" fill="hold"/>
                                        <p:tgtEl>
                                          <p:spTgt spid="97"/>
                                        </p:tgtEl>
                                        <p:attrNameLst>
                                          <p:attrName>ppt_x</p:attrName>
                                        </p:attrNameLst>
                                      </p:cBhvr>
                                      <p:tavLst>
                                        <p:tav tm="0">
                                          <p:val>
                                            <p:strVal val="1+#ppt_w/2"/>
                                          </p:val>
                                        </p:tav>
                                        <p:tav tm="100000">
                                          <p:val>
                                            <p:strVal val="#ppt_x"/>
                                          </p:val>
                                        </p:tav>
                                      </p:tavLst>
                                    </p:anim>
                                    <p:anim calcmode="lin" valueType="num">
                                      <p:cBhvr additive="base">
                                        <p:cTn id="37" dur="500" fill="hold"/>
                                        <p:tgtEl>
                                          <p:spTgt spid="97"/>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additive="base">
                                        <p:cTn id="40" dur="500" fill="hold"/>
                                        <p:tgtEl>
                                          <p:spTgt spid="100"/>
                                        </p:tgtEl>
                                        <p:attrNameLst>
                                          <p:attrName>ppt_x</p:attrName>
                                        </p:attrNameLst>
                                      </p:cBhvr>
                                      <p:tavLst>
                                        <p:tav tm="0">
                                          <p:val>
                                            <p:strVal val="1+#ppt_w/2"/>
                                          </p:val>
                                        </p:tav>
                                        <p:tav tm="100000">
                                          <p:val>
                                            <p:strVal val="#ppt_x"/>
                                          </p:val>
                                        </p:tav>
                                      </p:tavLst>
                                    </p:anim>
                                    <p:anim calcmode="lin" valueType="num">
                                      <p:cBhvr additive="base">
                                        <p:cTn id="41" dur="500" fill="hold"/>
                                        <p:tgtEl>
                                          <p:spTgt spid="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grpSp>
        <p:nvGrpSpPr>
          <p:cNvPr id="43" name="Group 42"/>
          <p:cNvGrpSpPr/>
          <p:nvPr/>
        </p:nvGrpSpPr>
        <p:grpSpPr>
          <a:xfrm>
            <a:off x="5075920" y="2543644"/>
            <a:ext cx="1229199" cy="5897217"/>
            <a:chOff x="4497049" y="2305258"/>
            <a:chExt cx="1342103" cy="5072230"/>
          </a:xfrm>
        </p:grpSpPr>
        <p:sp>
          <p:nvSpPr>
            <p:cNvPr id="44" name="Arc 43"/>
            <p:cNvSpPr/>
            <p:nvPr/>
          </p:nvSpPr>
          <p:spPr>
            <a:xfrm>
              <a:off x="5147210" y="2305258"/>
              <a:ext cx="691942" cy="691942"/>
            </a:xfrm>
            <a:prstGeom prst="arc">
              <a:avLst/>
            </a:prstGeom>
            <a:ln w="635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49" name="Straight Connector 48"/>
            <p:cNvCxnSpPr>
              <a:stCxn id="44" idx="2"/>
            </p:cNvCxnSpPr>
            <p:nvPr/>
          </p:nvCxnSpPr>
          <p:spPr>
            <a:xfrm flipH="1">
              <a:off x="5839152" y="2651229"/>
              <a:ext cx="0" cy="4726259"/>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4497049" y="2305258"/>
              <a:ext cx="1011122"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6525116" y="2145502"/>
            <a:ext cx="1710655" cy="6402634"/>
            <a:chOff x="6200535" y="2305258"/>
            <a:chExt cx="1867782" cy="5506942"/>
          </a:xfrm>
        </p:grpSpPr>
        <p:sp>
          <p:nvSpPr>
            <p:cNvPr id="72" name="Arc 71"/>
            <p:cNvSpPr/>
            <p:nvPr/>
          </p:nvSpPr>
          <p:spPr>
            <a:xfrm flipH="1">
              <a:off x="6200535" y="2305258"/>
              <a:ext cx="691942" cy="691942"/>
            </a:xfrm>
            <a:prstGeom prst="arc">
              <a:avLst/>
            </a:prstGeom>
            <a:ln w="635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73" name="Straight Connector 72"/>
            <p:cNvCxnSpPr>
              <a:stCxn id="72" idx="2"/>
            </p:cNvCxnSpPr>
            <p:nvPr/>
          </p:nvCxnSpPr>
          <p:spPr>
            <a:xfrm flipH="1">
              <a:off x="6200535" y="2651229"/>
              <a:ext cx="0" cy="5160971"/>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531516" y="2305258"/>
              <a:ext cx="1536801"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4087131" y="3779531"/>
            <a:ext cx="2338898" cy="4328337"/>
            <a:chOff x="3777522" y="3654663"/>
            <a:chExt cx="2553730" cy="3722827"/>
          </a:xfrm>
        </p:grpSpPr>
        <p:sp>
          <p:nvSpPr>
            <p:cNvPr id="76" name="Arc 75"/>
            <p:cNvSpPr/>
            <p:nvPr/>
          </p:nvSpPr>
          <p:spPr>
            <a:xfrm>
              <a:off x="5639310" y="3654663"/>
              <a:ext cx="691942" cy="691942"/>
            </a:xfrm>
            <a:prstGeom prst="arc">
              <a:avLst/>
            </a:prstGeom>
            <a:ln w="63500">
              <a:solidFill>
                <a:srgbClr val="725099"/>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77" name="Straight Connector 76"/>
            <p:cNvCxnSpPr>
              <a:stCxn id="76" idx="2"/>
            </p:cNvCxnSpPr>
            <p:nvPr/>
          </p:nvCxnSpPr>
          <p:spPr>
            <a:xfrm flipH="1">
              <a:off x="6331252" y="4000635"/>
              <a:ext cx="0" cy="3376855"/>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3777522" y="3654663"/>
              <a:ext cx="2222749" cy="0"/>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flipH="1">
            <a:off x="6648178" y="4712267"/>
            <a:ext cx="1229199" cy="2778644"/>
            <a:chOff x="4497049" y="2305258"/>
            <a:chExt cx="1342103" cy="2389925"/>
          </a:xfrm>
        </p:grpSpPr>
        <p:sp>
          <p:nvSpPr>
            <p:cNvPr id="80" name="Arc 79"/>
            <p:cNvSpPr/>
            <p:nvPr/>
          </p:nvSpPr>
          <p:spPr>
            <a:xfrm>
              <a:off x="5147210" y="2305258"/>
              <a:ext cx="691942" cy="691942"/>
            </a:xfrm>
            <a:prstGeom prst="arc">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1" name="Straight Connector 80"/>
            <p:cNvCxnSpPr>
              <a:stCxn id="80" idx="2"/>
            </p:cNvCxnSpPr>
            <p:nvPr/>
          </p:nvCxnSpPr>
          <p:spPr>
            <a:xfrm flipH="1">
              <a:off x="5839152" y="2651230"/>
              <a:ext cx="0" cy="2043953"/>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4497049" y="2305258"/>
              <a:ext cx="1011122"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6769341" y="3634301"/>
            <a:ext cx="1925179" cy="4512694"/>
            <a:chOff x="6442383" y="3675973"/>
            <a:chExt cx="2102010" cy="3881394"/>
          </a:xfrm>
        </p:grpSpPr>
        <p:sp>
          <p:nvSpPr>
            <p:cNvPr id="84" name="Arc 83"/>
            <p:cNvSpPr/>
            <p:nvPr/>
          </p:nvSpPr>
          <p:spPr>
            <a:xfrm flipH="1">
              <a:off x="6442383" y="3675973"/>
              <a:ext cx="691942" cy="691942"/>
            </a:xfrm>
            <a:prstGeom prst="arc">
              <a:avLst/>
            </a:prstGeom>
            <a:ln w="63500">
              <a:solidFill>
                <a:srgbClr val="725099"/>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5" name="Straight Connector 84"/>
            <p:cNvCxnSpPr>
              <a:stCxn id="84" idx="2"/>
            </p:cNvCxnSpPr>
            <p:nvPr/>
          </p:nvCxnSpPr>
          <p:spPr>
            <a:xfrm flipH="1">
              <a:off x="6442383" y="4021944"/>
              <a:ext cx="0" cy="3535423"/>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773364" y="3675973"/>
              <a:ext cx="1771029" cy="0"/>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5161422" y="4687433"/>
            <a:ext cx="1019928" cy="2810168"/>
            <a:chOff x="4738147" y="4960447"/>
            <a:chExt cx="1113610" cy="2417041"/>
          </a:xfrm>
        </p:grpSpPr>
        <p:sp>
          <p:nvSpPr>
            <p:cNvPr id="88" name="Arc 87"/>
            <p:cNvSpPr/>
            <p:nvPr/>
          </p:nvSpPr>
          <p:spPr>
            <a:xfrm>
              <a:off x="5159815" y="4960447"/>
              <a:ext cx="691942" cy="691942"/>
            </a:xfrm>
            <a:prstGeom prst="arc">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89" name="Straight Connector 88"/>
            <p:cNvCxnSpPr>
              <a:stCxn id="88" idx="2"/>
            </p:cNvCxnSpPr>
            <p:nvPr/>
          </p:nvCxnSpPr>
          <p:spPr>
            <a:xfrm flipH="1">
              <a:off x="5851757" y="5306419"/>
              <a:ext cx="0" cy="2071069"/>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738147" y="4960447"/>
              <a:ext cx="78263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1" name="Rounded Rectangle 90"/>
          <p:cNvSpPr/>
          <p:nvPr/>
        </p:nvSpPr>
        <p:spPr>
          <a:xfrm>
            <a:off x="7634090" y="1456085"/>
            <a:ext cx="802777" cy="802774"/>
          </a:xfrm>
          <a:prstGeom prst="roundRect">
            <a:avLst>
              <a:gd name="adj" fmla="val 16554"/>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accent2"/>
                </a:solidFill>
                <a:sym typeface="Arial" panose="020b0604020202020204" pitchFamily="34" charset="0"/>
              </a:rPr>
              <a:t>文字内容</a:t>
            </a:r>
            <a:endParaRPr lang="en-US" altLang="zh-CN" sz="1600" b="1">
              <a:solidFill>
                <a:schemeClr val="accent2"/>
              </a:solidFill>
              <a:sym typeface="Arial" panose="020b0604020202020204" pitchFamily="34" charset="0"/>
            </a:endParaRPr>
          </a:p>
        </p:txBody>
      </p:sp>
      <p:sp>
        <p:nvSpPr>
          <p:cNvPr id="92" name="Rounded Rectangle 91"/>
          <p:cNvSpPr/>
          <p:nvPr/>
        </p:nvSpPr>
        <p:spPr>
          <a:xfrm>
            <a:off x="8278377" y="2925365"/>
            <a:ext cx="802777" cy="802774"/>
          </a:xfrm>
          <a:prstGeom prst="roundRect">
            <a:avLst>
              <a:gd name="adj" fmla="val 16554"/>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accent4"/>
                </a:solidFill>
                <a:sym typeface="Arial" panose="020b0604020202020204" pitchFamily="34" charset="0"/>
              </a:rPr>
              <a:t>文字内容</a:t>
            </a:r>
            <a:endParaRPr lang="en-US" altLang="zh-CN" sz="1600" b="1">
              <a:solidFill>
                <a:schemeClr val="accent4"/>
              </a:solidFill>
              <a:sym typeface="Arial" panose="020b0604020202020204" pitchFamily="34" charset="0"/>
            </a:endParaRPr>
          </a:p>
        </p:txBody>
      </p:sp>
      <p:sp>
        <p:nvSpPr>
          <p:cNvPr id="93" name="Rounded Rectangle 92"/>
          <p:cNvSpPr/>
          <p:nvPr/>
        </p:nvSpPr>
        <p:spPr>
          <a:xfrm>
            <a:off x="7571200" y="4326000"/>
            <a:ext cx="802777" cy="802774"/>
          </a:xfrm>
          <a:prstGeom prst="roundRect">
            <a:avLst>
              <a:gd name="adj" fmla="val 16554"/>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accent6"/>
                </a:solidFill>
                <a:sym typeface="Arial" panose="020b0604020202020204" pitchFamily="34" charset="0"/>
              </a:rPr>
              <a:t>文字内容</a:t>
            </a:r>
            <a:endParaRPr lang="en-US" altLang="zh-CN" sz="1600" b="1">
              <a:solidFill>
                <a:schemeClr val="accent6"/>
              </a:solidFill>
              <a:sym typeface="Arial" panose="020b0604020202020204" pitchFamily="34" charset="0"/>
            </a:endParaRPr>
          </a:p>
        </p:txBody>
      </p:sp>
      <p:sp>
        <p:nvSpPr>
          <p:cNvPr id="94" name="Rounded Rectangle 93"/>
          <p:cNvSpPr/>
          <p:nvPr/>
        </p:nvSpPr>
        <p:spPr>
          <a:xfrm flipH="1">
            <a:off x="4466263" y="1854225"/>
            <a:ext cx="802776" cy="802776"/>
          </a:xfrm>
          <a:prstGeom prst="roundRect">
            <a:avLst>
              <a:gd name="adj" fmla="val 16554"/>
            </a:avLst>
          </a:prstGeom>
          <a:gradFill flip="none" rotWithShape="1">
            <a:gsLst>
              <a:gs pos="100000">
                <a:schemeClr val="bg1">
                  <a:lumMod val="72000"/>
                </a:schemeClr>
              </a:gs>
              <a:gs pos="13000">
                <a:srgbClr val="000000">
                  <a:tint val="0"/>
                </a:srgbClr>
              </a:gs>
            </a:gsLst>
            <a:lin ang="8100000" scaled="1"/>
          </a:gradFill>
          <a:ln w="31750">
            <a:gradFill flip="none" rotWithShape="1">
              <a:gsLst>
                <a:gs pos="0">
                  <a:schemeClr val="bg1"/>
                </a:gs>
                <a:gs pos="100000">
                  <a:schemeClr val="bg1">
                    <a:lumMod val="68000"/>
                  </a:schemeClr>
                </a:gs>
              </a:gsLst>
              <a:lin ang="8100000" scaled="1"/>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rgbClr val="843966"/>
                </a:solidFill>
                <a:sym typeface="Arial" panose="020b0604020202020204" pitchFamily="34" charset="0"/>
              </a:rPr>
              <a:t>文字内容</a:t>
            </a:r>
            <a:endParaRPr lang="en-US" sz="1600" b="1">
              <a:solidFill>
                <a:srgbClr val="843966"/>
              </a:solidFill>
              <a:sym typeface="Arial" panose="020b0604020202020204" pitchFamily="34" charset="0"/>
            </a:endParaRPr>
          </a:p>
        </p:txBody>
      </p:sp>
      <p:sp>
        <p:nvSpPr>
          <p:cNvPr id="95" name="Rounded Rectangle 94"/>
          <p:cNvSpPr/>
          <p:nvPr/>
        </p:nvSpPr>
        <p:spPr>
          <a:xfrm flipH="1">
            <a:off x="3963237" y="3090111"/>
            <a:ext cx="802776" cy="802776"/>
          </a:xfrm>
          <a:prstGeom prst="roundRect">
            <a:avLst>
              <a:gd name="adj" fmla="val 16554"/>
            </a:avLst>
          </a:prstGeom>
          <a:gradFill flip="none" rotWithShape="1">
            <a:gsLst>
              <a:gs pos="100000">
                <a:schemeClr val="bg1">
                  <a:lumMod val="72000"/>
                </a:schemeClr>
              </a:gs>
              <a:gs pos="13000">
                <a:srgbClr val="000000">
                  <a:tint val="0"/>
                </a:srgbClr>
              </a:gs>
            </a:gsLst>
            <a:lin ang="8100000" scaled="1"/>
          </a:gradFill>
          <a:ln w="31750">
            <a:gradFill flip="none" rotWithShape="1">
              <a:gsLst>
                <a:gs pos="0">
                  <a:schemeClr val="bg1"/>
                </a:gs>
                <a:gs pos="100000">
                  <a:schemeClr val="bg1">
                    <a:lumMod val="68000"/>
                  </a:schemeClr>
                </a:gs>
              </a:gsLst>
              <a:lin ang="8100000" scaled="1"/>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rgbClr val="843966"/>
                </a:solidFill>
                <a:sym typeface="Arial" panose="020b0604020202020204" pitchFamily="34" charset="0"/>
              </a:rPr>
              <a:t>文字内容</a:t>
            </a:r>
            <a:endParaRPr lang="en-US" altLang="zh-CN" sz="1600" b="1">
              <a:solidFill>
                <a:srgbClr val="843966"/>
              </a:solidFill>
              <a:sym typeface="Arial" panose="020b0604020202020204" pitchFamily="34" charset="0"/>
            </a:endParaRPr>
          </a:p>
        </p:txBody>
      </p:sp>
      <p:sp>
        <p:nvSpPr>
          <p:cNvPr id="96" name="Rounded Rectangle 95"/>
          <p:cNvSpPr/>
          <p:nvPr/>
        </p:nvSpPr>
        <p:spPr>
          <a:xfrm flipH="1">
            <a:off x="4692377" y="4325999"/>
            <a:ext cx="802776" cy="802776"/>
          </a:xfrm>
          <a:prstGeom prst="roundRect">
            <a:avLst>
              <a:gd name="adj" fmla="val 16554"/>
            </a:avLst>
          </a:prstGeom>
          <a:gradFill flip="none" rotWithShape="1">
            <a:gsLst>
              <a:gs pos="100000">
                <a:schemeClr val="bg1">
                  <a:lumMod val="72000"/>
                </a:schemeClr>
              </a:gs>
              <a:gs pos="13000">
                <a:srgbClr val="000000">
                  <a:tint val="0"/>
                </a:srgbClr>
              </a:gs>
            </a:gsLst>
            <a:lin ang="8100000" scaled="1"/>
          </a:gradFill>
          <a:ln w="31750">
            <a:gradFill flip="none" rotWithShape="1">
              <a:gsLst>
                <a:gs pos="0">
                  <a:schemeClr val="bg1"/>
                </a:gs>
                <a:gs pos="100000">
                  <a:schemeClr val="bg1">
                    <a:lumMod val="68000"/>
                  </a:schemeClr>
                </a:gs>
              </a:gsLst>
              <a:lin ang="8100000" scaled="1"/>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accent4"/>
                </a:solidFill>
                <a:sym typeface="Arial" panose="020b0604020202020204" pitchFamily="34" charset="0"/>
              </a:rPr>
              <a:t>文字内容</a:t>
            </a:r>
            <a:endParaRPr lang="en-US" altLang="zh-CN" sz="1600" b="1">
              <a:solidFill>
                <a:schemeClr val="accent4"/>
              </a:solidFill>
              <a:sym typeface="Arial" panose="020b0604020202020204" pitchFamily="34" charset="0"/>
            </a:endParaRPr>
          </a:p>
        </p:txBody>
      </p:sp>
      <p:sp>
        <p:nvSpPr>
          <p:cNvPr id="97" name="TextBox 96"/>
          <p:cNvSpPr txBox="1"/>
          <p:nvPr/>
        </p:nvSpPr>
        <p:spPr>
          <a:xfrm>
            <a:off x="8694584" y="1544684"/>
            <a:ext cx="2229293" cy="258532"/>
          </a:xfrm>
          <a:prstGeom prst="rect">
            <a:avLst/>
          </a:prstGeom>
          <a:noFill/>
        </p:spPr>
        <p:txBody>
          <a:bodyPr wrap="square" lIns="0" tIns="0" rIns="0" bIns="0" rtlCol="0" anchor="t" anchorCtr="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Text Placeholder 32"/>
          <p:cNvSpPr txBox="1"/>
          <p:nvPr/>
        </p:nvSpPr>
        <p:spPr>
          <a:xfrm>
            <a:off x="8694586" y="1828956"/>
            <a:ext cx="2229292" cy="829945"/>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9" name="TextBox 98"/>
          <p:cNvSpPr txBox="1"/>
          <p:nvPr/>
        </p:nvSpPr>
        <p:spPr>
          <a:xfrm>
            <a:off x="9312648" y="3016929"/>
            <a:ext cx="2229293" cy="258532"/>
          </a:xfrm>
          <a:prstGeom prst="rect">
            <a:avLst/>
          </a:prstGeom>
          <a:noFill/>
        </p:spPr>
        <p:txBody>
          <a:bodyPr wrap="square" lIns="0" tIns="0" rIns="0" bIns="0" rtlCol="0" anchor="t" anchorCtr="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0" name="Text Placeholder 32"/>
          <p:cNvSpPr txBox="1"/>
          <p:nvPr/>
        </p:nvSpPr>
        <p:spPr>
          <a:xfrm>
            <a:off x="9312651" y="3301200"/>
            <a:ext cx="2229292" cy="829945"/>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TextBox 100"/>
          <p:cNvSpPr txBox="1"/>
          <p:nvPr/>
        </p:nvSpPr>
        <p:spPr>
          <a:xfrm>
            <a:off x="8637289" y="4424498"/>
            <a:ext cx="2229293" cy="236219"/>
          </a:xfrm>
          <a:prstGeom prst="rect">
            <a:avLst/>
          </a:prstGeom>
          <a:noFill/>
        </p:spPr>
        <p:txBody>
          <a:bodyPr wrap="square" lIns="0" tIns="0" rIns="0" bIns="0" rtlCol="0" anchor="t" anchorCtr="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2" name="Text Placeholder 32"/>
          <p:cNvSpPr txBox="1"/>
          <p:nvPr/>
        </p:nvSpPr>
        <p:spPr>
          <a:xfrm>
            <a:off x="8637291" y="4708770"/>
            <a:ext cx="2229292" cy="829945"/>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3" name="TextBox 102"/>
          <p:cNvSpPr txBox="1"/>
          <p:nvPr/>
        </p:nvSpPr>
        <p:spPr>
          <a:xfrm flipH="1">
            <a:off x="1820435" y="1929422"/>
            <a:ext cx="1512596" cy="215444"/>
          </a:xfrm>
          <a:prstGeom prst="rect">
            <a:avLst/>
          </a:prstGeom>
          <a:noFill/>
        </p:spPr>
        <p:txBody>
          <a:bodyPr wrap="square" lIns="0" tIns="0" rIns="0" bIns="0" rtlCol="0" anchor="t" anchorCtr="0">
            <a:spAutoFit/>
          </a:bodyPr>
          <a:lstStyle/>
          <a:p>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4" name="Text Placeholder 32"/>
          <p:cNvSpPr txBox="1"/>
          <p:nvPr/>
        </p:nvSpPr>
        <p:spPr>
          <a:xfrm flipH="1">
            <a:off x="1820435" y="2240111"/>
            <a:ext cx="2319492" cy="664210"/>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5" name="TextBox 104"/>
          <p:cNvSpPr txBox="1"/>
          <p:nvPr/>
        </p:nvSpPr>
        <p:spPr>
          <a:xfrm flipH="1">
            <a:off x="1364630" y="3165310"/>
            <a:ext cx="1512596" cy="215444"/>
          </a:xfrm>
          <a:prstGeom prst="rect">
            <a:avLst/>
          </a:prstGeom>
          <a:noFill/>
        </p:spPr>
        <p:txBody>
          <a:bodyPr wrap="square" lIns="0" tIns="0" rIns="0" bIns="0" rtlCol="0" anchor="t" anchorCtr="0">
            <a:spAutoFit/>
          </a:bodyPr>
          <a:lstStyle/>
          <a:p>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6" name="Text Placeholder 32"/>
          <p:cNvSpPr txBox="1"/>
          <p:nvPr/>
        </p:nvSpPr>
        <p:spPr>
          <a:xfrm flipH="1">
            <a:off x="1364630" y="3424050"/>
            <a:ext cx="2319492" cy="664210"/>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7" name="TextBox 106"/>
          <p:cNvSpPr txBox="1"/>
          <p:nvPr/>
        </p:nvSpPr>
        <p:spPr>
          <a:xfrm flipH="1">
            <a:off x="2065395" y="4349248"/>
            <a:ext cx="1512596" cy="215444"/>
          </a:xfrm>
          <a:prstGeom prst="rect">
            <a:avLst/>
          </a:prstGeom>
          <a:noFill/>
        </p:spPr>
        <p:txBody>
          <a:bodyPr wrap="square" lIns="0" tIns="0" rIns="0" bIns="0" rtlCol="0" anchor="t" anchorCtr="0">
            <a:spAutoFit/>
          </a:bodyPr>
          <a:lstStyle/>
          <a:p>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8" name="Text Placeholder 32"/>
          <p:cNvSpPr txBox="1"/>
          <p:nvPr/>
        </p:nvSpPr>
        <p:spPr>
          <a:xfrm flipH="1">
            <a:off x="2065395" y="4609056"/>
            <a:ext cx="2319492" cy="664210"/>
          </a:xfrm>
          <a:prstGeom prst="rect">
            <a:avLst/>
          </a:prstGeom>
        </p:spPr>
        <p:txBody>
          <a:bodyPr lIns="0" tIns="0" rIns="0" bIns="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9" name="Group 108"/>
          <p:cNvGrpSpPr/>
          <p:nvPr/>
        </p:nvGrpSpPr>
        <p:grpSpPr>
          <a:xfrm>
            <a:off x="6878575" y="5615022"/>
            <a:ext cx="742965" cy="1632650"/>
            <a:chOff x="6561650" y="5973235"/>
            <a:chExt cx="811208" cy="1404252"/>
          </a:xfrm>
        </p:grpSpPr>
        <p:grpSp>
          <p:nvGrpSpPr>
            <p:cNvPr id="110" name="Group 109"/>
            <p:cNvGrpSpPr/>
            <p:nvPr/>
          </p:nvGrpSpPr>
          <p:grpSpPr>
            <a:xfrm flipH="1">
              <a:off x="6561650" y="6082209"/>
              <a:ext cx="691942" cy="1295278"/>
              <a:chOff x="5147210" y="2305258"/>
              <a:chExt cx="691942" cy="1295278"/>
            </a:xfrm>
          </p:grpSpPr>
          <p:sp>
            <p:nvSpPr>
              <p:cNvPr id="113" name="Arc 112"/>
              <p:cNvSpPr/>
              <p:nvPr/>
            </p:nvSpPr>
            <p:spPr>
              <a:xfrm>
                <a:off x="5147210" y="2305258"/>
                <a:ext cx="691942" cy="691942"/>
              </a:xfrm>
              <a:prstGeom prst="arc">
                <a:avLst/>
              </a:prstGeom>
              <a:ln w="63500">
                <a:solidFill>
                  <a:srgbClr val="725099"/>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14" name="Straight Connector 113"/>
              <p:cNvCxnSpPr>
                <a:stCxn id="113" idx="2"/>
              </p:cNvCxnSpPr>
              <p:nvPr/>
            </p:nvCxnSpPr>
            <p:spPr>
              <a:xfrm flipH="1">
                <a:off x="5839152" y="2651229"/>
                <a:ext cx="0" cy="949307"/>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5147210" y="2305258"/>
                <a:ext cx="360961" cy="0"/>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grpSp>
        <p:sp>
          <p:nvSpPr>
            <p:cNvPr id="112" name="Oval 111"/>
            <p:cNvSpPr/>
            <p:nvPr/>
          </p:nvSpPr>
          <p:spPr>
            <a:xfrm>
              <a:off x="7154912" y="5973235"/>
              <a:ext cx="217946" cy="217946"/>
            </a:xfrm>
            <a:prstGeom prst="ellipse">
              <a:avLst/>
            </a:prstGeom>
            <a:solidFill>
              <a:srgbClr val="725099"/>
            </a:solidFill>
            <a:ln>
              <a:solidFill>
                <a:srgbClr val="725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6" name="Group 115"/>
          <p:cNvGrpSpPr/>
          <p:nvPr/>
        </p:nvGrpSpPr>
        <p:grpSpPr>
          <a:xfrm flipH="1">
            <a:off x="5343782" y="5752306"/>
            <a:ext cx="742964" cy="1458378"/>
            <a:chOff x="6561650" y="5973233"/>
            <a:chExt cx="811207" cy="1254359"/>
          </a:xfrm>
        </p:grpSpPr>
        <p:grpSp>
          <p:nvGrpSpPr>
            <p:cNvPr id="117" name="Group 116"/>
            <p:cNvGrpSpPr/>
            <p:nvPr/>
          </p:nvGrpSpPr>
          <p:grpSpPr>
            <a:xfrm flipH="1">
              <a:off x="6561650" y="6082209"/>
              <a:ext cx="691942" cy="1145383"/>
              <a:chOff x="5147210" y="2305258"/>
              <a:chExt cx="691942" cy="1145383"/>
            </a:xfrm>
          </p:grpSpPr>
          <p:sp>
            <p:nvSpPr>
              <p:cNvPr id="119" name="Arc 118"/>
              <p:cNvSpPr/>
              <p:nvPr/>
            </p:nvSpPr>
            <p:spPr>
              <a:xfrm>
                <a:off x="5147210" y="2305258"/>
                <a:ext cx="691942" cy="691942"/>
              </a:xfrm>
              <a:prstGeom prst="arc">
                <a:avLst/>
              </a:prstGeom>
              <a:ln w="63500">
                <a:solidFill>
                  <a:srgbClr val="725099"/>
                </a:solidFill>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20" name="Straight Connector 119"/>
              <p:cNvCxnSpPr>
                <a:stCxn id="119" idx="2"/>
              </p:cNvCxnSpPr>
              <p:nvPr/>
            </p:nvCxnSpPr>
            <p:spPr>
              <a:xfrm flipH="1">
                <a:off x="5839152" y="2651230"/>
                <a:ext cx="0" cy="799411"/>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5147210" y="2305258"/>
                <a:ext cx="360961" cy="0"/>
              </a:xfrm>
              <a:prstGeom prst="line">
                <a:avLst/>
              </a:prstGeom>
              <a:ln w="63500">
                <a:solidFill>
                  <a:srgbClr val="725099"/>
                </a:solidFill>
              </a:ln>
            </p:spPr>
            <p:style>
              <a:lnRef idx="1">
                <a:schemeClr val="accent1"/>
              </a:lnRef>
              <a:fillRef idx="0">
                <a:schemeClr val="accent1"/>
              </a:fillRef>
              <a:effectRef idx="0">
                <a:schemeClr val="accent1"/>
              </a:effectRef>
              <a:fontRef idx="minor">
                <a:schemeClr val="tx1"/>
              </a:fontRef>
            </p:style>
          </p:cxnSp>
        </p:grpSp>
        <p:sp>
          <p:nvSpPr>
            <p:cNvPr id="118" name="Oval 117"/>
            <p:cNvSpPr/>
            <p:nvPr/>
          </p:nvSpPr>
          <p:spPr>
            <a:xfrm>
              <a:off x="7154911" y="5973233"/>
              <a:ext cx="217946" cy="217946"/>
            </a:xfrm>
            <a:prstGeom prst="ellipse">
              <a:avLst/>
            </a:prstGeom>
            <a:solidFill>
              <a:srgbClr val="725099"/>
            </a:solidFill>
            <a:ln>
              <a:solidFill>
                <a:srgbClr val="725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9" name="文本框 18"/>
          <p:cNvSpPr/>
          <p:nvPr/>
        </p:nvSpPr>
        <p:spPr>
          <a:xfrm>
            <a:off x="5268831"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活动内容构成</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60" name="直接连接符 59"/>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61"/>
                                        </p:tgtEl>
                                        <p:attrNameLst>
                                          <p:attrName>style.visibility</p:attrName>
                                        </p:attrNameLst>
                                      </p:cBhvr>
                                      <p:to>
                                        <p:strVal val="visible"/>
                                      </p:to>
                                    </p:set>
                                    <p:anim calcmode="lin" valueType="num">
                                      <p:cBhvr additive="base">
                                        <p:cTn id="12" dur="500" fill="hold"/>
                                        <p:tgtEl>
                                          <p:spTgt spid="61"/>
                                        </p:tgtEl>
                                        <p:attrNameLst>
                                          <p:attrName>ppt_x</p:attrName>
                                        </p:attrNameLst>
                                      </p:cBhvr>
                                      <p:tavLst>
                                        <p:tav tm="0">
                                          <p:val>
                                            <p:strVal val="#ppt_x"/>
                                          </p:val>
                                        </p:tav>
                                        <p:tav tm="100000">
                                          <p:val>
                                            <p:strVal val="#ppt_x"/>
                                          </p:val>
                                        </p:tav>
                                      </p:tavLst>
                                    </p:anim>
                                    <p:anim calcmode="lin" valueType="num">
                                      <p:cBhvr additive="base">
                                        <p:cTn id="13" dur="500" fill="hold"/>
                                        <p:tgtEl>
                                          <p:spTgt spid="61"/>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59">
                                            <p:txEl>
                                              <p:pRg st="0" end="0"/>
                                            </p:txEl>
                                          </p:spTgt>
                                        </p:tgtEl>
                                        <p:attrNameLst>
                                          <p:attrName>style.visibility</p:attrName>
                                        </p:attrNameLst>
                                      </p:cBhvr>
                                      <p:to>
                                        <p:strVal val="visible"/>
                                      </p:to>
                                    </p:set>
                                    <p:anim calcmode="lin" valueType="num">
                                      <p:cBhvr additive="base">
                                        <p:cTn id="17"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2" presetClass="entr" presetSubtype="4" fill="hold" nodeType="after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wipe(down)">
                                      <p:cBhvr>
                                        <p:cTn id="22" dur="500"/>
                                        <p:tgtEl>
                                          <p:spTgt spid="43"/>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4"/>
                                        </p:tgtEl>
                                        <p:attrNameLst>
                                          <p:attrName>style.visibility</p:attrName>
                                        </p:attrNameLst>
                                      </p:cBhvr>
                                      <p:to>
                                        <p:strVal val="visible"/>
                                      </p:to>
                                    </p:set>
                                    <p:animEffect transition="in" filter="fade">
                                      <p:cBhvr>
                                        <p:cTn id="26" dur="500"/>
                                        <p:tgtEl>
                                          <p:spTgt spid="94"/>
                                        </p:tgtEl>
                                      </p:cBhvr>
                                    </p:animEffect>
                                  </p:childTnLst>
                                </p:cTn>
                              </p:par>
                            </p:childTnLst>
                          </p:cTn>
                        </p:par>
                        <p:par>
                          <p:cTn id="27" fill="hold" nodeType="afterGroup">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03"/>
                                        </p:tgtEl>
                                        <p:attrNameLst>
                                          <p:attrName>style.visibility</p:attrName>
                                        </p:attrNameLst>
                                      </p:cBhvr>
                                      <p:to>
                                        <p:strVal val="visible"/>
                                      </p:to>
                                    </p:set>
                                    <p:animEffect transition="in" filter="fade">
                                      <p:cBhvr>
                                        <p:cTn id="30" dur="500"/>
                                        <p:tgtEl>
                                          <p:spTgt spid="103"/>
                                        </p:tgtEl>
                                      </p:cBhvr>
                                    </p:animEffect>
                                  </p:childTnLst>
                                </p:cTn>
                              </p:par>
                            </p:childTnLst>
                          </p:cTn>
                        </p:par>
                        <p:par>
                          <p:cTn id="31" fill="hold" nodeType="afterGroup">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04"/>
                                        </p:tgtEl>
                                        <p:attrNameLst>
                                          <p:attrName>style.visibility</p:attrName>
                                        </p:attrNameLst>
                                      </p:cBhvr>
                                      <p:to>
                                        <p:strVal val="visible"/>
                                      </p:to>
                                    </p:set>
                                    <p:animEffect transition="in" filter="fade">
                                      <p:cBhvr>
                                        <p:cTn id="34" dur="500"/>
                                        <p:tgtEl>
                                          <p:spTgt spid="104"/>
                                        </p:tgtEl>
                                      </p:cBhvr>
                                    </p:animEffect>
                                  </p:childTnLst>
                                </p:cTn>
                              </p:par>
                            </p:childTnLst>
                          </p:cTn>
                        </p:par>
                        <p:par>
                          <p:cTn id="35" fill="hold" nodeType="afterGroup">
                            <p:stCondLst>
                              <p:cond delay="3500"/>
                            </p:stCondLst>
                            <p:childTnLst>
                              <p:par>
                                <p:cTn id="36" presetID="22" presetClass="entr" presetSubtype="4" fill="hold" nodeType="after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wipe(down)">
                                      <p:cBhvr>
                                        <p:cTn id="38" dur="500"/>
                                        <p:tgtEl>
                                          <p:spTgt spid="71"/>
                                        </p:tgtEl>
                                      </p:cBhvr>
                                    </p:animEffect>
                                  </p:childTnLst>
                                </p:cTn>
                              </p:par>
                            </p:childTnLst>
                          </p:cTn>
                        </p:par>
                        <p:par>
                          <p:cTn id="39" fill="hold" nodeType="afterGroup">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91"/>
                                        </p:tgtEl>
                                        <p:attrNameLst>
                                          <p:attrName>style.visibility</p:attrName>
                                        </p:attrNameLst>
                                      </p:cBhvr>
                                      <p:to>
                                        <p:strVal val="visible"/>
                                      </p:to>
                                    </p:set>
                                    <p:animEffect transition="in" filter="fade">
                                      <p:cBhvr>
                                        <p:cTn id="42" dur="500"/>
                                        <p:tgtEl>
                                          <p:spTgt spid="91"/>
                                        </p:tgtEl>
                                      </p:cBhvr>
                                    </p:animEffect>
                                  </p:childTnLst>
                                </p:cTn>
                              </p:par>
                            </p:childTnLst>
                          </p:cTn>
                        </p:par>
                        <p:par>
                          <p:cTn id="43" fill="hold" nodeType="afterGroup">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fade">
                                      <p:cBhvr>
                                        <p:cTn id="46" dur="500"/>
                                        <p:tgtEl>
                                          <p:spTgt spid="97"/>
                                        </p:tgtEl>
                                      </p:cBhvr>
                                    </p:animEffect>
                                  </p:childTnLst>
                                </p:cTn>
                              </p:par>
                            </p:childTnLst>
                          </p:cTn>
                        </p:par>
                        <p:par>
                          <p:cTn id="47" fill="hold" nodeType="afterGroup">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fade">
                                      <p:cBhvr>
                                        <p:cTn id="50" dur="500"/>
                                        <p:tgtEl>
                                          <p:spTgt spid="98"/>
                                        </p:tgtEl>
                                      </p:cBhvr>
                                    </p:animEffect>
                                  </p:childTnLst>
                                </p:cTn>
                              </p:par>
                            </p:childTnLst>
                          </p:cTn>
                        </p:par>
                        <p:par>
                          <p:cTn id="51" fill="hold" nodeType="afterGroup">
                            <p:stCondLst>
                              <p:cond delay="5500"/>
                            </p:stCondLst>
                            <p:childTnLst>
                              <p:par>
                                <p:cTn id="52" presetID="22" presetClass="entr" presetSubtype="4" fill="hold"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500"/>
                                        <p:tgtEl>
                                          <p:spTgt spid="75"/>
                                        </p:tgtEl>
                                      </p:cBhvr>
                                    </p:animEffect>
                                  </p:childTnLst>
                                </p:cTn>
                              </p:par>
                            </p:childTnLst>
                          </p:cTn>
                        </p:par>
                        <p:par>
                          <p:cTn id="55" fill="hold" nodeType="afterGroup">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fade">
                                      <p:cBhvr>
                                        <p:cTn id="58" dur="500"/>
                                        <p:tgtEl>
                                          <p:spTgt spid="95"/>
                                        </p:tgtEl>
                                      </p:cBhvr>
                                    </p:animEffect>
                                  </p:childTnLst>
                                </p:cTn>
                              </p:par>
                            </p:childTnLst>
                          </p:cTn>
                        </p:par>
                        <p:par>
                          <p:cTn id="59" fill="hold" nodeType="afterGroup">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106"/>
                                        </p:tgtEl>
                                        <p:attrNameLst>
                                          <p:attrName>style.visibility</p:attrName>
                                        </p:attrNameLst>
                                      </p:cBhvr>
                                      <p:to>
                                        <p:strVal val="visible"/>
                                      </p:to>
                                    </p:set>
                                    <p:animEffect transition="in" filter="fade">
                                      <p:cBhvr>
                                        <p:cTn id="62" dur="500"/>
                                        <p:tgtEl>
                                          <p:spTgt spid="106"/>
                                        </p:tgtEl>
                                      </p:cBhvr>
                                    </p:animEffect>
                                  </p:childTnLst>
                                </p:cTn>
                              </p:par>
                            </p:childTnLst>
                          </p:cTn>
                        </p:par>
                        <p:par>
                          <p:cTn id="63" fill="hold" nodeType="afterGroup">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105"/>
                                        </p:tgtEl>
                                        <p:attrNameLst>
                                          <p:attrName>style.visibility</p:attrName>
                                        </p:attrNameLst>
                                      </p:cBhvr>
                                      <p:to>
                                        <p:strVal val="visible"/>
                                      </p:to>
                                    </p:set>
                                    <p:animEffect transition="in" filter="fade">
                                      <p:cBhvr>
                                        <p:cTn id="66" dur="500"/>
                                        <p:tgtEl>
                                          <p:spTgt spid="105"/>
                                        </p:tgtEl>
                                      </p:cBhvr>
                                    </p:animEffect>
                                  </p:childTnLst>
                                </p:cTn>
                              </p:par>
                            </p:childTnLst>
                          </p:cTn>
                        </p:par>
                        <p:par>
                          <p:cTn id="67" fill="hold" nodeType="afterGroup">
                            <p:stCondLst>
                              <p:cond delay="7500"/>
                            </p:stCondLst>
                            <p:childTnLst>
                              <p:par>
                                <p:cTn id="68" presetID="22" presetClass="entr" presetSubtype="4" fill="hold" nodeType="afterEffect">
                                  <p:stCondLst>
                                    <p:cond delay="0"/>
                                  </p:stCondLst>
                                  <p:childTnLst>
                                    <p:set>
                                      <p:cBhvr>
                                        <p:cTn id="69" dur="1" fill="hold">
                                          <p:stCondLst>
                                            <p:cond delay="0"/>
                                          </p:stCondLst>
                                        </p:cTn>
                                        <p:tgtEl>
                                          <p:spTgt spid="83"/>
                                        </p:tgtEl>
                                        <p:attrNameLst>
                                          <p:attrName>style.visibility</p:attrName>
                                        </p:attrNameLst>
                                      </p:cBhvr>
                                      <p:to>
                                        <p:strVal val="visible"/>
                                      </p:to>
                                    </p:set>
                                    <p:animEffect transition="in" filter="wipe(down)">
                                      <p:cBhvr>
                                        <p:cTn id="70" dur="500"/>
                                        <p:tgtEl>
                                          <p:spTgt spid="83"/>
                                        </p:tgtEl>
                                      </p:cBhvr>
                                    </p:animEffect>
                                  </p:childTnLst>
                                </p:cTn>
                              </p:par>
                            </p:childTnLst>
                          </p:cTn>
                        </p:par>
                        <p:par>
                          <p:cTn id="71" fill="hold" nodeType="afterGroup">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92"/>
                                        </p:tgtEl>
                                        <p:attrNameLst>
                                          <p:attrName>style.visibility</p:attrName>
                                        </p:attrNameLst>
                                      </p:cBhvr>
                                      <p:to>
                                        <p:strVal val="visible"/>
                                      </p:to>
                                    </p:set>
                                    <p:animEffect transition="in" filter="fade">
                                      <p:cBhvr>
                                        <p:cTn id="74" dur="500"/>
                                        <p:tgtEl>
                                          <p:spTgt spid="92"/>
                                        </p:tgtEl>
                                      </p:cBhvr>
                                    </p:animEffect>
                                  </p:childTnLst>
                                </p:cTn>
                              </p:par>
                            </p:childTnLst>
                          </p:cTn>
                        </p:par>
                        <p:par>
                          <p:cTn id="75" fill="hold" nodeType="afterGroup">
                            <p:stCondLst>
                              <p:cond delay="8500"/>
                            </p:stCondLst>
                            <p:childTnLst>
                              <p:par>
                                <p:cTn id="76" presetID="10" presetClass="entr" presetSubtype="0" fill="hold" grpId="0" nodeType="afterEffect">
                                  <p:stCondLst>
                                    <p:cond delay="0"/>
                                  </p:stCondLst>
                                  <p:childTnLst>
                                    <p:set>
                                      <p:cBhvr>
                                        <p:cTn id="77" dur="1" fill="hold">
                                          <p:stCondLst>
                                            <p:cond delay="0"/>
                                          </p:stCondLst>
                                        </p:cTn>
                                        <p:tgtEl>
                                          <p:spTgt spid="100"/>
                                        </p:tgtEl>
                                        <p:attrNameLst>
                                          <p:attrName>style.visibility</p:attrName>
                                        </p:attrNameLst>
                                      </p:cBhvr>
                                      <p:to>
                                        <p:strVal val="visible"/>
                                      </p:to>
                                    </p:set>
                                    <p:animEffect transition="in" filter="fade">
                                      <p:cBhvr>
                                        <p:cTn id="78" dur="500"/>
                                        <p:tgtEl>
                                          <p:spTgt spid="100"/>
                                        </p:tgtEl>
                                      </p:cBhvr>
                                    </p:animEffect>
                                  </p:childTnLst>
                                </p:cTn>
                              </p:par>
                            </p:childTnLst>
                          </p:cTn>
                        </p:par>
                        <p:par>
                          <p:cTn id="79" fill="hold" nodeType="afterGroup">
                            <p:stCondLst>
                              <p:cond delay="9000"/>
                            </p:stCondLst>
                            <p:childTnLst>
                              <p:par>
                                <p:cTn id="80" presetID="10" presetClass="entr" presetSubtype="0" fill="hold" grpId="0" nodeType="afterEffect">
                                  <p:stCondLst>
                                    <p:cond delay="0"/>
                                  </p:stCondLst>
                                  <p:childTnLst>
                                    <p:set>
                                      <p:cBhvr>
                                        <p:cTn id="81" dur="1" fill="hold">
                                          <p:stCondLst>
                                            <p:cond delay="0"/>
                                          </p:stCondLst>
                                        </p:cTn>
                                        <p:tgtEl>
                                          <p:spTgt spid="99"/>
                                        </p:tgtEl>
                                        <p:attrNameLst>
                                          <p:attrName>style.visibility</p:attrName>
                                        </p:attrNameLst>
                                      </p:cBhvr>
                                      <p:to>
                                        <p:strVal val="visible"/>
                                      </p:to>
                                    </p:set>
                                    <p:animEffect transition="in" filter="fade">
                                      <p:cBhvr>
                                        <p:cTn id="82" dur="500"/>
                                        <p:tgtEl>
                                          <p:spTgt spid="99"/>
                                        </p:tgtEl>
                                      </p:cBhvr>
                                    </p:animEffect>
                                  </p:childTnLst>
                                </p:cTn>
                              </p:par>
                            </p:childTnLst>
                          </p:cTn>
                        </p:par>
                        <p:par>
                          <p:cTn id="83" fill="hold" nodeType="afterGroup">
                            <p:stCondLst>
                              <p:cond delay="9500"/>
                            </p:stCondLst>
                            <p:childTnLst>
                              <p:par>
                                <p:cTn id="84" presetID="22" presetClass="entr" presetSubtype="4" fill="hold" nodeType="afterEffect">
                                  <p:stCondLst>
                                    <p:cond delay="0"/>
                                  </p:stCondLst>
                                  <p:childTnLst>
                                    <p:set>
                                      <p:cBhvr>
                                        <p:cTn id="85" dur="1" fill="hold">
                                          <p:stCondLst>
                                            <p:cond delay="0"/>
                                          </p:stCondLst>
                                        </p:cTn>
                                        <p:tgtEl>
                                          <p:spTgt spid="87"/>
                                        </p:tgtEl>
                                        <p:attrNameLst>
                                          <p:attrName>style.visibility</p:attrName>
                                        </p:attrNameLst>
                                      </p:cBhvr>
                                      <p:to>
                                        <p:strVal val="visible"/>
                                      </p:to>
                                    </p:set>
                                    <p:animEffect transition="in" filter="wipe(down)">
                                      <p:cBhvr>
                                        <p:cTn id="86" dur="500"/>
                                        <p:tgtEl>
                                          <p:spTgt spid="87"/>
                                        </p:tgtEl>
                                      </p:cBhvr>
                                    </p:animEffect>
                                  </p:childTnLst>
                                </p:cTn>
                              </p:par>
                            </p:childTnLst>
                          </p:cTn>
                        </p:par>
                        <p:par>
                          <p:cTn id="87" fill="hold" nodeType="afterGroup">
                            <p:stCondLst>
                              <p:cond delay="10000"/>
                            </p:stCondLst>
                            <p:childTnLst>
                              <p:par>
                                <p:cTn id="88" presetID="10" presetClass="entr" presetSubtype="0" fill="hold" grpId="0" nodeType="afterEffect">
                                  <p:stCondLst>
                                    <p:cond delay="0"/>
                                  </p:stCondLst>
                                  <p:childTnLst>
                                    <p:set>
                                      <p:cBhvr>
                                        <p:cTn id="89" dur="1" fill="hold">
                                          <p:stCondLst>
                                            <p:cond delay="0"/>
                                          </p:stCondLst>
                                        </p:cTn>
                                        <p:tgtEl>
                                          <p:spTgt spid="96"/>
                                        </p:tgtEl>
                                        <p:attrNameLst>
                                          <p:attrName>style.visibility</p:attrName>
                                        </p:attrNameLst>
                                      </p:cBhvr>
                                      <p:to>
                                        <p:strVal val="visible"/>
                                      </p:to>
                                    </p:set>
                                    <p:animEffect transition="in" filter="fade">
                                      <p:cBhvr>
                                        <p:cTn id="90" dur="500"/>
                                        <p:tgtEl>
                                          <p:spTgt spid="96"/>
                                        </p:tgtEl>
                                      </p:cBhvr>
                                    </p:animEffect>
                                  </p:childTnLst>
                                </p:cTn>
                              </p:par>
                            </p:childTnLst>
                          </p:cTn>
                        </p:par>
                        <p:par>
                          <p:cTn id="91" fill="hold" nodeType="afterGroup">
                            <p:stCondLst>
                              <p:cond delay="10500"/>
                            </p:stCondLst>
                            <p:childTnLst>
                              <p:par>
                                <p:cTn id="92" presetID="10" presetClass="entr" presetSubtype="0" fill="hold" grpId="0" nodeType="afterEffect">
                                  <p:stCondLst>
                                    <p:cond delay="0"/>
                                  </p:stCondLst>
                                  <p:childTnLst>
                                    <p:set>
                                      <p:cBhvr>
                                        <p:cTn id="93" dur="1" fill="hold">
                                          <p:stCondLst>
                                            <p:cond delay="0"/>
                                          </p:stCondLst>
                                        </p:cTn>
                                        <p:tgtEl>
                                          <p:spTgt spid="107"/>
                                        </p:tgtEl>
                                        <p:attrNameLst>
                                          <p:attrName>style.visibility</p:attrName>
                                        </p:attrNameLst>
                                      </p:cBhvr>
                                      <p:to>
                                        <p:strVal val="visible"/>
                                      </p:to>
                                    </p:set>
                                    <p:animEffect transition="in" filter="fade">
                                      <p:cBhvr>
                                        <p:cTn id="94" dur="500"/>
                                        <p:tgtEl>
                                          <p:spTgt spid="107"/>
                                        </p:tgtEl>
                                      </p:cBhvr>
                                    </p:animEffect>
                                  </p:childTnLst>
                                </p:cTn>
                              </p:par>
                            </p:childTnLst>
                          </p:cTn>
                        </p:par>
                        <p:par>
                          <p:cTn id="95" fill="hold" nodeType="afterGroup">
                            <p:stCondLst>
                              <p:cond delay="11000"/>
                            </p:stCondLst>
                            <p:childTnLst>
                              <p:par>
                                <p:cTn id="96" presetID="10" presetClass="entr" presetSubtype="0" fill="hold" grpId="0" nodeType="afterEffect">
                                  <p:stCondLst>
                                    <p:cond delay="0"/>
                                  </p:stCondLst>
                                  <p:childTnLst>
                                    <p:set>
                                      <p:cBhvr>
                                        <p:cTn id="97" dur="1" fill="hold">
                                          <p:stCondLst>
                                            <p:cond delay="0"/>
                                          </p:stCondLst>
                                        </p:cTn>
                                        <p:tgtEl>
                                          <p:spTgt spid="108"/>
                                        </p:tgtEl>
                                        <p:attrNameLst>
                                          <p:attrName>style.visibility</p:attrName>
                                        </p:attrNameLst>
                                      </p:cBhvr>
                                      <p:to>
                                        <p:strVal val="visible"/>
                                      </p:to>
                                    </p:set>
                                    <p:animEffect transition="in" filter="fade">
                                      <p:cBhvr>
                                        <p:cTn id="98" dur="500"/>
                                        <p:tgtEl>
                                          <p:spTgt spid="108"/>
                                        </p:tgtEl>
                                      </p:cBhvr>
                                    </p:animEffect>
                                  </p:childTnLst>
                                </p:cTn>
                              </p:par>
                            </p:childTnLst>
                          </p:cTn>
                        </p:par>
                        <p:par>
                          <p:cTn id="99" fill="hold" nodeType="afterGroup">
                            <p:stCondLst>
                              <p:cond delay="11500"/>
                            </p:stCondLst>
                            <p:childTnLst>
                              <p:par>
                                <p:cTn id="100" presetID="22" presetClass="entr" presetSubtype="4" fill="hold" nodeType="afterEffect">
                                  <p:stCondLst>
                                    <p:cond delay="0"/>
                                  </p:stCondLst>
                                  <p:childTnLst>
                                    <p:set>
                                      <p:cBhvr>
                                        <p:cTn id="101" dur="1" fill="hold">
                                          <p:stCondLst>
                                            <p:cond delay="0"/>
                                          </p:stCondLst>
                                        </p:cTn>
                                        <p:tgtEl>
                                          <p:spTgt spid="79"/>
                                        </p:tgtEl>
                                        <p:attrNameLst>
                                          <p:attrName>style.visibility</p:attrName>
                                        </p:attrNameLst>
                                      </p:cBhvr>
                                      <p:to>
                                        <p:strVal val="visible"/>
                                      </p:to>
                                    </p:set>
                                    <p:animEffect transition="in" filter="wipe(down)">
                                      <p:cBhvr>
                                        <p:cTn id="102" dur="500"/>
                                        <p:tgtEl>
                                          <p:spTgt spid="79"/>
                                        </p:tgtEl>
                                      </p:cBhvr>
                                    </p:animEffect>
                                  </p:childTnLst>
                                </p:cTn>
                              </p:par>
                            </p:childTnLst>
                          </p:cTn>
                        </p:par>
                        <p:par>
                          <p:cTn id="103" fill="hold" nodeType="afterGroup">
                            <p:stCondLst>
                              <p:cond delay="12000"/>
                            </p:stCondLst>
                            <p:childTnLst>
                              <p:par>
                                <p:cTn id="104" presetID="10" presetClass="entr" presetSubtype="0" fill="hold" grpId="0" nodeType="afterEffect">
                                  <p:stCondLst>
                                    <p:cond delay="0"/>
                                  </p:stCondLst>
                                  <p:childTnLst>
                                    <p:set>
                                      <p:cBhvr>
                                        <p:cTn id="105" dur="1" fill="hold">
                                          <p:stCondLst>
                                            <p:cond delay="0"/>
                                          </p:stCondLst>
                                        </p:cTn>
                                        <p:tgtEl>
                                          <p:spTgt spid="93"/>
                                        </p:tgtEl>
                                        <p:attrNameLst>
                                          <p:attrName>style.visibility</p:attrName>
                                        </p:attrNameLst>
                                      </p:cBhvr>
                                      <p:to>
                                        <p:strVal val="visible"/>
                                      </p:to>
                                    </p:set>
                                    <p:animEffect transition="in" filter="fade">
                                      <p:cBhvr>
                                        <p:cTn id="106" dur="500"/>
                                        <p:tgtEl>
                                          <p:spTgt spid="93"/>
                                        </p:tgtEl>
                                      </p:cBhvr>
                                    </p:animEffect>
                                  </p:childTnLst>
                                </p:cTn>
                              </p:par>
                            </p:childTnLst>
                          </p:cTn>
                        </p:par>
                        <p:par>
                          <p:cTn id="107" fill="hold" nodeType="afterGroup">
                            <p:stCondLst>
                              <p:cond delay="12500"/>
                            </p:stCondLst>
                            <p:childTnLst>
                              <p:par>
                                <p:cTn id="108" presetID="10" presetClass="entr" presetSubtype="0" fill="hold" grpId="0" nodeType="afterEffect">
                                  <p:stCondLst>
                                    <p:cond delay="0"/>
                                  </p:stCondLst>
                                  <p:childTnLst>
                                    <p:set>
                                      <p:cBhvr>
                                        <p:cTn id="109" dur="1" fill="hold">
                                          <p:stCondLst>
                                            <p:cond delay="0"/>
                                          </p:stCondLst>
                                        </p:cTn>
                                        <p:tgtEl>
                                          <p:spTgt spid="101"/>
                                        </p:tgtEl>
                                        <p:attrNameLst>
                                          <p:attrName>style.visibility</p:attrName>
                                        </p:attrNameLst>
                                      </p:cBhvr>
                                      <p:to>
                                        <p:strVal val="visible"/>
                                      </p:to>
                                    </p:set>
                                    <p:animEffect transition="in" filter="fade">
                                      <p:cBhvr>
                                        <p:cTn id="110" dur="500"/>
                                        <p:tgtEl>
                                          <p:spTgt spid="101"/>
                                        </p:tgtEl>
                                      </p:cBhvr>
                                    </p:animEffect>
                                  </p:childTnLst>
                                </p:cTn>
                              </p:par>
                            </p:childTnLst>
                          </p:cTn>
                        </p:par>
                        <p:par>
                          <p:cTn id="111" fill="hold" nodeType="afterGroup">
                            <p:stCondLst>
                              <p:cond delay="13000"/>
                            </p:stCondLst>
                            <p:childTnLst>
                              <p:par>
                                <p:cTn id="112" presetID="10" presetClass="entr" presetSubtype="0" fill="hold" grpId="0" nodeType="afterEffect">
                                  <p:stCondLst>
                                    <p:cond delay="0"/>
                                  </p:stCondLst>
                                  <p:childTnLst>
                                    <p:set>
                                      <p:cBhvr>
                                        <p:cTn id="113" dur="1" fill="hold">
                                          <p:stCondLst>
                                            <p:cond delay="0"/>
                                          </p:stCondLst>
                                        </p:cTn>
                                        <p:tgtEl>
                                          <p:spTgt spid="102"/>
                                        </p:tgtEl>
                                        <p:attrNameLst>
                                          <p:attrName>style.visibility</p:attrName>
                                        </p:attrNameLst>
                                      </p:cBhvr>
                                      <p:to>
                                        <p:strVal val="visible"/>
                                      </p:to>
                                    </p:set>
                                    <p:animEffect transition="in" filter="fade">
                                      <p:cBhvr>
                                        <p:cTn id="114" dur="500"/>
                                        <p:tgtEl>
                                          <p:spTgt spid="102"/>
                                        </p:tgtEl>
                                      </p:cBhvr>
                                    </p:animEffect>
                                  </p:childTnLst>
                                </p:cTn>
                              </p:par>
                            </p:childTnLst>
                          </p:cTn>
                        </p:par>
                        <p:par>
                          <p:cTn id="115" fill="hold" nodeType="afterGroup">
                            <p:stCondLst>
                              <p:cond delay="13500"/>
                            </p:stCondLst>
                            <p:childTnLst>
                              <p:par>
                                <p:cTn id="116" presetID="22" presetClass="entr" presetSubtype="4" fill="hold" nodeType="afterEffect">
                                  <p:stCondLst>
                                    <p:cond delay="0"/>
                                  </p:stCondLst>
                                  <p:childTnLst>
                                    <p:set>
                                      <p:cBhvr>
                                        <p:cTn id="117" dur="1" fill="hold">
                                          <p:stCondLst>
                                            <p:cond delay="0"/>
                                          </p:stCondLst>
                                        </p:cTn>
                                        <p:tgtEl>
                                          <p:spTgt spid="116"/>
                                        </p:tgtEl>
                                        <p:attrNameLst>
                                          <p:attrName>style.visibility</p:attrName>
                                        </p:attrNameLst>
                                      </p:cBhvr>
                                      <p:to>
                                        <p:strVal val="visible"/>
                                      </p:to>
                                    </p:set>
                                    <p:animEffect transition="in" filter="wipe(down)">
                                      <p:cBhvr>
                                        <p:cTn id="118" dur="500"/>
                                        <p:tgtEl>
                                          <p:spTgt spid="116"/>
                                        </p:tgtEl>
                                      </p:cBhvr>
                                    </p:animEffect>
                                  </p:childTnLst>
                                </p:cTn>
                              </p:par>
                            </p:childTnLst>
                          </p:cTn>
                        </p:par>
                        <p:par>
                          <p:cTn id="119" fill="hold" nodeType="afterGroup">
                            <p:stCondLst>
                              <p:cond delay="14000"/>
                            </p:stCondLst>
                            <p:childTnLst>
                              <p:par>
                                <p:cTn id="120" presetID="22" presetClass="entr" presetSubtype="4" fill="hold" nodeType="afterEffect">
                                  <p:stCondLst>
                                    <p:cond delay="0"/>
                                  </p:stCondLst>
                                  <p:childTnLst>
                                    <p:set>
                                      <p:cBhvr>
                                        <p:cTn id="121" dur="1" fill="hold">
                                          <p:stCondLst>
                                            <p:cond delay="0"/>
                                          </p:stCondLst>
                                        </p:cTn>
                                        <p:tgtEl>
                                          <p:spTgt spid="109"/>
                                        </p:tgtEl>
                                        <p:attrNameLst>
                                          <p:attrName>style.visibility</p:attrName>
                                        </p:attrNameLst>
                                      </p:cBhvr>
                                      <p:to>
                                        <p:strVal val="visible"/>
                                      </p:to>
                                    </p:set>
                                    <p:animEffect transition="in" filter="wipe(down)">
                                      <p:cBhvr>
                                        <p:cTn id="12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7" grpId="0"/>
      <p:bldP spid="98" grpId="0"/>
      <p:bldP spid="99" grpId="0"/>
      <p:bldP spid="100" grpId="0"/>
      <p:bldP spid="101" grpId="0"/>
      <p:bldP spid="102" grpId="0"/>
      <p:bldP spid="103" grpId="0"/>
      <p:bldP spid="104" grpId="0"/>
      <p:bldP spid="105" grpId="0"/>
      <p:bldP spid="106" grpId="0"/>
      <p:bldP spid="107" grpId="0"/>
      <p:bldP spid="108"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82" name="Freeform 81"/>
          <p:cNvSpPr/>
          <p:nvPr/>
        </p:nvSpPr>
        <p:spPr>
          <a:xfrm rot="2539609">
            <a:off x="6992112" y="3922497"/>
            <a:ext cx="508495" cy="84724"/>
          </a:xfrm>
          <a:custGeom>
            <a:rect l="0" t="0" r="0" b="0"/>
            <a:pathLst>
              <a:path>
                <a:moveTo>
                  <a:pt x="0" y="32211"/>
                </a:moveTo>
                <a:lnTo>
                  <a:pt x="386650" y="32211"/>
                </a:lnTo>
              </a:path>
            </a:pathLst>
          </a:custGeom>
          <a:noFill/>
          <a:ln w="12700">
            <a:solidFill>
              <a:schemeClr val="accent6"/>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Freeform 82"/>
          <p:cNvSpPr/>
          <p:nvPr/>
        </p:nvSpPr>
        <p:spPr>
          <a:xfrm>
            <a:off x="7132740" y="3293298"/>
            <a:ext cx="556600" cy="84724"/>
          </a:xfrm>
          <a:custGeom>
            <a:rect l="0" t="0" r="0" b="0"/>
            <a:pathLst>
              <a:path>
                <a:moveTo>
                  <a:pt x="0" y="32211"/>
                </a:moveTo>
                <a:lnTo>
                  <a:pt x="423229" y="32211"/>
                </a:lnTo>
              </a:path>
            </a:pathLst>
          </a:custGeom>
          <a:noFill/>
          <a:ln w="12700">
            <a:solidFill>
              <a:schemeClr val="accent4"/>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Freeform 83"/>
          <p:cNvSpPr/>
          <p:nvPr/>
        </p:nvSpPr>
        <p:spPr>
          <a:xfrm rot="19060392">
            <a:off x="6992112" y="2655889"/>
            <a:ext cx="508495" cy="84724"/>
          </a:xfrm>
          <a:custGeom>
            <a:rect l="0" t="0" r="0" b="0"/>
            <a:pathLst>
              <a:path>
                <a:moveTo>
                  <a:pt x="0" y="32211"/>
                </a:moveTo>
                <a:lnTo>
                  <a:pt x="386650" y="32211"/>
                </a:lnTo>
              </a:path>
            </a:pathLst>
          </a:custGeom>
          <a:noFill/>
          <a:ln w="12700">
            <a:solidFill>
              <a:schemeClr val="accent4"/>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Freeform 85"/>
          <p:cNvSpPr/>
          <p:nvPr/>
        </p:nvSpPr>
        <p:spPr>
          <a:xfrm>
            <a:off x="7310441" y="1799329"/>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88" name="Freeform 87"/>
          <p:cNvSpPr/>
          <p:nvPr/>
        </p:nvSpPr>
        <p:spPr>
          <a:xfrm>
            <a:off x="7635132" y="2900773"/>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90" name="Freeform 89"/>
          <p:cNvSpPr/>
          <p:nvPr/>
        </p:nvSpPr>
        <p:spPr>
          <a:xfrm>
            <a:off x="7310441" y="4012705"/>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110" name="Freeform 109"/>
          <p:cNvSpPr/>
          <p:nvPr/>
        </p:nvSpPr>
        <p:spPr>
          <a:xfrm>
            <a:off x="5720358" y="2654805"/>
            <a:ext cx="1361715" cy="1361710"/>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29" name="Freeform 28"/>
          <p:cNvSpPr/>
          <p:nvPr/>
        </p:nvSpPr>
        <p:spPr>
          <a:xfrm rot="19060392" flipH="1">
            <a:off x="5256049" y="3922497"/>
            <a:ext cx="508495" cy="84724"/>
          </a:xfrm>
          <a:custGeom>
            <a:rect l="0" t="0" r="0" b="0"/>
            <a:pathLst>
              <a:path>
                <a:moveTo>
                  <a:pt x="0" y="32211"/>
                </a:moveTo>
                <a:lnTo>
                  <a:pt x="386650" y="32211"/>
                </a:lnTo>
              </a:path>
            </a:pathLst>
          </a:custGeom>
          <a:noFill/>
          <a:ln w="12700">
            <a:solidFill>
              <a:srgbClr val="725099"/>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29"/>
          <p:cNvSpPr/>
          <p:nvPr/>
        </p:nvSpPr>
        <p:spPr>
          <a:xfrm flipH="1">
            <a:off x="5101390" y="3293298"/>
            <a:ext cx="556600" cy="84724"/>
          </a:xfrm>
          <a:custGeom>
            <a:rect l="0" t="0" r="0" b="0"/>
            <a:pathLst>
              <a:path>
                <a:moveTo>
                  <a:pt x="0" y="32211"/>
                </a:moveTo>
                <a:lnTo>
                  <a:pt x="423229" y="32211"/>
                </a:lnTo>
              </a:path>
            </a:pathLst>
          </a:custGeom>
          <a:noFill/>
          <a:ln w="12700">
            <a:solidFill>
              <a:srgbClr val="725099"/>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30"/>
          <p:cNvSpPr/>
          <p:nvPr/>
        </p:nvSpPr>
        <p:spPr>
          <a:xfrm rot="2539609" flipH="1">
            <a:off x="5256049" y="2655889"/>
            <a:ext cx="508495" cy="84724"/>
          </a:xfrm>
          <a:custGeom>
            <a:rect l="0" t="0" r="0" b="0"/>
            <a:pathLst>
              <a:path>
                <a:moveTo>
                  <a:pt x="0" y="32211"/>
                </a:moveTo>
                <a:lnTo>
                  <a:pt x="386650" y="32211"/>
                </a:lnTo>
              </a:path>
            </a:pathLst>
          </a:custGeom>
          <a:noFill/>
          <a:ln w="12700">
            <a:solidFill>
              <a:srgbClr val="725099"/>
            </a:solidFill>
            <a:headEnd type="oval"/>
            <a:tailEnd type="ova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nSpc>
                <a:spcPct val="120000"/>
              </a:lnSpc>
            </a:pPr>
            <a:endParaRPr lang="zh-CN" alt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31"/>
          <p:cNvSpPr/>
          <p:nvPr/>
        </p:nvSpPr>
        <p:spPr>
          <a:xfrm>
            <a:off x="4552465" y="1799329"/>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33" name="Freeform 32"/>
          <p:cNvSpPr/>
          <p:nvPr/>
        </p:nvSpPr>
        <p:spPr>
          <a:xfrm>
            <a:off x="4264955" y="2900773"/>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34" name="Freeform 33"/>
          <p:cNvSpPr/>
          <p:nvPr/>
        </p:nvSpPr>
        <p:spPr>
          <a:xfrm>
            <a:off x="4569505" y="4012705"/>
            <a:ext cx="869775" cy="869775"/>
          </a:xfrm>
          <a:custGeom>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nvGrpSpPr>
          <p:cNvPr id="2" name="Group 66"/>
          <p:cNvGrpSpPr/>
          <p:nvPr/>
        </p:nvGrpSpPr>
        <p:grpSpPr>
          <a:xfrm>
            <a:off x="8761371" y="2867380"/>
            <a:ext cx="3101372" cy="799844"/>
            <a:chOff x="5603652" y="1593566"/>
            <a:chExt cx="1947726" cy="756476"/>
          </a:xfrm>
        </p:grpSpPr>
        <p:sp>
          <p:nvSpPr>
            <p:cNvPr id="37" name="Text Placeholder 3"/>
            <p:cNvSpPr txBox="1"/>
            <p:nvPr/>
          </p:nvSpPr>
          <p:spPr>
            <a:xfrm>
              <a:off x="5603652" y="1593566"/>
              <a:ext cx="893297" cy="27866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 Placeholder 3"/>
            <p:cNvSpPr txBox="1"/>
            <p:nvPr/>
          </p:nvSpPr>
          <p:spPr>
            <a:xfrm>
              <a:off x="5603652" y="1879195"/>
              <a:ext cx="1947726" cy="4708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69"/>
          <p:cNvGrpSpPr/>
          <p:nvPr/>
        </p:nvGrpSpPr>
        <p:grpSpPr>
          <a:xfrm>
            <a:off x="8517731" y="1540712"/>
            <a:ext cx="3101372" cy="758845"/>
            <a:chOff x="5603652" y="1632345"/>
            <a:chExt cx="1947726" cy="717695"/>
          </a:xfrm>
        </p:grpSpPr>
        <p:sp>
          <p:nvSpPr>
            <p:cNvPr id="40" name="Text Placeholder 3"/>
            <p:cNvSpPr txBox="1"/>
            <p:nvPr/>
          </p:nvSpPr>
          <p:spPr>
            <a:xfrm>
              <a:off x="5603652" y="1632345"/>
              <a:ext cx="893297" cy="2786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Text Placeholder 3"/>
            <p:cNvSpPr txBox="1"/>
            <p:nvPr/>
          </p:nvSpPr>
          <p:spPr>
            <a:xfrm>
              <a:off x="5603652" y="1879196"/>
              <a:ext cx="1947726" cy="47084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72"/>
          <p:cNvGrpSpPr/>
          <p:nvPr/>
        </p:nvGrpSpPr>
        <p:grpSpPr>
          <a:xfrm>
            <a:off x="1348164" y="4134726"/>
            <a:ext cx="2986880" cy="958399"/>
            <a:chOff x="5603652" y="1522285"/>
            <a:chExt cx="1947726" cy="906429"/>
          </a:xfrm>
        </p:grpSpPr>
        <p:sp>
          <p:nvSpPr>
            <p:cNvPr id="43" name="Text Placeholder 3"/>
            <p:cNvSpPr txBox="1"/>
            <p:nvPr/>
          </p:nvSpPr>
          <p:spPr>
            <a:xfrm>
              <a:off x="6623840" y="1522285"/>
              <a:ext cx="927538" cy="2786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ext Placeholder 3"/>
            <p:cNvSpPr txBox="1"/>
            <p:nvPr/>
          </p:nvSpPr>
          <p:spPr>
            <a:xfrm>
              <a:off x="5603652" y="1800521"/>
              <a:ext cx="1947726" cy="62819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75"/>
          <p:cNvGrpSpPr/>
          <p:nvPr/>
        </p:nvGrpSpPr>
        <p:grpSpPr>
          <a:xfrm>
            <a:off x="1092988" y="2867424"/>
            <a:ext cx="2986880" cy="898545"/>
            <a:chOff x="5603652" y="1578896"/>
            <a:chExt cx="1947726" cy="849820"/>
          </a:xfrm>
        </p:grpSpPr>
        <p:sp>
          <p:nvSpPr>
            <p:cNvPr id="46" name="Text Placeholder 3"/>
            <p:cNvSpPr txBox="1"/>
            <p:nvPr/>
          </p:nvSpPr>
          <p:spPr>
            <a:xfrm>
              <a:off x="6623840" y="1578896"/>
              <a:ext cx="927538" cy="2786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 Placeholder 3"/>
            <p:cNvSpPr txBox="1"/>
            <p:nvPr/>
          </p:nvSpPr>
          <p:spPr>
            <a:xfrm>
              <a:off x="5603652" y="1800524"/>
              <a:ext cx="1947726" cy="62819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72"/>
          <p:cNvGrpSpPr/>
          <p:nvPr/>
        </p:nvGrpSpPr>
        <p:grpSpPr>
          <a:xfrm>
            <a:off x="1348164" y="1579350"/>
            <a:ext cx="2986880" cy="958838"/>
            <a:chOff x="5603652" y="1587336"/>
            <a:chExt cx="1947726" cy="906843"/>
          </a:xfrm>
        </p:grpSpPr>
        <p:sp>
          <p:nvSpPr>
            <p:cNvPr id="49" name="Text Placeholder 3"/>
            <p:cNvSpPr txBox="1"/>
            <p:nvPr/>
          </p:nvSpPr>
          <p:spPr>
            <a:xfrm>
              <a:off x="6623840" y="1587336"/>
              <a:ext cx="927538" cy="27866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 Placeholder 3"/>
            <p:cNvSpPr txBox="1"/>
            <p:nvPr/>
          </p:nvSpPr>
          <p:spPr>
            <a:xfrm>
              <a:off x="5603652" y="1865987"/>
              <a:ext cx="1947726" cy="62819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69"/>
          <p:cNvGrpSpPr/>
          <p:nvPr/>
        </p:nvGrpSpPr>
        <p:grpSpPr>
          <a:xfrm>
            <a:off x="8517731" y="4167732"/>
            <a:ext cx="3101372" cy="823077"/>
            <a:chOff x="5603652" y="1571591"/>
            <a:chExt cx="1947726" cy="778445"/>
          </a:xfrm>
        </p:grpSpPr>
        <p:sp>
          <p:nvSpPr>
            <p:cNvPr id="52" name="Text Placeholder 3"/>
            <p:cNvSpPr txBox="1"/>
            <p:nvPr/>
          </p:nvSpPr>
          <p:spPr>
            <a:xfrm>
              <a:off x="5603652" y="1571591"/>
              <a:ext cx="893297" cy="2786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defRPr/>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 Placeholder 3"/>
            <p:cNvSpPr txBox="1"/>
            <p:nvPr/>
          </p:nvSpPr>
          <p:spPr>
            <a:xfrm>
              <a:off x="5603652" y="1879191"/>
              <a:ext cx="1947726" cy="47084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66470">
                <a:lnSpc>
                  <a:spcPct val="120000"/>
                </a:lnSpc>
                <a:spcBef>
                  <a:spcPct val="20000"/>
                </a:spcBef>
                <a:defRPr/>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5" name="Freeform 62"/>
          <p:cNvSpPr>
            <a:spLocks noEditPoints="1"/>
          </p:cNvSpPr>
          <p:nvPr/>
        </p:nvSpPr>
        <p:spPr bwMode="auto">
          <a:xfrm>
            <a:off x="4812694" y="2058140"/>
            <a:ext cx="349361" cy="352153"/>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7" h="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66"/>
          <p:cNvSpPr>
            <a:spLocks noEditPoints="1"/>
          </p:cNvSpPr>
          <p:nvPr/>
        </p:nvSpPr>
        <p:spPr bwMode="auto">
          <a:xfrm>
            <a:off x="4480276" y="3162494"/>
            <a:ext cx="446509" cy="346332"/>
          </a:xfrm>
          <a:custGeom>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6"/>
          <p:cNvSpPr>
            <a:spLocks noEditPoints="1"/>
          </p:cNvSpPr>
          <p:nvPr/>
        </p:nvSpPr>
        <p:spPr bwMode="auto">
          <a:xfrm>
            <a:off x="4811162" y="4296351"/>
            <a:ext cx="386499" cy="302479"/>
          </a:xfrm>
          <a:custGeom>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57"/>
          <p:cNvSpPr>
            <a:spLocks noEditPoints="1"/>
          </p:cNvSpPr>
          <p:nvPr/>
        </p:nvSpPr>
        <p:spPr bwMode="auto">
          <a:xfrm>
            <a:off x="7612372" y="2103454"/>
            <a:ext cx="300201" cy="266134"/>
          </a:xfrm>
          <a:custGeom>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7">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accent2"/>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131"/>
          <p:cNvSpPr/>
          <p:nvPr/>
        </p:nvSpPr>
        <p:spPr bwMode="auto">
          <a:xfrm>
            <a:off x="7885786" y="3163204"/>
            <a:ext cx="339764" cy="344913"/>
          </a:xfrm>
          <a:custGeom>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accent4"/>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5"/>
          <p:cNvSpPr>
            <a:spLocks noEditPoints="1"/>
          </p:cNvSpPr>
          <p:nvPr/>
        </p:nvSpPr>
        <p:spPr bwMode="auto">
          <a:xfrm>
            <a:off x="7550925" y="4253187"/>
            <a:ext cx="388808" cy="388808"/>
          </a:xfrm>
          <a:custGeom>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6"/>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42"/>
          <p:cNvSpPr>
            <a:spLocks noEditPoints="1"/>
          </p:cNvSpPr>
          <p:nvPr/>
        </p:nvSpPr>
        <p:spPr bwMode="auto">
          <a:xfrm>
            <a:off x="6102619" y="3078613"/>
            <a:ext cx="597258" cy="514095"/>
          </a:xfrm>
          <a:custGeom>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2">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文本框 18"/>
          <p:cNvSpPr/>
          <p:nvPr/>
        </p:nvSpPr>
        <p:spPr>
          <a:xfrm>
            <a:off x="527327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活动内容构成</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56" name="直接连接符 55"/>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500" fill="hold"/>
                                        <p:tgtEl>
                                          <p:spTgt spid="57"/>
                                        </p:tgtEl>
                                        <p:attrNameLst>
                                          <p:attrName>ppt_x</p:attrName>
                                        </p:attrNameLst>
                                      </p:cBhvr>
                                      <p:tavLst>
                                        <p:tav tm="0">
                                          <p:val>
                                            <p:strVal val="#ppt_x"/>
                                          </p:val>
                                        </p:tav>
                                        <p:tav tm="100000">
                                          <p:val>
                                            <p:strVal val="#ppt_x"/>
                                          </p:val>
                                        </p:tav>
                                      </p:tavLst>
                                    </p:anim>
                                    <p:anim calcmode="lin" valueType="num">
                                      <p:cBhvr additive="base">
                                        <p:cTn id="13" dur="500" fill="hold"/>
                                        <p:tgtEl>
                                          <p:spTgt spid="5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54">
                                            <p:txEl>
                                              <p:pRg st="0" end="0"/>
                                            </p:txEl>
                                          </p:spTgt>
                                        </p:tgtEl>
                                        <p:attrNameLst>
                                          <p:attrName>style.visibility</p:attrName>
                                        </p:attrNameLst>
                                      </p:cBhvr>
                                      <p:to>
                                        <p:strVal val="visible"/>
                                      </p:to>
                                    </p:set>
                                    <p:anim calcmode="lin" valueType="num">
                                      <p:cBhvr additive="base">
                                        <p:cTn id="17"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10"/>
                                        </p:tgtEl>
                                        <p:attrNameLst>
                                          <p:attrName>style.visibility</p:attrName>
                                        </p:attrNameLst>
                                      </p:cBhvr>
                                      <p:to>
                                        <p:strVal val="visible"/>
                                      </p:to>
                                    </p:set>
                                    <p:anim calcmode="lin" valueType="num">
                                      <p:cBhvr>
                                        <p:cTn id="22" dur="500" fill="hold"/>
                                        <p:tgtEl>
                                          <p:spTgt spid="110"/>
                                        </p:tgtEl>
                                        <p:attrNameLst>
                                          <p:attrName>ppt_w</p:attrName>
                                        </p:attrNameLst>
                                      </p:cBhvr>
                                      <p:tavLst>
                                        <p:tav tm="0">
                                          <p:val>
                                            <p:fltVal val="0"/>
                                          </p:val>
                                        </p:tav>
                                        <p:tav tm="100000">
                                          <p:val>
                                            <p:strVal val="#ppt_w"/>
                                          </p:val>
                                        </p:tav>
                                      </p:tavLst>
                                    </p:anim>
                                    <p:anim calcmode="lin" valueType="num">
                                      <p:cBhvr>
                                        <p:cTn id="23" dur="500" fill="hold"/>
                                        <p:tgtEl>
                                          <p:spTgt spid="110"/>
                                        </p:tgtEl>
                                        <p:attrNameLst>
                                          <p:attrName>ppt_h</p:attrName>
                                        </p:attrNameLst>
                                      </p:cBhvr>
                                      <p:tavLst>
                                        <p:tav tm="0">
                                          <p:val>
                                            <p:fltVal val="0"/>
                                          </p:val>
                                        </p:tav>
                                        <p:tav tm="100000">
                                          <p:val>
                                            <p:strVal val="#ppt_h"/>
                                          </p:val>
                                        </p:tav>
                                      </p:tavLst>
                                    </p:anim>
                                    <p:animEffect transition="in" filter="fade">
                                      <p:cBhvr>
                                        <p:cTn id="24" dur="500"/>
                                        <p:tgtEl>
                                          <p:spTgt spid="110"/>
                                        </p:tgtEl>
                                      </p:cBhvr>
                                    </p:animEffect>
                                  </p:childTnLst>
                                </p:cTn>
                              </p:par>
                            </p:childTnLst>
                          </p:cTn>
                        </p:par>
                        <p:par>
                          <p:cTn id="25" fill="hold" nodeType="afterGroup">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childTnLst>
                          </p:cTn>
                        </p:par>
                        <p:par>
                          <p:cTn id="31" fill="hold" nodeType="afterGroup">
                            <p:stCondLst>
                              <p:cond delay="2500"/>
                            </p:stCondLst>
                            <p:childTnLst>
                              <p:par>
                                <p:cTn id="32" presetID="18" presetClass="entr" presetSubtype="9"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strips(upLeft)">
                                      <p:cBhvr>
                                        <p:cTn id="34" dur="500"/>
                                        <p:tgtEl>
                                          <p:spTgt spid="31"/>
                                        </p:tgtEl>
                                      </p:cBhvr>
                                    </p:animEffect>
                                  </p:childTnLst>
                                </p:cTn>
                              </p:par>
                            </p:childTnLst>
                          </p:cTn>
                        </p:par>
                        <p:par>
                          <p:cTn id="35" fill="hold" nodeType="afterGroup">
                            <p:stCondLst>
                              <p:cond delay="3000"/>
                            </p:stCondLst>
                            <p:childTnLst>
                              <p:par>
                                <p:cTn id="36" presetID="53" presetClass="entr" presetSubtype="16"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fltVal val="0"/>
                                          </p:val>
                                        </p:tav>
                                        <p:tav tm="100000">
                                          <p:val>
                                            <p:strVal val="#ppt_w"/>
                                          </p:val>
                                        </p:tav>
                                      </p:tavLst>
                                    </p:anim>
                                    <p:anim calcmode="lin" valueType="num">
                                      <p:cBhvr>
                                        <p:cTn id="39" dur="500" fill="hold"/>
                                        <p:tgtEl>
                                          <p:spTgt spid="32"/>
                                        </p:tgtEl>
                                        <p:attrNameLst>
                                          <p:attrName>ppt_h</p:attrName>
                                        </p:attrNameLst>
                                      </p:cBhvr>
                                      <p:tavLst>
                                        <p:tav tm="0">
                                          <p:val>
                                            <p:fltVal val="0"/>
                                          </p:val>
                                        </p:tav>
                                        <p:tav tm="100000">
                                          <p:val>
                                            <p:strVal val="#ppt_h"/>
                                          </p:val>
                                        </p:tav>
                                      </p:tavLst>
                                    </p:anim>
                                    <p:animEffect transition="in" filter="fade">
                                      <p:cBhvr>
                                        <p:cTn id="40" dur="500"/>
                                        <p:tgtEl>
                                          <p:spTgt spid="32"/>
                                        </p:tgtEl>
                                      </p:cBhvr>
                                    </p:animEffect>
                                  </p:childTnLst>
                                </p:cTn>
                              </p:par>
                            </p:childTnLst>
                          </p:cTn>
                        </p:par>
                        <p:par>
                          <p:cTn id="41" fill="hold" nodeType="afterGroup">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p:cTn id="44" dur="500" fill="hold"/>
                                        <p:tgtEl>
                                          <p:spTgt spid="35"/>
                                        </p:tgtEl>
                                        <p:attrNameLst>
                                          <p:attrName>ppt_w</p:attrName>
                                        </p:attrNameLst>
                                      </p:cBhvr>
                                      <p:tavLst>
                                        <p:tav tm="0">
                                          <p:val>
                                            <p:fltVal val="0"/>
                                          </p:val>
                                        </p:tav>
                                        <p:tav tm="100000">
                                          <p:val>
                                            <p:strVal val="#ppt_w"/>
                                          </p:val>
                                        </p:tav>
                                      </p:tavLst>
                                    </p:anim>
                                    <p:anim calcmode="lin" valueType="num">
                                      <p:cBhvr>
                                        <p:cTn id="45" dur="500" fill="hold"/>
                                        <p:tgtEl>
                                          <p:spTgt spid="35"/>
                                        </p:tgtEl>
                                        <p:attrNameLst>
                                          <p:attrName>ppt_h</p:attrName>
                                        </p:attrNameLst>
                                      </p:cBhvr>
                                      <p:tavLst>
                                        <p:tav tm="0">
                                          <p:val>
                                            <p:fltVal val="0"/>
                                          </p:val>
                                        </p:tav>
                                        <p:tav tm="100000">
                                          <p:val>
                                            <p:strVal val="#ppt_h"/>
                                          </p:val>
                                        </p:tav>
                                      </p:tavLst>
                                    </p:anim>
                                    <p:animEffect transition="in" filter="fade">
                                      <p:cBhvr>
                                        <p:cTn id="46" dur="500"/>
                                        <p:tgtEl>
                                          <p:spTgt spid="35"/>
                                        </p:tgtEl>
                                      </p:cBhvr>
                                    </p:animEffect>
                                  </p:childTnLst>
                                </p:cTn>
                              </p:par>
                            </p:childTnLst>
                          </p:cTn>
                        </p:par>
                        <p:par>
                          <p:cTn id="47" fill="hold" nodeType="afterGroup">
                            <p:stCondLst>
                              <p:cond delay="4000"/>
                            </p:stCondLst>
                            <p:childTnLst>
                              <p:par>
                                <p:cTn id="48" presetID="2" presetClass="entr" presetSubtype="8" accel="50000" decel="50000"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0-#ppt_w/2"/>
                                          </p:val>
                                        </p:tav>
                                        <p:tav tm="100000">
                                          <p:val>
                                            <p:strVal val="#ppt_x"/>
                                          </p:val>
                                        </p:tav>
                                      </p:tavLst>
                                    </p:anim>
                                    <p:anim calcmode="lin" valueType="num">
                                      <p:cBhvr additive="base">
                                        <p:cTn id="51" dur="500" fill="hold"/>
                                        <p:tgtEl>
                                          <p:spTgt spid="6"/>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4500"/>
                            </p:stCondLst>
                            <p:childTnLst>
                              <p:par>
                                <p:cTn id="53" presetID="18" presetClass="entr" presetSubtype="12"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strips(downLeft)">
                                      <p:cBhvr>
                                        <p:cTn id="55" dur="500"/>
                                        <p:tgtEl>
                                          <p:spTgt spid="30"/>
                                        </p:tgtEl>
                                      </p:cBhvr>
                                    </p:animEffect>
                                  </p:childTnLst>
                                </p:cTn>
                              </p:par>
                            </p:childTnLst>
                          </p:cTn>
                        </p:par>
                        <p:par>
                          <p:cTn id="56" fill="hold" nodeType="afterGroup">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nodeType="afterGroup">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childTnLst>
                          </p:cTn>
                        </p:par>
                        <p:par>
                          <p:cTn id="68" fill="hold" nodeType="afterGroup">
                            <p:stCondLst>
                              <p:cond delay="6000"/>
                            </p:stCondLst>
                            <p:childTnLst>
                              <p:par>
                                <p:cTn id="69" presetID="2" presetClass="entr" presetSubtype="8" accel="50000" decel="5000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6500"/>
                            </p:stCondLst>
                            <p:childTnLst>
                              <p:par>
                                <p:cTn id="74" presetID="18" presetClass="entr" presetSubtype="12" fill="hold" nodeType="after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strips(downLeft)">
                                      <p:cBhvr>
                                        <p:cTn id="76" dur="500"/>
                                        <p:tgtEl>
                                          <p:spTgt spid="29"/>
                                        </p:tgtEl>
                                      </p:cBhvr>
                                    </p:animEffect>
                                  </p:childTnLst>
                                </p:cTn>
                              </p:par>
                            </p:childTnLst>
                          </p:cTn>
                        </p:par>
                        <p:par>
                          <p:cTn id="77" fill="hold" nodeType="afterGroup">
                            <p:stCondLst>
                              <p:cond delay="7000"/>
                            </p:stCondLst>
                            <p:childTnLst>
                              <p:par>
                                <p:cTn id="78" presetID="53" presetClass="entr" presetSubtype="16"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p:cTn id="80" dur="500" fill="hold"/>
                                        <p:tgtEl>
                                          <p:spTgt spid="34"/>
                                        </p:tgtEl>
                                        <p:attrNameLst>
                                          <p:attrName>ppt_w</p:attrName>
                                        </p:attrNameLst>
                                      </p:cBhvr>
                                      <p:tavLst>
                                        <p:tav tm="0">
                                          <p:val>
                                            <p:fltVal val="0"/>
                                          </p:val>
                                        </p:tav>
                                        <p:tav tm="100000">
                                          <p:val>
                                            <p:strVal val="#ppt_w"/>
                                          </p:val>
                                        </p:tav>
                                      </p:tavLst>
                                    </p:anim>
                                    <p:anim calcmode="lin" valueType="num">
                                      <p:cBhvr>
                                        <p:cTn id="81" dur="500" fill="hold"/>
                                        <p:tgtEl>
                                          <p:spTgt spid="34"/>
                                        </p:tgtEl>
                                        <p:attrNameLst>
                                          <p:attrName>ppt_h</p:attrName>
                                        </p:attrNameLst>
                                      </p:cBhvr>
                                      <p:tavLst>
                                        <p:tav tm="0">
                                          <p:val>
                                            <p:fltVal val="0"/>
                                          </p:val>
                                        </p:tav>
                                        <p:tav tm="100000">
                                          <p:val>
                                            <p:strVal val="#ppt_h"/>
                                          </p:val>
                                        </p:tav>
                                      </p:tavLst>
                                    </p:anim>
                                    <p:animEffect transition="in" filter="fade">
                                      <p:cBhvr>
                                        <p:cTn id="82" dur="500"/>
                                        <p:tgtEl>
                                          <p:spTgt spid="34"/>
                                        </p:tgtEl>
                                      </p:cBhvr>
                                    </p:animEffect>
                                  </p:childTnLst>
                                </p:cTn>
                              </p:par>
                            </p:childTnLst>
                          </p:cTn>
                        </p:par>
                        <p:par>
                          <p:cTn id="83" fill="hold" nodeType="afterGroup">
                            <p:stCondLst>
                              <p:cond delay="7500"/>
                            </p:stCondLst>
                            <p:childTnLst>
                              <p:par>
                                <p:cTn id="84" presetID="53" presetClass="entr" presetSubtype="16" fill="hold" grpId="0" nodeType="after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p:cTn id="86" dur="500" fill="hold"/>
                                        <p:tgtEl>
                                          <p:spTgt spid="39"/>
                                        </p:tgtEl>
                                        <p:attrNameLst>
                                          <p:attrName>ppt_w</p:attrName>
                                        </p:attrNameLst>
                                      </p:cBhvr>
                                      <p:tavLst>
                                        <p:tav tm="0">
                                          <p:val>
                                            <p:fltVal val="0"/>
                                          </p:val>
                                        </p:tav>
                                        <p:tav tm="100000">
                                          <p:val>
                                            <p:strVal val="#ppt_w"/>
                                          </p:val>
                                        </p:tav>
                                      </p:tavLst>
                                    </p:anim>
                                    <p:anim calcmode="lin" valueType="num">
                                      <p:cBhvr>
                                        <p:cTn id="87" dur="500" fill="hold"/>
                                        <p:tgtEl>
                                          <p:spTgt spid="39"/>
                                        </p:tgtEl>
                                        <p:attrNameLst>
                                          <p:attrName>ppt_h</p:attrName>
                                        </p:attrNameLst>
                                      </p:cBhvr>
                                      <p:tavLst>
                                        <p:tav tm="0">
                                          <p:val>
                                            <p:fltVal val="0"/>
                                          </p:val>
                                        </p:tav>
                                        <p:tav tm="100000">
                                          <p:val>
                                            <p:strVal val="#ppt_h"/>
                                          </p:val>
                                        </p:tav>
                                      </p:tavLst>
                                    </p:anim>
                                    <p:animEffect transition="in" filter="fade">
                                      <p:cBhvr>
                                        <p:cTn id="88" dur="500"/>
                                        <p:tgtEl>
                                          <p:spTgt spid="39"/>
                                        </p:tgtEl>
                                      </p:cBhvr>
                                    </p:animEffect>
                                  </p:childTnLst>
                                </p:cTn>
                              </p:par>
                            </p:childTnLst>
                          </p:cTn>
                        </p:par>
                        <p:par>
                          <p:cTn id="89" fill="hold" nodeType="afterGroup">
                            <p:stCondLst>
                              <p:cond delay="8000"/>
                            </p:stCondLst>
                            <p:childTnLst>
                              <p:par>
                                <p:cTn id="90" presetID="2" presetClass="entr" presetSubtype="8" accel="50000" decel="50000" fill="hold" nodeType="afterEffect">
                                  <p:stCondLst>
                                    <p:cond delay="0"/>
                                  </p:stCondLst>
                                  <p:childTnLst>
                                    <p:set>
                                      <p:cBhvr>
                                        <p:cTn id="91" dur="1" fill="hold">
                                          <p:stCondLst>
                                            <p:cond delay="0"/>
                                          </p:stCondLst>
                                        </p:cTn>
                                        <p:tgtEl>
                                          <p:spTgt spid="4"/>
                                        </p:tgtEl>
                                        <p:attrNameLst>
                                          <p:attrName>style.visibility</p:attrName>
                                        </p:attrNameLst>
                                      </p:cBhvr>
                                      <p:to>
                                        <p:strVal val="visible"/>
                                      </p:to>
                                    </p:set>
                                    <p:anim calcmode="lin" valueType="num">
                                      <p:cBhvr additive="base">
                                        <p:cTn id="92" dur="500" fill="hold"/>
                                        <p:tgtEl>
                                          <p:spTgt spid="4"/>
                                        </p:tgtEl>
                                        <p:attrNameLst>
                                          <p:attrName>ppt_x</p:attrName>
                                        </p:attrNameLst>
                                      </p:cBhvr>
                                      <p:tavLst>
                                        <p:tav tm="0">
                                          <p:val>
                                            <p:strVal val="0-#ppt_w/2"/>
                                          </p:val>
                                        </p:tav>
                                        <p:tav tm="100000">
                                          <p:val>
                                            <p:strVal val="#ppt_x"/>
                                          </p:val>
                                        </p:tav>
                                      </p:tavLst>
                                    </p:anim>
                                    <p:anim calcmode="lin" valueType="num">
                                      <p:cBhvr additive="base">
                                        <p:cTn id="93" dur="500" fill="hold"/>
                                        <p:tgtEl>
                                          <p:spTgt spid="4"/>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8500"/>
                            </p:stCondLst>
                            <p:childTnLst>
                              <p:par>
                                <p:cTn id="95" presetID="18" presetClass="entr" presetSubtype="3" fill="hold" nodeType="afterEffect">
                                  <p:stCondLst>
                                    <p:cond delay="0"/>
                                  </p:stCondLst>
                                  <p:childTnLst>
                                    <p:set>
                                      <p:cBhvr>
                                        <p:cTn id="96" dur="1" fill="hold">
                                          <p:stCondLst>
                                            <p:cond delay="0"/>
                                          </p:stCondLst>
                                        </p:cTn>
                                        <p:tgtEl>
                                          <p:spTgt spid="84"/>
                                        </p:tgtEl>
                                        <p:attrNameLst>
                                          <p:attrName>style.visibility</p:attrName>
                                        </p:attrNameLst>
                                      </p:cBhvr>
                                      <p:to>
                                        <p:strVal val="visible"/>
                                      </p:to>
                                    </p:set>
                                    <p:animEffect transition="in" filter="strips(upRight)">
                                      <p:cBhvr>
                                        <p:cTn id="97" dur="500"/>
                                        <p:tgtEl>
                                          <p:spTgt spid="84"/>
                                        </p:tgtEl>
                                      </p:cBhvr>
                                    </p:animEffect>
                                  </p:childTnLst>
                                </p:cTn>
                              </p:par>
                            </p:childTnLst>
                          </p:cTn>
                        </p:par>
                        <p:par>
                          <p:cTn id="98" fill="hold" nodeType="afterGroup">
                            <p:stCondLst>
                              <p:cond delay="9000"/>
                            </p:stCondLst>
                            <p:childTnLst>
                              <p:par>
                                <p:cTn id="99" presetID="53" presetClass="entr" presetSubtype="16" fill="hold" grpId="0" nodeType="afterEffect">
                                  <p:stCondLst>
                                    <p:cond delay="0"/>
                                  </p:stCondLst>
                                  <p:childTnLst>
                                    <p:set>
                                      <p:cBhvr>
                                        <p:cTn id="100" dur="1" fill="hold">
                                          <p:stCondLst>
                                            <p:cond delay="0"/>
                                          </p:stCondLst>
                                        </p:cTn>
                                        <p:tgtEl>
                                          <p:spTgt spid="86"/>
                                        </p:tgtEl>
                                        <p:attrNameLst>
                                          <p:attrName>style.visibility</p:attrName>
                                        </p:attrNameLst>
                                      </p:cBhvr>
                                      <p:to>
                                        <p:strVal val="visible"/>
                                      </p:to>
                                    </p:set>
                                    <p:anim calcmode="lin" valueType="num">
                                      <p:cBhvr>
                                        <p:cTn id="101" dur="500" fill="hold"/>
                                        <p:tgtEl>
                                          <p:spTgt spid="86"/>
                                        </p:tgtEl>
                                        <p:attrNameLst>
                                          <p:attrName>ppt_w</p:attrName>
                                        </p:attrNameLst>
                                      </p:cBhvr>
                                      <p:tavLst>
                                        <p:tav tm="0">
                                          <p:val>
                                            <p:fltVal val="0"/>
                                          </p:val>
                                        </p:tav>
                                        <p:tav tm="100000">
                                          <p:val>
                                            <p:strVal val="#ppt_w"/>
                                          </p:val>
                                        </p:tav>
                                      </p:tavLst>
                                    </p:anim>
                                    <p:anim calcmode="lin" valueType="num">
                                      <p:cBhvr>
                                        <p:cTn id="102" dur="500" fill="hold"/>
                                        <p:tgtEl>
                                          <p:spTgt spid="86"/>
                                        </p:tgtEl>
                                        <p:attrNameLst>
                                          <p:attrName>ppt_h</p:attrName>
                                        </p:attrNameLst>
                                      </p:cBhvr>
                                      <p:tavLst>
                                        <p:tav tm="0">
                                          <p:val>
                                            <p:fltVal val="0"/>
                                          </p:val>
                                        </p:tav>
                                        <p:tav tm="100000">
                                          <p:val>
                                            <p:strVal val="#ppt_h"/>
                                          </p:val>
                                        </p:tav>
                                      </p:tavLst>
                                    </p:anim>
                                    <p:animEffect transition="in" filter="fade">
                                      <p:cBhvr>
                                        <p:cTn id="103" dur="500"/>
                                        <p:tgtEl>
                                          <p:spTgt spid="86"/>
                                        </p:tgtEl>
                                      </p:cBhvr>
                                    </p:animEffect>
                                  </p:childTnLst>
                                </p:cTn>
                              </p:par>
                            </p:childTnLst>
                          </p:cTn>
                        </p:par>
                        <p:par>
                          <p:cTn id="104" fill="hold" nodeType="afterGroup">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 calcmode="lin" valueType="num">
                                      <p:cBhvr>
                                        <p:cTn id="107" dur="500" fill="hold"/>
                                        <p:tgtEl>
                                          <p:spTgt spid="42"/>
                                        </p:tgtEl>
                                        <p:attrNameLst>
                                          <p:attrName>ppt_w</p:attrName>
                                        </p:attrNameLst>
                                      </p:cBhvr>
                                      <p:tavLst>
                                        <p:tav tm="0">
                                          <p:val>
                                            <p:fltVal val="0"/>
                                          </p:val>
                                        </p:tav>
                                        <p:tav tm="100000">
                                          <p:val>
                                            <p:strVal val="#ppt_w"/>
                                          </p:val>
                                        </p:tav>
                                      </p:tavLst>
                                    </p:anim>
                                    <p:anim calcmode="lin" valueType="num">
                                      <p:cBhvr>
                                        <p:cTn id="108" dur="500" fill="hold"/>
                                        <p:tgtEl>
                                          <p:spTgt spid="42"/>
                                        </p:tgtEl>
                                        <p:attrNameLst>
                                          <p:attrName>ppt_h</p:attrName>
                                        </p:attrNameLst>
                                      </p:cBhvr>
                                      <p:tavLst>
                                        <p:tav tm="0">
                                          <p:val>
                                            <p:fltVal val="0"/>
                                          </p:val>
                                        </p:tav>
                                        <p:tav tm="100000">
                                          <p:val>
                                            <p:strVal val="#ppt_h"/>
                                          </p:val>
                                        </p:tav>
                                      </p:tavLst>
                                    </p:anim>
                                    <p:animEffect transition="in" filter="fade">
                                      <p:cBhvr>
                                        <p:cTn id="109" dur="500"/>
                                        <p:tgtEl>
                                          <p:spTgt spid="42"/>
                                        </p:tgtEl>
                                      </p:cBhvr>
                                    </p:animEffect>
                                  </p:childTnLst>
                                </p:cTn>
                              </p:par>
                            </p:childTnLst>
                          </p:cTn>
                        </p:par>
                        <p:par>
                          <p:cTn id="110" fill="hold" nodeType="afterGroup">
                            <p:stCondLst>
                              <p:cond delay="10000"/>
                            </p:stCondLst>
                            <p:childTnLst>
                              <p:par>
                                <p:cTn id="111" presetID="2" presetClass="entr" presetSubtype="2" accel="50000" decel="50000" fill="hold" nodeType="afterEffect">
                                  <p:stCondLst>
                                    <p:cond delay="0"/>
                                  </p:stCondLst>
                                  <p:childTnLst>
                                    <p:set>
                                      <p:cBhvr>
                                        <p:cTn id="112" dur="1" fill="hold">
                                          <p:stCondLst>
                                            <p:cond delay="0"/>
                                          </p:stCondLst>
                                        </p:cTn>
                                        <p:tgtEl>
                                          <p:spTgt spid="3"/>
                                        </p:tgtEl>
                                        <p:attrNameLst>
                                          <p:attrName>style.visibility</p:attrName>
                                        </p:attrNameLst>
                                      </p:cBhvr>
                                      <p:to>
                                        <p:strVal val="visible"/>
                                      </p:to>
                                    </p:set>
                                    <p:anim calcmode="lin" valueType="num">
                                      <p:cBhvr additive="base">
                                        <p:cTn id="113" dur="500" fill="hold"/>
                                        <p:tgtEl>
                                          <p:spTgt spid="3"/>
                                        </p:tgtEl>
                                        <p:attrNameLst>
                                          <p:attrName>ppt_x</p:attrName>
                                        </p:attrNameLst>
                                      </p:cBhvr>
                                      <p:tavLst>
                                        <p:tav tm="0">
                                          <p:val>
                                            <p:strVal val="1+#ppt_w/2"/>
                                          </p:val>
                                        </p:tav>
                                        <p:tav tm="100000">
                                          <p:val>
                                            <p:strVal val="#ppt_x"/>
                                          </p:val>
                                        </p:tav>
                                      </p:tavLst>
                                    </p:anim>
                                    <p:anim calcmode="lin" valueType="num">
                                      <p:cBhvr additive="base">
                                        <p:cTn id="114" dur="500" fill="hold"/>
                                        <p:tgtEl>
                                          <p:spTgt spid="3"/>
                                        </p:tgtEl>
                                        <p:attrNameLst>
                                          <p:attrName>ppt_y</p:attrName>
                                        </p:attrNameLst>
                                      </p:cBhvr>
                                      <p:tavLst>
                                        <p:tav tm="0">
                                          <p:val>
                                            <p:strVal val="#ppt_y"/>
                                          </p:val>
                                        </p:tav>
                                        <p:tav tm="100000">
                                          <p:val>
                                            <p:strVal val="#ppt_y"/>
                                          </p:val>
                                        </p:tav>
                                      </p:tavLst>
                                    </p:anim>
                                  </p:childTnLst>
                                </p:cTn>
                              </p:par>
                            </p:childTnLst>
                          </p:cTn>
                        </p:par>
                        <p:par>
                          <p:cTn id="115" fill="hold" nodeType="afterGroup">
                            <p:stCondLst>
                              <p:cond delay="10500"/>
                            </p:stCondLst>
                            <p:childTnLst>
                              <p:par>
                                <p:cTn id="116" presetID="18" presetClass="entr" presetSubtype="6" fill="hold" nodeType="afterEffect">
                                  <p:stCondLst>
                                    <p:cond delay="0"/>
                                  </p:stCondLst>
                                  <p:childTnLst>
                                    <p:set>
                                      <p:cBhvr>
                                        <p:cTn id="117" dur="1" fill="hold">
                                          <p:stCondLst>
                                            <p:cond delay="0"/>
                                          </p:stCondLst>
                                        </p:cTn>
                                        <p:tgtEl>
                                          <p:spTgt spid="83"/>
                                        </p:tgtEl>
                                        <p:attrNameLst>
                                          <p:attrName>style.visibility</p:attrName>
                                        </p:attrNameLst>
                                      </p:cBhvr>
                                      <p:to>
                                        <p:strVal val="visible"/>
                                      </p:to>
                                    </p:set>
                                    <p:animEffect transition="in" filter="strips(downRight)">
                                      <p:cBhvr>
                                        <p:cTn id="118" dur="500"/>
                                        <p:tgtEl>
                                          <p:spTgt spid="83"/>
                                        </p:tgtEl>
                                      </p:cBhvr>
                                    </p:animEffect>
                                  </p:childTnLst>
                                </p:cTn>
                              </p:par>
                            </p:childTnLst>
                          </p:cTn>
                        </p:par>
                        <p:par>
                          <p:cTn id="119" fill="hold" nodeType="afterGroup">
                            <p:stCondLst>
                              <p:cond delay="11000"/>
                            </p:stCondLst>
                            <p:childTnLst>
                              <p:par>
                                <p:cTn id="120" presetID="53" presetClass="entr" presetSubtype="16" fill="hold" grpId="0" nodeType="afterEffect">
                                  <p:stCondLst>
                                    <p:cond delay="0"/>
                                  </p:stCondLst>
                                  <p:childTnLst>
                                    <p:set>
                                      <p:cBhvr>
                                        <p:cTn id="121" dur="1" fill="hold">
                                          <p:stCondLst>
                                            <p:cond delay="0"/>
                                          </p:stCondLst>
                                        </p:cTn>
                                        <p:tgtEl>
                                          <p:spTgt spid="88"/>
                                        </p:tgtEl>
                                        <p:attrNameLst>
                                          <p:attrName>style.visibility</p:attrName>
                                        </p:attrNameLst>
                                      </p:cBhvr>
                                      <p:to>
                                        <p:strVal val="visible"/>
                                      </p:to>
                                    </p:set>
                                    <p:anim calcmode="lin" valueType="num">
                                      <p:cBhvr>
                                        <p:cTn id="122" dur="500" fill="hold"/>
                                        <p:tgtEl>
                                          <p:spTgt spid="88"/>
                                        </p:tgtEl>
                                        <p:attrNameLst>
                                          <p:attrName>ppt_w</p:attrName>
                                        </p:attrNameLst>
                                      </p:cBhvr>
                                      <p:tavLst>
                                        <p:tav tm="0">
                                          <p:val>
                                            <p:fltVal val="0"/>
                                          </p:val>
                                        </p:tav>
                                        <p:tav tm="100000">
                                          <p:val>
                                            <p:strVal val="#ppt_w"/>
                                          </p:val>
                                        </p:tav>
                                      </p:tavLst>
                                    </p:anim>
                                    <p:anim calcmode="lin" valueType="num">
                                      <p:cBhvr>
                                        <p:cTn id="123" dur="500" fill="hold"/>
                                        <p:tgtEl>
                                          <p:spTgt spid="88"/>
                                        </p:tgtEl>
                                        <p:attrNameLst>
                                          <p:attrName>ppt_h</p:attrName>
                                        </p:attrNameLst>
                                      </p:cBhvr>
                                      <p:tavLst>
                                        <p:tav tm="0">
                                          <p:val>
                                            <p:fltVal val="0"/>
                                          </p:val>
                                        </p:tav>
                                        <p:tav tm="100000">
                                          <p:val>
                                            <p:strVal val="#ppt_h"/>
                                          </p:val>
                                        </p:tav>
                                      </p:tavLst>
                                    </p:anim>
                                    <p:animEffect transition="in" filter="fade">
                                      <p:cBhvr>
                                        <p:cTn id="124" dur="500"/>
                                        <p:tgtEl>
                                          <p:spTgt spid="88"/>
                                        </p:tgtEl>
                                      </p:cBhvr>
                                    </p:animEffect>
                                  </p:childTnLst>
                                </p:cTn>
                              </p:par>
                            </p:childTnLst>
                          </p:cTn>
                        </p:par>
                        <p:par>
                          <p:cTn id="125" fill="hold" nodeType="afterGroup">
                            <p:stCondLst>
                              <p:cond delay="11500"/>
                            </p:stCondLst>
                            <p:childTnLst>
                              <p:par>
                                <p:cTn id="126" presetID="53" presetClass="entr" presetSubtype="16" fill="hold" grpId="0" nodeType="afterEffect">
                                  <p:stCondLst>
                                    <p:cond delay="0"/>
                                  </p:stCondLst>
                                  <p:childTnLst>
                                    <p:set>
                                      <p:cBhvr>
                                        <p:cTn id="127" dur="1" fill="hold">
                                          <p:stCondLst>
                                            <p:cond delay="0"/>
                                          </p:stCondLst>
                                        </p:cTn>
                                        <p:tgtEl>
                                          <p:spTgt spid="45"/>
                                        </p:tgtEl>
                                        <p:attrNameLst>
                                          <p:attrName>style.visibility</p:attrName>
                                        </p:attrNameLst>
                                      </p:cBhvr>
                                      <p:to>
                                        <p:strVal val="visible"/>
                                      </p:to>
                                    </p:set>
                                    <p:anim calcmode="lin" valueType="num">
                                      <p:cBhvr>
                                        <p:cTn id="128" dur="500" fill="hold"/>
                                        <p:tgtEl>
                                          <p:spTgt spid="45"/>
                                        </p:tgtEl>
                                        <p:attrNameLst>
                                          <p:attrName>ppt_w</p:attrName>
                                        </p:attrNameLst>
                                      </p:cBhvr>
                                      <p:tavLst>
                                        <p:tav tm="0">
                                          <p:val>
                                            <p:fltVal val="0"/>
                                          </p:val>
                                        </p:tav>
                                        <p:tav tm="100000">
                                          <p:val>
                                            <p:strVal val="#ppt_w"/>
                                          </p:val>
                                        </p:tav>
                                      </p:tavLst>
                                    </p:anim>
                                    <p:anim calcmode="lin" valueType="num">
                                      <p:cBhvr>
                                        <p:cTn id="129" dur="500" fill="hold"/>
                                        <p:tgtEl>
                                          <p:spTgt spid="45"/>
                                        </p:tgtEl>
                                        <p:attrNameLst>
                                          <p:attrName>ppt_h</p:attrName>
                                        </p:attrNameLst>
                                      </p:cBhvr>
                                      <p:tavLst>
                                        <p:tav tm="0">
                                          <p:val>
                                            <p:fltVal val="0"/>
                                          </p:val>
                                        </p:tav>
                                        <p:tav tm="100000">
                                          <p:val>
                                            <p:strVal val="#ppt_h"/>
                                          </p:val>
                                        </p:tav>
                                      </p:tavLst>
                                    </p:anim>
                                    <p:animEffect transition="in" filter="fade">
                                      <p:cBhvr>
                                        <p:cTn id="130" dur="500"/>
                                        <p:tgtEl>
                                          <p:spTgt spid="45"/>
                                        </p:tgtEl>
                                      </p:cBhvr>
                                    </p:animEffect>
                                  </p:childTnLst>
                                </p:cTn>
                              </p:par>
                            </p:childTnLst>
                          </p:cTn>
                        </p:par>
                        <p:par>
                          <p:cTn id="131" fill="hold" nodeType="afterGroup">
                            <p:stCondLst>
                              <p:cond delay="12000"/>
                            </p:stCondLst>
                            <p:childTnLst>
                              <p:par>
                                <p:cTn id="132" presetID="2" presetClass="entr" presetSubtype="2" accel="50000" decel="50000" fill="hold" nodeType="afterEffect">
                                  <p:stCondLst>
                                    <p:cond delay="0"/>
                                  </p:stCondLst>
                                  <p:childTnLst>
                                    <p:set>
                                      <p:cBhvr>
                                        <p:cTn id="133" dur="1" fill="hold">
                                          <p:stCondLst>
                                            <p:cond delay="0"/>
                                          </p:stCondLst>
                                        </p:cTn>
                                        <p:tgtEl>
                                          <p:spTgt spid="2"/>
                                        </p:tgtEl>
                                        <p:attrNameLst>
                                          <p:attrName>style.visibility</p:attrName>
                                        </p:attrNameLst>
                                      </p:cBhvr>
                                      <p:to>
                                        <p:strVal val="visible"/>
                                      </p:to>
                                    </p:set>
                                    <p:anim calcmode="lin" valueType="num">
                                      <p:cBhvr additive="base">
                                        <p:cTn id="134" dur="500" fill="hold"/>
                                        <p:tgtEl>
                                          <p:spTgt spid="2"/>
                                        </p:tgtEl>
                                        <p:attrNameLst>
                                          <p:attrName>ppt_x</p:attrName>
                                        </p:attrNameLst>
                                      </p:cBhvr>
                                      <p:tavLst>
                                        <p:tav tm="0">
                                          <p:val>
                                            <p:strVal val="1+#ppt_w/2"/>
                                          </p:val>
                                        </p:tav>
                                        <p:tav tm="100000">
                                          <p:val>
                                            <p:strVal val="#ppt_x"/>
                                          </p:val>
                                        </p:tav>
                                      </p:tavLst>
                                    </p:anim>
                                    <p:anim calcmode="lin" valueType="num">
                                      <p:cBhvr additive="base">
                                        <p:cTn id="135" dur="500" fill="hold"/>
                                        <p:tgtEl>
                                          <p:spTgt spid="2"/>
                                        </p:tgtEl>
                                        <p:attrNameLst>
                                          <p:attrName>ppt_y</p:attrName>
                                        </p:attrNameLst>
                                      </p:cBhvr>
                                      <p:tavLst>
                                        <p:tav tm="0">
                                          <p:val>
                                            <p:strVal val="#ppt_y"/>
                                          </p:val>
                                        </p:tav>
                                        <p:tav tm="100000">
                                          <p:val>
                                            <p:strVal val="#ppt_y"/>
                                          </p:val>
                                        </p:tav>
                                      </p:tavLst>
                                    </p:anim>
                                  </p:childTnLst>
                                </p:cTn>
                              </p:par>
                            </p:childTnLst>
                          </p:cTn>
                        </p:par>
                        <p:par>
                          <p:cTn id="136" fill="hold" nodeType="afterGroup">
                            <p:stCondLst>
                              <p:cond delay="12500"/>
                            </p:stCondLst>
                            <p:childTnLst>
                              <p:par>
                                <p:cTn id="137" presetID="18" presetClass="entr" presetSubtype="6" fill="hold" nodeType="afterEffect">
                                  <p:stCondLst>
                                    <p:cond delay="0"/>
                                  </p:stCondLst>
                                  <p:childTnLst>
                                    <p:set>
                                      <p:cBhvr>
                                        <p:cTn id="138" dur="1" fill="hold">
                                          <p:stCondLst>
                                            <p:cond delay="0"/>
                                          </p:stCondLst>
                                        </p:cTn>
                                        <p:tgtEl>
                                          <p:spTgt spid="82"/>
                                        </p:tgtEl>
                                        <p:attrNameLst>
                                          <p:attrName>style.visibility</p:attrName>
                                        </p:attrNameLst>
                                      </p:cBhvr>
                                      <p:to>
                                        <p:strVal val="visible"/>
                                      </p:to>
                                    </p:set>
                                    <p:animEffect transition="in" filter="strips(downRight)">
                                      <p:cBhvr>
                                        <p:cTn id="139" dur="500"/>
                                        <p:tgtEl>
                                          <p:spTgt spid="82"/>
                                        </p:tgtEl>
                                      </p:cBhvr>
                                    </p:animEffect>
                                  </p:childTnLst>
                                </p:cTn>
                              </p:par>
                            </p:childTnLst>
                          </p:cTn>
                        </p:par>
                        <p:par>
                          <p:cTn id="140" fill="hold" nodeType="afterGroup">
                            <p:stCondLst>
                              <p:cond delay="13000"/>
                            </p:stCondLst>
                            <p:childTnLst>
                              <p:par>
                                <p:cTn id="141" presetID="53" presetClass="entr" presetSubtype="16" fill="hold" grpId="0" nodeType="afterEffect">
                                  <p:stCondLst>
                                    <p:cond delay="0"/>
                                  </p:stCondLst>
                                  <p:childTnLst>
                                    <p:set>
                                      <p:cBhvr>
                                        <p:cTn id="142" dur="1" fill="hold">
                                          <p:stCondLst>
                                            <p:cond delay="0"/>
                                          </p:stCondLst>
                                        </p:cTn>
                                        <p:tgtEl>
                                          <p:spTgt spid="90"/>
                                        </p:tgtEl>
                                        <p:attrNameLst>
                                          <p:attrName>style.visibility</p:attrName>
                                        </p:attrNameLst>
                                      </p:cBhvr>
                                      <p:to>
                                        <p:strVal val="visible"/>
                                      </p:to>
                                    </p:set>
                                    <p:anim calcmode="lin" valueType="num">
                                      <p:cBhvr>
                                        <p:cTn id="143" dur="500" fill="hold"/>
                                        <p:tgtEl>
                                          <p:spTgt spid="90"/>
                                        </p:tgtEl>
                                        <p:attrNameLst>
                                          <p:attrName>ppt_w</p:attrName>
                                        </p:attrNameLst>
                                      </p:cBhvr>
                                      <p:tavLst>
                                        <p:tav tm="0">
                                          <p:val>
                                            <p:fltVal val="0"/>
                                          </p:val>
                                        </p:tav>
                                        <p:tav tm="100000">
                                          <p:val>
                                            <p:strVal val="#ppt_w"/>
                                          </p:val>
                                        </p:tav>
                                      </p:tavLst>
                                    </p:anim>
                                    <p:anim calcmode="lin" valueType="num">
                                      <p:cBhvr>
                                        <p:cTn id="144" dur="500" fill="hold"/>
                                        <p:tgtEl>
                                          <p:spTgt spid="90"/>
                                        </p:tgtEl>
                                        <p:attrNameLst>
                                          <p:attrName>ppt_h</p:attrName>
                                        </p:attrNameLst>
                                      </p:cBhvr>
                                      <p:tavLst>
                                        <p:tav tm="0">
                                          <p:val>
                                            <p:fltVal val="0"/>
                                          </p:val>
                                        </p:tav>
                                        <p:tav tm="100000">
                                          <p:val>
                                            <p:strVal val="#ppt_h"/>
                                          </p:val>
                                        </p:tav>
                                      </p:tavLst>
                                    </p:anim>
                                    <p:animEffect transition="in" filter="fade">
                                      <p:cBhvr>
                                        <p:cTn id="145" dur="500"/>
                                        <p:tgtEl>
                                          <p:spTgt spid="90"/>
                                        </p:tgtEl>
                                      </p:cBhvr>
                                    </p:animEffect>
                                  </p:childTnLst>
                                </p:cTn>
                              </p:par>
                            </p:childTnLst>
                          </p:cTn>
                        </p:par>
                        <p:par>
                          <p:cTn id="146" fill="hold" nodeType="afterGroup">
                            <p:stCondLst>
                              <p:cond delay="13500"/>
                            </p:stCondLst>
                            <p:childTnLst>
                              <p:par>
                                <p:cTn id="147" presetID="53" presetClass="entr" presetSubtype="16" fill="hold" grpId="0" nodeType="afterEffect">
                                  <p:stCondLst>
                                    <p:cond delay="0"/>
                                  </p:stCondLst>
                                  <p:childTnLst>
                                    <p:set>
                                      <p:cBhvr>
                                        <p:cTn id="148" dur="1" fill="hold">
                                          <p:stCondLst>
                                            <p:cond delay="0"/>
                                          </p:stCondLst>
                                        </p:cTn>
                                        <p:tgtEl>
                                          <p:spTgt spid="48"/>
                                        </p:tgtEl>
                                        <p:attrNameLst>
                                          <p:attrName>style.visibility</p:attrName>
                                        </p:attrNameLst>
                                      </p:cBhvr>
                                      <p:to>
                                        <p:strVal val="visible"/>
                                      </p:to>
                                    </p:set>
                                    <p:anim calcmode="lin" valueType="num">
                                      <p:cBhvr>
                                        <p:cTn id="149" dur="500" fill="hold"/>
                                        <p:tgtEl>
                                          <p:spTgt spid="48"/>
                                        </p:tgtEl>
                                        <p:attrNameLst>
                                          <p:attrName>ppt_w</p:attrName>
                                        </p:attrNameLst>
                                      </p:cBhvr>
                                      <p:tavLst>
                                        <p:tav tm="0">
                                          <p:val>
                                            <p:fltVal val="0"/>
                                          </p:val>
                                        </p:tav>
                                        <p:tav tm="100000">
                                          <p:val>
                                            <p:strVal val="#ppt_w"/>
                                          </p:val>
                                        </p:tav>
                                      </p:tavLst>
                                    </p:anim>
                                    <p:anim calcmode="lin" valueType="num">
                                      <p:cBhvr>
                                        <p:cTn id="150" dur="500" fill="hold"/>
                                        <p:tgtEl>
                                          <p:spTgt spid="48"/>
                                        </p:tgtEl>
                                        <p:attrNameLst>
                                          <p:attrName>ppt_h</p:attrName>
                                        </p:attrNameLst>
                                      </p:cBhvr>
                                      <p:tavLst>
                                        <p:tav tm="0">
                                          <p:val>
                                            <p:fltVal val="0"/>
                                          </p:val>
                                        </p:tav>
                                        <p:tav tm="100000">
                                          <p:val>
                                            <p:strVal val="#ppt_h"/>
                                          </p:val>
                                        </p:tav>
                                      </p:tavLst>
                                    </p:anim>
                                    <p:animEffect transition="in" filter="fade">
                                      <p:cBhvr>
                                        <p:cTn id="151" dur="500"/>
                                        <p:tgtEl>
                                          <p:spTgt spid="48"/>
                                        </p:tgtEl>
                                      </p:cBhvr>
                                    </p:animEffect>
                                  </p:childTnLst>
                                </p:cTn>
                              </p:par>
                            </p:childTnLst>
                          </p:cTn>
                        </p:par>
                        <p:par>
                          <p:cTn id="152" fill="hold" nodeType="afterGroup">
                            <p:stCondLst>
                              <p:cond delay="14000"/>
                            </p:stCondLst>
                            <p:childTnLst>
                              <p:par>
                                <p:cTn id="153" presetID="2" presetClass="entr" presetSubtype="2" accel="50000" decel="50000" fill="hold" nodeType="afterEffect">
                                  <p:stCondLst>
                                    <p:cond delay="0"/>
                                  </p:stCondLst>
                                  <p:childTnLst>
                                    <p:set>
                                      <p:cBhvr>
                                        <p:cTn id="154" dur="1" fill="hold">
                                          <p:stCondLst>
                                            <p:cond delay="0"/>
                                          </p:stCondLst>
                                        </p:cTn>
                                        <p:tgtEl>
                                          <p:spTgt spid="7"/>
                                        </p:tgtEl>
                                        <p:attrNameLst>
                                          <p:attrName>style.visibility</p:attrName>
                                        </p:attrNameLst>
                                      </p:cBhvr>
                                      <p:to>
                                        <p:strVal val="visible"/>
                                      </p:to>
                                    </p:set>
                                    <p:anim calcmode="lin" valueType="num">
                                      <p:cBhvr additive="base">
                                        <p:cTn id="155" dur="500" fill="hold"/>
                                        <p:tgtEl>
                                          <p:spTgt spid="7"/>
                                        </p:tgtEl>
                                        <p:attrNameLst>
                                          <p:attrName>ppt_x</p:attrName>
                                        </p:attrNameLst>
                                      </p:cBhvr>
                                      <p:tavLst>
                                        <p:tav tm="0">
                                          <p:val>
                                            <p:strVal val="1+#ppt_w/2"/>
                                          </p:val>
                                        </p:tav>
                                        <p:tav tm="100000">
                                          <p:val>
                                            <p:strVal val="#ppt_x"/>
                                          </p:val>
                                        </p:tav>
                                      </p:tavLst>
                                    </p:anim>
                                    <p:anim calcmode="lin" valueType="num">
                                      <p:cBhvr additive="base">
                                        <p:cTn id="15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8" grpId="0" animBg="1"/>
      <p:bldP spid="90" grpId="0" animBg="1"/>
      <p:bldP spid="110" grpId="0" animBg="1"/>
      <p:bldP spid="32" grpId="0" animBg="1"/>
      <p:bldP spid="33" grpId="0" animBg="1"/>
      <p:bldP spid="34" grpId="0" animBg="1"/>
      <p:bldP spid="35" grpId="0" animBg="1"/>
      <p:bldP spid="36" grpId="0" animBg="1"/>
      <p:bldP spid="39" grpId="0" animBg="1"/>
      <p:bldP spid="42" grpId="0" animBg="1"/>
      <p:bldP spid="45" grpId="0" animBg="1"/>
      <p:bldP spid="48" grpId="0" animBg="1"/>
      <p:bldP spid="51" grpId="0"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660768" y="4043412"/>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活动运营方式</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5563913" y="2027188"/>
            <a:ext cx="1872208" cy="1788467"/>
          </a:xfrm>
          <a:custGeom>
            <a:gdLst>
              <a:gd name="connsiteX0" fmla="*/ 1137101 w 2274202"/>
              <a:gd name="connsiteY0" fmla="*/ 0 h 2172483"/>
              <a:gd name="connsiteX1" fmla="*/ 2274202 w 2274202"/>
              <a:gd name="connsiteY1" fmla="*/ 1086242 h 2172483"/>
              <a:gd name="connsiteX2" fmla="*/ 1137101 w 2274202"/>
              <a:gd name="connsiteY2" fmla="*/ 2172483 h 2172483"/>
              <a:gd name="connsiteX3" fmla="*/ 0 w 2274202"/>
              <a:gd name="connsiteY3" fmla="*/ 1086242 h 2172483"/>
            </a:gdLst>
            <a:cxnLst>
              <a:cxn ang="0">
                <a:pos x="connsiteX0" y="connsiteY0"/>
              </a:cxn>
              <a:cxn ang="0">
                <a:pos x="connsiteX1" y="connsiteY1"/>
              </a:cxn>
              <a:cxn ang="0">
                <a:pos x="connsiteX2" y="connsiteY2"/>
              </a:cxn>
              <a:cxn ang="0">
                <a:pos x="connsiteX3" y="connsiteY3"/>
              </a:cxn>
            </a:cxnLst>
            <a:rect l="l" t="t" r="r" b="b"/>
            <a:pathLst>
              <a:path w="2274202" h="2172483">
                <a:moveTo>
                  <a:pt x="1137101" y="0"/>
                </a:moveTo>
                <a:lnTo>
                  <a:pt x="2274202" y="1086242"/>
                </a:lnTo>
                <a:lnTo>
                  <a:pt x="1137101" y="2172483"/>
                </a:lnTo>
                <a:lnTo>
                  <a:pt x="0" y="1086242"/>
                </a:lnTo>
                <a:close/>
              </a:path>
            </a:pathLst>
          </a:custGeom>
          <a:no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smtClean="0">
                <a:solidFill>
                  <a:schemeClr val="bg1"/>
                </a:solidFill>
                <a:latin typeface="微软雅黑" panose="020b0503020204020204" pitchFamily="34" charset="-122"/>
                <a:ea typeface="微软雅黑" panose="020b0503020204020204" pitchFamily="34" charset="-122"/>
              </a:rPr>
              <a:t>03</a:t>
            </a:r>
            <a:endParaRPr lang="zh-CN" altLang="en-US" sz="72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iterate type="lt">
                                    <p:tmPct val="18000"/>
                                  </p:iterate>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strVal val="(6*min(max(#ppt_w*#ppt_h,.3),1)-7.4)/-.7*#ppt_w"/>
                                          </p:val>
                                        </p:tav>
                                        <p:tav tm="100000">
                                          <p:val>
                                            <p:strVal val="#ppt_w"/>
                                          </p:val>
                                        </p:tav>
                                      </p:tavLst>
                                    </p:anim>
                                    <p:anim calcmode="lin" valueType="num">
                                      <p:cBhvr>
                                        <p:cTn id="15" dur="500" fill="hold"/>
                                        <p:tgtEl>
                                          <p:spTgt spid="12"/>
                                        </p:tgtEl>
                                        <p:attrNameLst>
                                          <p:attrName>ppt_h</p:attrName>
                                        </p:attrNameLst>
                                      </p:cBhvr>
                                      <p:tavLst>
                                        <p:tav tm="0">
                                          <p:val>
                                            <p:strVal val="(6*min(max(#ppt_w*#ppt_h,.3),1)-7.4)/-.7*#ppt_h"/>
                                          </p:val>
                                        </p:tav>
                                        <p:tav tm="100000">
                                          <p:val>
                                            <p:strVal val="#ppt_h"/>
                                          </p:val>
                                        </p:tav>
                                      </p:tavLst>
                                    </p:anim>
                                    <p:anim calcmode="lin" valueType="num">
                                      <p:cBhvr>
                                        <p:cTn id="16" dur="500" fill="hold"/>
                                        <p:tgtEl>
                                          <p:spTgt spid="12"/>
                                        </p:tgtEl>
                                        <p:attrNameLst>
                                          <p:attrName>ppt_x</p:attrName>
                                        </p:attrNameLst>
                                      </p:cBhvr>
                                      <p:tavLst>
                                        <p:tav tm="0">
                                          <p:val>
                                            <p:fltVal val="0.5"/>
                                          </p:val>
                                        </p:tav>
                                        <p:tav tm="100000">
                                          <p:val>
                                            <p:strVal val="#ppt_x"/>
                                          </p:val>
                                        </p:tav>
                                      </p:tavLst>
                                    </p:anim>
                                    <p:anim calcmode="lin" valueType="num">
                                      <p:cBhvr>
                                        <p:cTn id="17"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43" name="Oval 42"/>
          <p:cNvSpPr/>
          <p:nvPr/>
        </p:nvSpPr>
        <p:spPr>
          <a:xfrm>
            <a:off x="2315845"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4" name="Oval 43"/>
          <p:cNvSpPr/>
          <p:nvPr/>
        </p:nvSpPr>
        <p:spPr>
          <a:xfrm>
            <a:off x="1556390"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5" name="Oval 44"/>
          <p:cNvSpPr/>
          <p:nvPr/>
        </p:nvSpPr>
        <p:spPr>
          <a:xfrm>
            <a:off x="3573864"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6" name="Oval 45"/>
          <p:cNvSpPr/>
          <p:nvPr/>
        </p:nvSpPr>
        <p:spPr>
          <a:xfrm>
            <a:off x="5729625"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7" name="Oval 46"/>
          <p:cNvSpPr/>
          <p:nvPr/>
        </p:nvSpPr>
        <p:spPr>
          <a:xfrm>
            <a:off x="8788281"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8" name="Oval 47"/>
          <p:cNvSpPr/>
          <p:nvPr/>
        </p:nvSpPr>
        <p:spPr>
          <a:xfrm>
            <a:off x="10030548" y="3226117"/>
            <a:ext cx="492265" cy="492265"/>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49" name="Rounded Rectangle 48"/>
          <p:cNvSpPr/>
          <p:nvPr/>
        </p:nvSpPr>
        <p:spPr>
          <a:xfrm>
            <a:off x="1684773" y="3350489"/>
            <a:ext cx="996993" cy="243523"/>
          </a:xfrm>
          <a:prstGeom prst="roundRect">
            <a:avLst>
              <a:gd name="adj" fmla="val 50000"/>
            </a:avLst>
          </a:prstGeom>
          <a:solidFill>
            <a:srgbClr val="72509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1" name="Group 50"/>
          <p:cNvGrpSpPr>
            <a:grpSpLocks noChangeAspect="1"/>
          </p:cNvGrpSpPr>
          <p:nvPr/>
        </p:nvGrpSpPr>
        <p:grpSpPr>
          <a:xfrm>
            <a:off x="1460823" y="2120926"/>
            <a:ext cx="683400" cy="683400"/>
            <a:chOff x="1505266" y="2538788"/>
            <a:chExt cx="486611" cy="486611"/>
          </a:xfrm>
        </p:grpSpPr>
        <p:sp>
          <p:nvSpPr>
            <p:cNvPr id="54" name="Teardrop 53"/>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55" name="TextBox 54"/>
            <p:cNvSpPr txBox="1"/>
            <p:nvPr/>
          </p:nvSpPr>
          <p:spPr>
            <a:xfrm>
              <a:off x="1547682" y="2727802"/>
              <a:ext cx="401776" cy="132175"/>
            </a:xfrm>
            <a:prstGeom prst="rect">
              <a:avLst/>
            </a:prstGeom>
            <a:noFill/>
          </p:spPr>
          <p:txBody>
            <a:bodyPr wrap="none" lIns="0" tIns="0" rIns="0" bIns="0" rtlCol="0">
              <a:spAutoFit/>
            </a:bodyPr>
            <a:lstStyle/>
            <a:p>
              <a:pPr algn="just">
                <a:lnSpc>
                  <a:spcPct val="120000"/>
                </a:lnSpc>
                <a:spcBef>
                  <a:spcPct val="0"/>
                </a:spcBef>
                <a:spcAft>
                  <a:spcPct val="0"/>
                </a:spcAft>
              </a:pPr>
              <a:r>
                <a:rPr lang="zh-CN" altLang="en-US"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Text Placeholder 32"/>
          <p:cNvSpPr txBox="1"/>
          <p:nvPr/>
        </p:nvSpPr>
        <p:spPr>
          <a:xfrm>
            <a:off x="2237093" y="153700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 Placeholder 33"/>
          <p:cNvSpPr txBox="1"/>
          <p:nvPr/>
        </p:nvSpPr>
        <p:spPr>
          <a:xfrm>
            <a:off x="2237093" y="1277708"/>
            <a:ext cx="1904658" cy="23621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7" name="Group 56"/>
          <p:cNvGrpSpPr>
            <a:grpSpLocks noChangeAspect="1"/>
          </p:cNvGrpSpPr>
          <p:nvPr/>
        </p:nvGrpSpPr>
        <p:grpSpPr>
          <a:xfrm>
            <a:off x="3471568" y="2120926"/>
            <a:ext cx="683400" cy="683400"/>
            <a:chOff x="1505266" y="2538788"/>
            <a:chExt cx="486611" cy="486611"/>
          </a:xfrm>
        </p:grpSpPr>
        <p:sp>
          <p:nvSpPr>
            <p:cNvPr id="60" name="Teardrop 59"/>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61" name="TextBox 60"/>
            <p:cNvSpPr txBox="1"/>
            <p:nvPr/>
          </p:nvSpPr>
          <p:spPr>
            <a:xfrm>
              <a:off x="1547680" y="2714137"/>
              <a:ext cx="401776" cy="132175"/>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algn="ctr">
                <a:defRPr>
                  <a:solidFill>
                    <a:srgbClr val="000000"/>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just">
                <a:lnSpc>
                  <a:spcPct val="120000"/>
                </a:lnSpc>
                <a:spcBef>
                  <a:spcPct val="0"/>
                </a:spcBef>
                <a:spcAft>
                  <a:spcPct val="0"/>
                </a:spcAft>
              </a:pPr>
              <a:r>
                <a:rPr lang="zh-CN" altLang="en-US"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8" name="Text Placeholder 32"/>
          <p:cNvSpPr txBox="1"/>
          <p:nvPr/>
        </p:nvSpPr>
        <p:spPr>
          <a:xfrm>
            <a:off x="4389218" y="153700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 Placeholder 33"/>
          <p:cNvSpPr txBox="1"/>
          <p:nvPr/>
        </p:nvSpPr>
        <p:spPr>
          <a:xfrm>
            <a:off x="4389218" y="1277708"/>
            <a:ext cx="1904658" cy="23621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3" name="Group 62"/>
          <p:cNvGrpSpPr>
            <a:grpSpLocks noChangeAspect="1"/>
          </p:cNvGrpSpPr>
          <p:nvPr/>
        </p:nvGrpSpPr>
        <p:grpSpPr>
          <a:xfrm>
            <a:off x="8692713" y="2120926"/>
            <a:ext cx="683400" cy="683400"/>
            <a:chOff x="1505266" y="2538788"/>
            <a:chExt cx="486611" cy="486611"/>
          </a:xfrm>
        </p:grpSpPr>
        <p:sp>
          <p:nvSpPr>
            <p:cNvPr id="66" name="Teardrop 65"/>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67" name="TextBox 66"/>
            <p:cNvSpPr txBox="1"/>
            <p:nvPr/>
          </p:nvSpPr>
          <p:spPr>
            <a:xfrm>
              <a:off x="1547682" y="2727802"/>
              <a:ext cx="401776" cy="132175"/>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algn="ctr">
                <a:defRPr>
                  <a:solidFill>
                    <a:srgbClr val="000000"/>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just">
                <a:lnSpc>
                  <a:spcPct val="120000"/>
                </a:lnSpc>
                <a:spcBef>
                  <a:spcPct val="0"/>
                </a:spcBef>
                <a:spcAft>
                  <a:spcPct val="0"/>
                </a:spcAft>
              </a:pPr>
              <a:r>
                <a:rPr lang="zh-CN" altLang="en-US"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1100" b="1">
                <a:solidFill>
                  <a:srgbClr val="725099"/>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4" name="Text Placeholder 32"/>
          <p:cNvSpPr txBox="1"/>
          <p:nvPr/>
        </p:nvSpPr>
        <p:spPr>
          <a:xfrm>
            <a:off x="8252304" y="153700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Text Placeholder 33"/>
          <p:cNvSpPr txBox="1"/>
          <p:nvPr/>
        </p:nvSpPr>
        <p:spPr>
          <a:xfrm>
            <a:off x="8252304" y="1277708"/>
            <a:ext cx="1904658" cy="23621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9" name="Group 68"/>
          <p:cNvGrpSpPr>
            <a:grpSpLocks noChangeAspect="1"/>
          </p:cNvGrpSpPr>
          <p:nvPr/>
        </p:nvGrpSpPr>
        <p:grpSpPr>
          <a:xfrm rot="10800000">
            <a:off x="2200443" y="4129378"/>
            <a:ext cx="683400" cy="683400"/>
            <a:chOff x="1505266" y="2538788"/>
            <a:chExt cx="486611" cy="486611"/>
          </a:xfrm>
        </p:grpSpPr>
        <p:sp>
          <p:nvSpPr>
            <p:cNvPr id="72" name="Teardrop 71"/>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73" name="TextBox 72"/>
            <p:cNvSpPr txBox="1"/>
            <p:nvPr/>
          </p:nvSpPr>
          <p:spPr>
            <a:xfrm rot="10800000">
              <a:off x="1547684" y="2711061"/>
              <a:ext cx="401776" cy="132175"/>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algn="ctr">
                <a:defRPr>
                  <a:solidFill>
                    <a:srgbClr val="000000"/>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zh-CN" altLang="en-US" sz="1100" b="1">
                  <a:solidFill>
                    <a:schemeClr val="accent2"/>
                  </a:solidFill>
                  <a:sym typeface="Arial" panose="020b0604020202020204" pitchFamily="34" charset="0"/>
                </a:rPr>
                <a:t>文字内容</a:t>
              </a:r>
              <a:endParaRPr lang="en-US" altLang="zh-CN" sz="1100" b="1">
                <a:solidFill>
                  <a:schemeClr val="accent2"/>
                </a:solidFill>
                <a:sym typeface="Arial" panose="020b0604020202020204" pitchFamily="34" charset="0"/>
              </a:endParaRPr>
            </a:p>
          </p:txBody>
        </p:sp>
      </p:grpSp>
      <p:sp>
        <p:nvSpPr>
          <p:cNvPr id="70" name="Text Placeholder 32"/>
          <p:cNvSpPr txBox="1"/>
          <p:nvPr/>
        </p:nvSpPr>
        <p:spPr>
          <a:xfrm>
            <a:off x="1779151" y="532965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 Placeholder 33"/>
          <p:cNvSpPr txBox="1"/>
          <p:nvPr/>
        </p:nvSpPr>
        <p:spPr>
          <a:xfrm>
            <a:off x="1779151" y="5070358"/>
            <a:ext cx="1904658" cy="23621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5" name="Group 74"/>
          <p:cNvGrpSpPr>
            <a:grpSpLocks noChangeAspect="1"/>
          </p:cNvGrpSpPr>
          <p:nvPr/>
        </p:nvGrpSpPr>
        <p:grpSpPr>
          <a:xfrm rot="10800000">
            <a:off x="5634058" y="4129378"/>
            <a:ext cx="683400" cy="683400"/>
            <a:chOff x="1505266" y="2538788"/>
            <a:chExt cx="486611" cy="486611"/>
          </a:xfrm>
        </p:grpSpPr>
        <p:sp>
          <p:nvSpPr>
            <p:cNvPr id="102" name="Teardrop 101"/>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103" name="TextBox 102"/>
            <p:cNvSpPr txBox="1"/>
            <p:nvPr/>
          </p:nvSpPr>
          <p:spPr>
            <a:xfrm rot="10800000">
              <a:off x="1547684" y="2722238"/>
              <a:ext cx="401776" cy="132175"/>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algn="ctr">
                <a:defRPr>
                  <a:solidFill>
                    <a:srgbClr val="000000"/>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just">
                <a:lnSpc>
                  <a:spcPct val="120000"/>
                </a:lnSpc>
                <a:spcBef>
                  <a:spcPct val="0"/>
                </a:spcBef>
                <a:spcAft>
                  <a:spcPct val="0"/>
                </a:spcAft>
              </a:pPr>
              <a:r>
                <a:rPr lang="zh-CN" altLang="en-US" sz="1100" b="1">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1100" b="1">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6" name="Text Placeholder 32"/>
          <p:cNvSpPr txBox="1"/>
          <p:nvPr/>
        </p:nvSpPr>
        <p:spPr>
          <a:xfrm>
            <a:off x="5188482" y="532965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Text Placeholder 33"/>
          <p:cNvSpPr txBox="1"/>
          <p:nvPr/>
        </p:nvSpPr>
        <p:spPr>
          <a:xfrm>
            <a:off x="5188482" y="5070358"/>
            <a:ext cx="1904658" cy="258532"/>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5" name="Group 104"/>
          <p:cNvGrpSpPr>
            <a:grpSpLocks noChangeAspect="1"/>
          </p:cNvGrpSpPr>
          <p:nvPr/>
        </p:nvGrpSpPr>
        <p:grpSpPr>
          <a:xfrm rot="10800000">
            <a:off x="9934980" y="4129378"/>
            <a:ext cx="683400" cy="683400"/>
            <a:chOff x="1505266" y="2538788"/>
            <a:chExt cx="486611" cy="486611"/>
          </a:xfrm>
        </p:grpSpPr>
        <p:sp>
          <p:nvSpPr>
            <p:cNvPr id="108" name="Teardrop 107"/>
            <p:cNvSpPr/>
            <p:nvPr/>
          </p:nvSpPr>
          <p:spPr>
            <a:xfrm rot="8100000">
              <a:off x="1505266" y="2538788"/>
              <a:ext cx="486611" cy="486611"/>
            </a:xfrm>
            <a:prstGeom prst="teardrop">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sym typeface="Arial" panose="020b0604020202020204" pitchFamily="34" charset="0"/>
              </a:endParaRPr>
            </a:p>
          </p:txBody>
        </p:sp>
        <p:sp>
          <p:nvSpPr>
            <p:cNvPr id="109" name="TextBox 108"/>
            <p:cNvSpPr txBox="1"/>
            <p:nvPr/>
          </p:nvSpPr>
          <p:spPr>
            <a:xfrm rot="10800000">
              <a:off x="1547684" y="2735334"/>
              <a:ext cx="401776" cy="132175"/>
            </a:xfrm>
            <a:prstGeom prst="rect">
              <a:avLst/>
            </a:prstGeom>
            <a:noFill/>
            <a:ln w="31750">
              <a:no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defPPr>
              <a:lvl1pPr algn="ctr">
                <a:defRPr>
                  <a:solidFill>
                    <a:srgbClr val="000000"/>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gn="just">
                <a:lnSpc>
                  <a:spcPct val="120000"/>
                </a:lnSpc>
                <a:spcBef>
                  <a:spcPct val="0"/>
                </a:spcBef>
                <a:spcAft>
                  <a:spcPct val="0"/>
                </a:spcAft>
              </a:pPr>
              <a:r>
                <a:rPr lang="zh-CN" altLang="en-US" sz="1100" b="1">
                  <a:solidFill>
                    <a:schemeClr val="accent6"/>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1100" b="1">
                <a:solidFill>
                  <a:schemeClr val="accent6"/>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06" name="Text Placeholder 32"/>
          <p:cNvSpPr txBox="1"/>
          <p:nvPr/>
        </p:nvSpPr>
        <p:spPr>
          <a:xfrm>
            <a:off x="9498997" y="5329650"/>
            <a:ext cx="190465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spcAft>
                <a:spcPct val="0"/>
              </a:spcAft>
              <a:buNone/>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7" name="Text Placeholder 33"/>
          <p:cNvSpPr txBox="1"/>
          <p:nvPr/>
        </p:nvSpPr>
        <p:spPr>
          <a:xfrm>
            <a:off x="9498997" y="5070358"/>
            <a:ext cx="1904658" cy="23621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ct val="0"/>
              </a:spcBef>
              <a:spcAft>
                <a:spcPct val="0"/>
              </a:spcAft>
              <a:buNone/>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10" name="Group 109"/>
          <p:cNvGrpSpPr/>
          <p:nvPr/>
        </p:nvGrpSpPr>
        <p:grpSpPr>
          <a:xfrm>
            <a:off x="2441760" y="3350489"/>
            <a:ext cx="1494495" cy="243523"/>
            <a:chOff x="2443423" y="3747743"/>
            <a:chExt cx="1417080" cy="230909"/>
          </a:xfrm>
        </p:grpSpPr>
        <p:sp>
          <p:nvSpPr>
            <p:cNvPr id="112" name="Rounded Rectangle 111"/>
            <p:cNvSpPr/>
            <p:nvPr/>
          </p:nvSpPr>
          <p:spPr>
            <a:xfrm>
              <a:off x="2443423" y="3747743"/>
              <a:ext cx="1417080" cy="230909"/>
            </a:xfrm>
            <a:prstGeom prst="roundRect">
              <a:avLst>
                <a:gd name="adj" fmla="val 50000"/>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Oval 112"/>
            <p:cNvSpPr>
              <a:spLocks noChangeAspect="1"/>
            </p:cNvSpPr>
            <p:nvPr/>
          </p:nvSpPr>
          <p:spPr>
            <a:xfrm>
              <a:off x="2517813" y="3823597"/>
              <a:ext cx="79200"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4" name="Oval 113"/>
          <p:cNvSpPr>
            <a:spLocks noChangeAspect="1"/>
          </p:cNvSpPr>
          <p:nvPr/>
        </p:nvSpPr>
        <p:spPr>
          <a:xfrm>
            <a:off x="1760759" y="3430486"/>
            <a:ext cx="83527" cy="835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15" name="Group 114"/>
          <p:cNvGrpSpPr/>
          <p:nvPr/>
        </p:nvGrpSpPr>
        <p:grpSpPr>
          <a:xfrm>
            <a:off x="3699594" y="3350489"/>
            <a:ext cx="2399150" cy="243523"/>
            <a:chOff x="3636102" y="3747743"/>
            <a:chExt cx="2274874" cy="230909"/>
          </a:xfrm>
        </p:grpSpPr>
        <p:sp>
          <p:nvSpPr>
            <p:cNvPr id="116" name="Rounded Rectangle 115"/>
            <p:cNvSpPr/>
            <p:nvPr/>
          </p:nvSpPr>
          <p:spPr>
            <a:xfrm>
              <a:off x="3636102" y="3747743"/>
              <a:ext cx="2274874" cy="230909"/>
            </a:xfrm>
            <a:prstGeom prst="roundRect">
              <a:avLst>
                <a:gd name="adj" fmla="val 50000"/>
              </a:avLst>
            </a:prstGeom>
            <a:solidFill>
              <a:srgbClr val="72509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7" name="Oval 116"/>
            <p:cNvSpPr>
              <a:spLocks noChangeAspect="1"/>
            </p:cNvSpPr>
            <p:nvPr/>
          </p:nvSpPr>
          <p:spPr>
            <a:xfrm>
              <a:off x="3710667" y="3823597"/>
              <a:ext cx="79200"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8" name="Group 117"/>
          <p:cNvGrpSpPr/>
          <p:nvPr/>
        </p:nvGrpSpPr>
        <p:grpSpPr>
          <a:xfrm>
            <a:off x="5855150" y="3350489"/>
            <a:ext cx="3302251" cy="243523"/>
            <a:chOff x="5679999" y="3747743"/>
            <a:chExt cx="3131195" cy="230909"/>
          </a:xfrm>
        </p:grpSpPr>
        <p:sp>
          <p:nvSpPr>
            <p:cNvPr id="119" name="Rounded Rectangle 118"/>
            <p:cNvSpPr/>
            <p:nvPr/>
          </p:nvSpPr>
          <p:spPr>
            <a:xfrm>
              <a:off x="5679999" y="3747743"/>
              <a:ext cx="3131195" cy="230909"/>
            </a:xfrm>
            <a:prstGeom prst="roundRect">
              <a:avLst>
                <a:gd name="adj" fmla="val 50000"/>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0" name="Oval 119"/>
            <p:cNvSpPr>
              <a:spLocks noChangeAspect="1"/>
            </p:cNvSpPr>
            <p:nvPr/>
          </p:nvSpPr>
          <p:spPr>
            <a:xfrm>
              <a:off x="5751310" y="3823597"/>
              <a:ext cx="79200"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1" name="Group 120"/>
          <p:cNvGrpSpPr/>
          <p:nvPr/>
        </p:nvGrpSpPr>
        <p:grpSpPr>
          <a:xfrm>
            <a:off x="8905172" y="3350489"/>
            <a:ext cx="1494495" cy="243523"/>
            <a:chOff x="8572032" y="3747743"/>
            <a:chExt cx="1417080" cy="230909"/>
          </a:xfrm>
        </p:grpSpPr>
        <p:sp>
          <p:nvSpPr>
            <p:cNvPr id="122" name="Rounded Rectangle 121"/>
            <p:cNvSpPr/>
            <p:nvPr/>
          </p:nvSpPr>
          <p:spPr>
            <a:xfrm>
              <a:off x="8572032" y="3747743"/>
              <a:ext cx="1417080" cy="230909"/>
            </a:xfrm>
            <a:prstGeom prst="roundRect">
              <a:avLst>
                <a:gd name="adj" fmla="val 50000"/>
              </a:avLst>
            </a:prstGeom>
            <a:solidFill>
              <a:srgbClr val="72509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3" name="Oval 122"/>
            <p:cNvSpPr>
              <a:spLocks noChangeAspect="1"/>
            </p:cNvSpPr>
            <p:nvPr/>
          </p:nvSpPr>
          <p:spPr>
            <a:xfrm>
              <a:off x="8654977" y="3823597"/>
              <a:ext cx="79200" cy="79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4" name="Group 123"/>
          <p:cNvGrpSpPr/>
          <p:nvPr/>
        </p:nvGrpSpPr>
        <p:grpSpPr>
          <a:xfrm>
            <a:off x="10152677" y="2920857"/>
            <a:ext cx="1396012" cy="850528"/>
            <a:chOff x="9754915" y="3340366"/>
            <a:chExt cx="1323699" cy="806471"/>
          </a:xfrm>
          <a:solidFill>
            <a:schemeClr val="accent6">
              <a:alpha val="90000"/>
            </a:schemeClr>
          </a:solidFill>
        </p:grpSpPr>
        <p:grpSp>
          <p:nvGrpSpPr>
            <p:cNvPr id="125" name="Group 124"/>
            <p:cNvGrpSpPr/>
            <p:nvPr/>
          </p:nvGrpSpPr>
          <p:grpSpPr>
            <a:xfrm>
              <a:off x="9754915" y="3340366"/>
              <a:ext cx="1323699" cy="806471"/>
              <a:chOff x="9754915" y="3120910"/>
              <a:chExt cx="1323699" cy="806471"/>
            </a:xfrm>
            <a:grpFill/>
          </p:grpSpPr>
          <p:sp>
            <p:nvSpPr>
              <p:cNvPr id="127" name="Rounded Rectangle 126"/>
              <p:cNvSpPr/>
              <p:nvPr/>
            </p:nvSpPr>
            <p:spPr>
              <a:xfrm>
                <a:off x="9754915" y="3528287"/>
                <a:ext cx="1253401" cy="23090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8" name="Rounded Rectangle 127"/>
              <p:cNvSpPr/>
              <p:nvPr/>
            </p:nvSpPr>
            <p:spPr>
              <a:xfrm rot="18900000">
                <a:off x="10388589" y="3696472"/>
                <a:ext cx="690025" cy="23090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9" name="Rounded Rectangle 128"/>
              <p:cNvSpPr/>
              <p:nvPr/>
            </p:nvSpPr>
            <p:spPr>
              <a:xfrm rot="2700000">
                <a:off x="10388588" y="3350468"/>
                <a:ext cx="690025" cy="23090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26" name="Oval 125"/>
            <p:cNvSpPr>
              <a:spLocks noChangeAspect="1"/>
            </p:cNvSpPr>
            <p:nvPr/>
          </p:nvSpPr>
          <p:spPr>
            <a:xfrm>
              <a:off x="9832895" y="3823597"/>
              <a:ext cx="79200" cy="79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ct val="0"/>
                </a:spcBef>
                <a:spcAft>
                  <a:spcPct val="0"/>
                </a:spcAft>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4"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活动运营方式</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7" name="直接连接符 76"/>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additive="base">
                                        <p:cTn id="12" dur="500" fill="hold"/>
                                        <p:tgtEl>
                                          <p:spTgt spid="78"/>
                                        </p:tgtEl>
                                        <p:attrNameLst>
                                          <p:attrName>ppt_x</p:attrName>
                                        </p:attrNameLst>
                                      </p:cBhvr>
                                      <p:tavLst>
                                        <p:tav tm="0">
                                          <p:val>
                                            <p:strVal val="#ppt_x"/>
                                          </p:val>
                                        </p:tav>
                                        <p:tav tm="100000">
                                          <p:val>
                                            <p:strVal val="#ppt_x"/>
                                          </p:val>
                                        </p:tav>
                                      </p:tavLst>
                                    </p:anim>
                                    <p:anim calcmode="lin" valueType="num">
                                      <p:cBhvr additive="base">
                                        <p:cTn id="13" dur="500" fill="hold"/>
                                        <p:tgtEl>
                                          <p:spTgt spid="7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74">
                                            <p:txEl>
                                              <p:pRg st="0" end="0"/>
                                            </p:txEl>
                                          </p:spTgt>
                                        </p:tgtEl>
                                        <p:attrNameLst>
                                          <p:attrName>style.visibility</p:attrName>
                                        </p:attrNameLst>
                                      </p:cBhvr>
                                      <p:to>
                                        <p:strVal val="visible"/>
                                      </p:to>
                                    </p:set>
                                    <p:anim calcmode="lin" valueType="num">
                                      <p:cBhvr additive="base">
                                        <p:cTn id="17"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500"/>
                                        <p:tgtEl>
                                          <p:spTgt spid="49"/>
                                        </p:tgtEl>
                                      </p:cBhvr>
                                    </p:animEffect>
                                  </p:childTnLst>
                                </p:cTn>
                              </p:par>
                            </p:childTnLst>
                          </p:cTn>
                        </p:par>
                        <p:par>
                          <p:cTn id="27" fill="hold" nodeType="afterGroup">
                            <p:stCondLst>
                              <p:cond delay="2500"/>
                            </p:stCondLst>
                            <p:childTnLst>
                              <p:par>
                                <p:cTn id="28" presetID="22" presetClass="entr" presetSubtype="4" fill="hold"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down)">
                                      <p:cBhvr>
                                        <p:cTn id="30" dur="500"/>
                                        <p:tgtEl>
                                          <p:spTgt spid="51"/>
                                        </p:tgtEl>
                                      </p:cBhvr>
                                    </p:animEffect>
                                  </p:childTnLst>
                                </p:cTn>
                              </p:par>
                            </p:childTnLst>
                          </p:cTn>
                        </p:par>
                        <p:par>
                          <p:cTn id="31" fill="hold" nodeType="afterGroup">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childTnLst>
                          </p:cTn>
                        </p:par>
                        <p:par>
                          <p:cTn id="35" fill="hold" nodeType="afterGroup">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500"/>
                                        <p:tgtEl>
                                          <p:spTgt spid="52"/>
                                        </p:tgtEl>
                                      </p:cBhvr>
                                    </p:animEffect>
                                  </p:childTnLst>
                                </p:cTn>
                              </p:par>
                            </p:childTnLst>
                          </p:cTn>
                        </p:par>
                        <p:par>
                          <p:cTn id="39" fill="hold" nodeType="afterGroup">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par>
                          <p:cTn id="43" fill="hold" nodeType="afterGroup">
                            <p:stCondLst>
                              <p:cond delay="4500"/>
                            </p:stCondLst>
                            <p:childTnLst>
                              <p:par>
                                <p:cTn id="44" presetID="22" presetClass="entr" presetSubtype="8" fill="hold" nodeType="afterEffect">
                                  <p:stCondLst>
                                    <p:cond delay="0"/>
                                  </p:stCondLst>
                                  <p:childTnLst>
                                    <p:set>
                                      <p:cBhvr>
                                        <p:cTn id="45" dur="1" fill="hold">
                                          <p:stCondLst>
                                            <p:cond delay="0"/>
                                          </p:stCondLst>
                                        </p:cTn>
                                        <p:tgtEl>
                                          <p:spTgt spid="110"/>
                                        </p:tgtEl>
                                        <p:attrNameLst>
                                          <p:attrName>style.visibility</p:attrName>
                                        </p:attrNameLst>
                                      </p:cBhvr>
                                      <p:to>
                                        <p:strVal val="visible"/>
                                      </p:to>
                                    </p:set>
                                    <p:animEffect transition="in" filter="wipe(left)">
                                      <p:cBhvr>
                                        <p:cTn id="46" dur="500"/>
                                        <p:tgtEl>
                                          <p:spTgt spid="110"/>
                                        </p:tgtEl>
                                      </p:cBhvr>
                                    </p:animEffect>
                                  </p:childTnLst>
                                </p:cTn>
                              </p:par>
                            </p:childTnLst>
                          </p:cTn>
                        </p:par>
                        <p:par>
                          <p:cTn id="47" fill="hold" nodeType="afterGroup">
                            <p:stCondLst>
                              <p:cond delay="5000"/>
                            </p:stCondLst>
                            <p:childTnLst>
                              <p:par>
                                <p:cTn id="48" presetID="22" presetClass="entr" presetSubtype="4" fill="hold" nodeType="afterEffect">
                                  <p:stCondLst>
                                    <p:cond delay="0"/>
                                  </p:stCondLst>
                                  <p:childTnLst>
                                    <p:set>
                                      <p:cBhvr>
                                        <p:cTn id="49" dur="1" fill="hold">
                                          <p:stCondLst>
                                            <p:cond delay="0"/>
                                          </p:stCondLst>
                                        </p:cTn>
                                        <p:tgtEl>
                                          <p:spTgt spid="69"/>
                                        </p:tgtEl>
                                        <p:attrNameLst>
                                          <p:attrName>style.visibility</p:attrName>
                                        </p:attrNameLst>
                                      </p:cBhvr>
                                      <p:to>
                                        <p:strVal val="visible"/>
                                      </p:to>
                                    </p:set>
                                    <p:animEffect transition="in" filter="wipe(down)">
                                      <p:cBhvr>
                                        <p:cTn id="50" dur="500"/>
                                        <p:tgtEl>
                                          <p:spTgt spid="69"/>
                                        </p:tgtEl>
                                      </p:cBhvr>
                                    </p:animEffect>
                                  </p:childTnLst>
                                </p:cTn>
                              </p:par>
                            </p:childTnLst>
                          </p:cTn>
                        </p:par>
                        <p:par>
                          <p:cTn id="51" fill="hold" nodeType="afterGroup">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500"/>
                                        <p:tgtEl>
                                          <p:spTgt spid="71"/>
                                        </p:tgtEl>
                                      </p:cBhvr>
                                    </p:animEffect>
                                  </p:childTnLst>
                                </p:cTn>
                              </p:par>
                            </p:childTnLst>
                          </p:cTn>
                        </p:par>
                        <p:par>
                          <p:cTn id="55" fill="hold" nodeType="afterGroup">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500"/>
                                        <p:tgtEl>
                                          <p:spTgt spid="70"/>
                                        </p:tgtEl>
                                      </p:cBhvr>
                                    </p:animEffect>
                                  </p:childTnLst>
                                </p:cTn>
                              </p:par>
                            </p:childTnLst>
                          </p:cTn>
                        </p:par>
                        <p:par>
                          <p:cTn id="59" fill="hold" nodeType="afterGroup">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nodeType="afterGroup">
                            <p:stCondLst>
                              <p:cond delay="7000"/>
                            </p:stCondLst>
                            <p:childTnLst>
                              <p:par>
                                <p:cTn id="64" presetID="22" presetClass="entr" presetSubtype="8" fill="hold" nodeType="afterEffect">
                                  <p:stCondLst>
                                    <p:cond delay="0"/>
                                  </p:stCondLst>
                                  <p:childTnLst>
                                    <p:set>
                                      <p:cBhvr>
                                        <p:cTn id="65" dur="1" fill="hold">
                                          <p:stCondLst>
                                            <p:cond delay="0"/>
                                          </p:stCondLst>
                                        </p:cTn>
                                        <p:tgtEl>
                                          <p:spTgt spid="115"/>
                                        </p:tgtEl>
                                        <p:attrNameLst>
                                          <p:attrName>style.visibility</p:attrName>
                                        </p:attrNameLst>
                                      </p:cBhvr>
                                      <p:to>
                                        <p:strVal val="visible"/>
                                      </p:to>
                                    </p:set>
                                    <p:animEffect transition="in" filter="wipe(left)">
                                      <p:cBhvr>
                                        <p:cTn id="66" dur="500"/>
                                        <p:tgtEl>
                                          <p:spTgt spid="115"/>
                                        </p:tgtEl>
                                      </p:cBhvr>
                                    </p:animEffect>
                                  </p:childTnLst>
                                </p:cTn>
                              </p:par>
                            </p:childTnLst>
                          </p:cTn>
                        </p:par>
                        <p:par>
                          <p:cTn id="67" fill="hold" nodeType="afterGroup">
                            <p:stCondLst>
                              <p:cond delay="7500"/>
                            </p:stCondLst>
                            <p:childTnLst>
                              <p:par>
                                <p:cTn id="68" presetID="22" presetClass="entr" presetSubtype="4" fill="hold"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ipe(down)">
                                      <p:cBhvr>
                                        <p:cTn id="70" dur="500"/>
                                        <p:tgtEl>
                                          <p:spTgt spid="57"/>
                                        </p:tgtEl>
                                      </p:cBhvr>
                                    </p:animEffect>
                                  </p:childTnLst>
                                </p:cTn>
                              </p:par>
                            </p:childTnLst>
                          </p:cTn>
                        </p:par>
                        <p:par>
                          <p:cTn id="71" fill="hold" nodeType="afterGroup">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500"/>
                                        <p:tgtEl>
                                          <p:spTgt spid="58"/>
                                        </p:tgtEl>
                                      </p:cBhvr>
                                    </p:animEffect>
                                  </p:childTnLst>
                                </p:cTn>
                              </p:par>
                            </p:childTnLst>
                          </p:cTn>
                        </p:par>
                        <p:par>
                          <p:cTn id="75" fill="hold" nodeType="afterGroup">
                            <p:stCondLst>
                              <p:cond delay="8500"/>
                            </p:stCondLst>
                            <p:childTnLst>
                              <p:par>
                                <p:cTn id="76" presetID="10" presetClass="entr" presetSubtype="0" fill="hold" grpId="0" nodeType="afterEffect">
                                  <p:stCondLst>
                                    <p:cond delay="0"/>
                                  </p:stCondLst>
                                  <p:childTnLst>
                                    <p:set>
                                      <p:cBhvr>
                                        <p:cTn id="77" dur="1" fill="hold">
                                          <p:stCondLst>
                                            <p:cond delay="0"/>
                                          </p:stCondLst>
                                        </p:cTn>
                                        <p:tgtEl>
                                          <p:spTgt spid="59"/>
                                        </p:tgtEl>
                                        <p:attrNameLst>
                                          <p:attrName>style.visibility</p:attrName>
                                        </p:attrNameLst>
                                      </p:cBhvr>
                                      <p:to>
                                        <p:strVal val="visible"/>
                                      </p:to>
                                    </p:set>
                                    <p:animEffect transition="in" filter="fade">
                                      <p:cBhvr>
                                        <p:cTn id="78" dur="500"/>
                                        <p:tgtEl>
                                          <p:spTgt spid="59"/>
                                        </p:tgtEl>
                                      </p:cBhvr>
                                    </p:animEffect>
                                  </p:childTnLst>
                                </p:cTn>
                              </p:par>
                            </p:childTnLst>
                          </p:cTn>
                        </p:par>
                        <p:par>
                          <p:cTn id="79" fill="hold" nodeType="afterGroup">
                            <p:stCondLst>
                              <p:cond delay="9000"/>
                            </p:stCondLst>
                            <p:childTnLst>
                              <p:par>
                                <p:cTn id="80" presetID="10" presetClass="entr" presetSubtype="0"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500"/>
                                        <p:tgtEl>
                                          <p:spTgt spid="46"/>
                                        </p:tgtEl>
                                      </p:cBhvr>
                                    </p:animEffect>
                                  </p:childTnLst>
                                </p:cTn>
                              </p:par>
                            </p:childTnLst>
                          </p:cTn>
                        </p:par>
                        <p:par>
                          <p:cTn id="83" fill="hold" nodeType="afterGroup">
                            <p:stCondLst>
                              <p:cond delay="9500"/>
                            </p:stCondLst>
                            <p:childTnLst>
                              <p:par>
                                <p:cTn id="84" presetID="22" presetClass="entr" presetSubtype="8" fill="hold" nodeType="afterEffect">
                                  <p:stCondLst>
                                    <p:cond delay="0"/>
                                  </p:stCondLst>
                                  <p:childTnLst>
                                    <p:set>
                                      <p:cBhvr>
                                        <p:cTn id="85" dur="1" fill="hold">
                                          <p:stCondLst>
                                            <p:cond delay="0"/>
                                          </p:stCondLst>
                                        </p:cTn>
                                        <p:tgtEl>
                                          <p:spTgt spid="118"/>
                                        </p:tgtEl>
                                        <p:attrNameLst>
                                          <p:attrName>style.visibility</p:attrName>
                                        </p:attrNameLst>
                                      </p:cBhvr>
                                      <p:to>
                                        <p:strVal val="visible"/>
                                      </p:to>
                                    </p:set>
                                    <p:animEffect transition="in" filter="wipe(left)">
                                      <p:cBhvr>
                                        <p:cTn id="86" dur="500"/>
                                        <p:tgtEl>
                                          <p:spTgt spid="118"/>
                                        </p:tgtEl>
                                      </p:cBhvr>
                                    </p:animEffect>
                                  </p:childTnLst>
                                </p:cTn>
                              </p:par>
                            </p:childTnLst>
                          </p:cTn>
                        </p:par>
                        <p:par>
                          <p:cTn id="87" fill="hold" nodeType="afterGroup">
                            <p:stCondLst>
                              <p:cond delay="10000"/>
                            </p:stCondLst>
                            <p:childTnLst>
                              <p:par>
                                <p:cTn id="88" presetID="22" presetClass="entr" presetSubtype="4" fill="hold" nodeType="afterEffect">
                                  <p:stCondLst>
                                    <p:cond delay="0"/>
                                  </p:stCondLst>
                                  <p:childTnLst>
                                    <p:set>
                                      <p:cBhvr>
                                        <p:cTn id="89" dur="1" fill="hold">
                                          <p:stCondLst>
                                            <p:cond delay="0"/>
                                          </p:stCondLst>
                                        </p:cTn>
                                        <p:tgtEl>
                                          <p:spTgt spid="75"/>
                                        </p:tgtEl>
                                        <p:attrNameLst>
                                          <p:attrName>style.visibility</p:attrName>
                                        </p:attrNameLst>
                                      </p:cBhvr>
                                      <p:to>
                                        <p:strVal val="visible"/>
                                      </p:to>
                                    </p:set>
                                    <p:animEffect transition="in" filter="wipe(down)">
                                      <p:cBhvr>
                                        <p:cTn id="90" dur="500"/>
                                        <p:tgtEl>
                                          <p:spTgt spid="75"/>
                                        </p:tgtEl>
                                      </p:cBhvr>
                                    </p:animEffect>
                                  </p:childTnLst>
                                </p:cTn>
                              </p:par>
                            </p:childTnLst>
                          </p:cTn>
                        </p:par>
                        <p:par>
                          <p:cTn id="91" fill="hold" nodeType="afterGroup">
                            <p:stCondLst>
                              <p:cond delay="10500"/>
                            </p:stCondLst>
                            <p:childTnLst>
                              <p:par>
                                <p:cTn id="92" presetID="10" presetClass="entr" presetSubtype="0" fill="hold" grpId="0" nodeType="afterEffect">
                                  <p:stCondLst>
                                    <p:cond delay="0"/>
                                  </p:stCondLst>
                                  <p:childTnLst>
                                    <p:set>
                                      <p:cBhvr>
                                        <p:cTn id="93" dur="1" fill="hold">
                                          <p:stCondLst>
                                            <p:cond delay="0"/>
                                          </p:stCondLst>
                                        </p:cTn>
                                        <p:tgtEl>
                                          <p:spTgt spid="101"/>
                                        </p:tgtEl>
                                        <p:attrNameLst>
                                          <p:attrName>style.visibility</p:attrName>
                                        </p:attrNameLst>
                                      </p:cBhvr>
                                      <p:to>
                                        <p:strVal val="visible"/>
                                      </p:to>
                                    </p:set>
                                    <p:animEffect transition="in" filter="fade">
                                      <p:cBhvr>
                                        <p:cTn id="94" dur="500"/>
                                        <p:tgtEl>
                                          <p:spTgt spid="101"/>
                                        </p:tgtEl>
                                      </p:cBhvr>
                                    </p:animEffect>
                                  </p:childTnLst>
                                </p:cTn>
                              </p:par>
                            </p:childTnLst>
                          </p:cTn>
                        </p:par>
                        <p:par>
                          <p:cTn id="95" fill="hold" nodeType="afterGroup">
                            <p:stCondLst>
                              <p:cond delay="11000"/>
                            </p:stCondLst>
                            <p:childTnLst>
                              <p:par>
                                <p:cTn id="96" presetID="10" presetClass="entr" presetSubtype="0" fill="hold" grpId="0" nodeType="after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500"/>
                                        <p:tgtEl>
                                          <p:spTgt spid="76"/>
                                        </p:tgtEl>
                                      </p:cBhvr>
                                    </p:animEffect>
                                  </p:childTnLst>
                                </p:cTn>
                              </p:par>
                            </p:childTnLst>
                          </p:cTn>
                        </p:par>
                        <p:par>
                          <p:cTn id="99" fill="hold" nodeType="afterGroup">
                            <p:stCondLst>
                              <p:cond delay="11500"/>
                            </p:stCondLst>
                            <p:childTnLst>
                              <p:par>
                                <p:cTn id="100" presetID="10" presetClass="entr" presetSubtype="0"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fade">
                                      <p:cBhvr>
                                        <p:cTn id="102" dur="500"/>
                                        <p:tgtEl>
                                          <p:spTgt spid="47"/>
                                        </p:tgtEl>
                                      </p:cBhvr>
                                    </p:animEffect>
                                  </p:childTnLst>
                                </p:cTn>
                              </p:par>
                            </p:childTnLst>
                          </p:cTn>
                        </p:par>
                        <p:par>
                          <p:cTn id="103" fill="hold" nodeType="afterGroup">
                            <p:stCondLst>
                              <p:cond delay="12000"/>
                            </p:stCondLst>
                            <p:childTnLst>
                              <p:par>
                                <p:cTn id="104" presetID="22" presetClass="entr" presetSubtype="8" fill="hold" nodeType="afterEffect">
                                  <p:stCondLst>
                                    <p:cond delay="0"/>
                                  </p:stCondLst>
                                  <p:childTnLst>
                                    <p:set>
                                      <p:cBhvr>
                                        <p:cTn id="105" dur="1" fill="hold">
                                          <p:stCondLst>
                                            <p:cond delay="0"/>
                                          </p:stCondLst>
                                        </p:cTn>
                                        <p:tgtEl>
                                          <p:spTgt spid="121"/>
                                        </p:tgtEl>
                                        <p:attrNameLst>
                                          <p:attrName>style.visibility</p:attrName>
                                        </p:attrNameLst>
                                      </p:cBhvr>
                                      <p:to>
                                        <p:strVal val="visible"/>
                                      </p:to>
                                    </p:set>
                                    <p:animEffect transition="in" filter="wipe(left)">
                                      <p:cBhvr>
                                        <p:cTn id="106" dur="500"/>
                                        <p:tgtEl>
                                          <p:spTgt spid="121"/>
                                        </p:tgtEl>
                                      </p:cBhvr>
                                    </p:animEffect>
                                  </p:childTnLst>
                                </p:cTn>
                              </p:par>
                            </p:childTnLst>
                          </p:cTn>
                        </p:par>
                        <p:par>
                          <p:cTn id="107" fill="hold" nodeType="afterGroup">
                            <p:stCondLst>
                              <p:cond delay="12500"/>
                            </p:stCondLst>
                            <p:childTnLst>
                              <p:par>
                                <p:cTn id="108" presetID="22" presetClass="entr" presetSubtype="4" fill="hold" nodeType="after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wipe(down)">
                                      <p:cBhvr>
                                        <p:cTn id="110" dur="500"/>
                                        <p:tgtEl>
                                          <p:spTgt spid="63"/>
                                        </p:tgtEl>
                                      </p:cBhvr>
                                    </p:animEffect>
                                  </p:childTnLst>
                                </p:cTn>
                              </p:par>
                            </p:childTnLst>
                          </p:cTn>
                        </p:par>
                        <p:par>
                          <p:cTn id="111" fill="hold" nodeType="afterGroup">
                            <p:stCondLst>
                              <p:cond delay="13000"/>
                            </p:stCondLst>
                            <p:childTnLst>
                              <p:par>
                                <p:cTn id="112" presetID="10" presetClass="entr" presetSubtype="0" fill="hold" grpId="0"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500"/>
                                        <p:tgtEl>
                                          <p:spTgt spid="65"/>
                                        </p:tgtEl>
                                      </p:cBhvr>
                                    </p:animEffect>
                                  </p:childTnLst>
                                </p:cTn>
                              </p:par>
                            </p:childTnLst>
                          </p:cTn>
                        </p:par>
                        <p:par>
                          <p:cTn id="115" fill="hold" nodeType="afterGroup">
                            <p:stCondLst>
                              <p:cond delay="13500"/>
                            </p:stCondLst>
                            <p:childTnLst>
                              <p:par>
                                <p:cTn id="116" presetID="10" presetClass="entr" presetSubtype="0" fill="hold" grpId="0" nodeType="afterEffect">
                                  <p:stCondLst>
                                    <p:cond delay="0"/>
                                  </p:stCondLst>
                                  <p:childTnLst>
                                    <p:set>
                                      <p:cBhvr>
                                        <p:cTn id="117" dur="1" fill="hold">
                                          <p:stCondLst>
                                            <p:cond delay="0"/>
                                          </p:stCondLst>
                                        </p:cTn>
                                        <p:tgtEl>
                                          <p:spTgt spid="64"/>
                                        </p:tgtEl>
                                        <p:attrNameLst>
                                          <p:attrName>style.visibility</p:attrName>
                                        </p:attrNameLst>
                                      </p:cBhvr>
                                      <p:to>
                                        <p:strVal val="visible"/>
                                      </p:to>
                                    </p:set>
                                    <p:animEffect transition="in" filter="fade">
                                      <p:cBhvr>
                                        <p:cTn id="118" dur="500"/>
                                        <p:tgtEl>
                                          <p:spTgt spid="64"/>
                                        </p:tgtEl>
                                      </p:cBhvr>
                                    </p:animEffect>
                                  </p:childTnLst>
                                </p:cTn>
                              </p:par>
                            </p:childTnLst>
                          </p:cTn>
                        </p:par>
                        <p:par>
                          <p:cTn id="119" fill="hold" nodeType="afterGroup">
                            <p:stCondLst>
                              <p:cond delay="14000"/>
                            </p:stCondLst>
                            <p:childTnLst>
                              <p:par>
                                <p:cTn id="120" presetID="10" presetClass="entr" presetSubtype="0" fill="hold" grpId="0" nodeType="after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500"/>
                                        <p:tgtEl>
                                          <p:spTgt spid="48"/>
                                        </p:tgtEl>
                                      </p:cBhvr>
                                    </p:animEffect>
                                  </p:childTnLst>
                                </p:cTn>
                              </p:par>
                            </p:childTnLst>
                          </p:cTn>
                        </p:par>
                        <p:par>
                          <p:cTn id="123" fill="hold" nodeType="afterGroup">
                            <p:stCondLst>
                              <p:cond delay="14500"/>
                            </p:stCondLst>
                            <p:childTnLst>
                              <p:par>
                                <p:cTn id="124" presetID="22" presetClass="entr" presetSubtype="8" fill="hold" nodeType="afterEffect">
                                  <p:stCondLst>
                                    <p:cond delay="0"/>
                                  </p:stCondLst>
                                  <p:childTnLst>
                                    <p:set>
                                      <p:cBhvr>
                                        <p:cTn id="125" dur="1" fill="hold">
                                          <p:stCondLst>
                                            <p:cond delay="0"/>
                                          </p:stCondLst>
                                        </p:cTn>
                                        <p:tgtEl>
                                          <p:spTgt spid="124"/>
                                        </p:tgtEl>
                                        <p:attrNameLst>
                                          <p:attrName>style.visibility</p:attrName>
                                        </p:attrNameLst>
                                      </p:cBhvr>
                                      <p:to>
                                        <p:strVal val="visible"/>
                                      </p:to>
                                    </p:set>
                                    <p:animEffect transition="in" filter="wipe(left)">
                                      <p:cBhvr>
                                        <p:cTn id="126" dur="500"/>
                                        <p:tgtEl>
                                          <p:spTgt spid="124"/>
                                        </p:tgtEl>
                                      </p:cBhvr>
                                    </p:animEffect>
                                  </p:childTnLst>
                                </p:cTn>
                              </p:par>
                            </p:childTnLst>
                          </p:cTn>
                        </p:par>
                        <p:par>
                          <p:cTn id="127" fill="hold" nodeType="afterGroup">
                            <p:stCondLst>
                              <p:cond delay="15000"/>
                            </p:stCondLst>
                            <p:childTnLst>
                              <p:par>
                                <p:cTn id="128" presetID="22" presetClass="entr" presetSubtype="4" fill="hold" nodeType="afterEffect">
                                  <p:stCondLst>
                                    <p:cond delay="0"/>
                                  </p:stCondLst>
                                  <p:childTnLst>
                                    <p:set>
                                      <p:cBhvr>
                                        <p:cTn id="129" dur="1" fill="hold">
                                          <p:stCondLst>
                                            <p:cond delay="0"/>
                                          </p:stCondLst>
                                        </p:cTn>
                                        <p:tgtEl>
                                          <p:spTgt spid="105"/>
                                        </p:tgtEl>
                                        <p:attrNameLst>
                                          <p:attrName>style.visibility</p:attrName>
                                        </p:attrNameLst>
                                      </p:cBhvr>
                                      <p:to>
                                        <p:strVal val="visible"/>
                                      </p:to>
                                    </p:set>
                                    <p:animEffect transition="in" filter="wipe(down)">
                                      <p:cBhvr>
                                        <p:cTn id="130" dur="500"/>
                                        <p:tgtEl>
                                          <p:spTgt spid="105"/>
                                        </p:tgtEl>
                                      </p:cBhvr>
                                    </p:animEffect>
                                  </p:childTnLst>
                                </p:cTn>
                              </p:par>
                            </p:childTnLst>
                          </p:cTn>
                        </p:par>
                        <p:par>
                          <p:cTn id="131" fill="hold" nodeType="afterGroup">
                            <p:stCondLst>
                              <p:cond delay="15500"/>
                            </p:stCondLst>
                            <p:childTnLst>
                              <p:par>
                                <p:cTn id="132" presetID="10" presetClass="entr" presetSubtype="0" fill="hold" grpId="0" nodeType="afterEffect">
                                  <p:stCondLst>
                                    <p:cond delay="0"/>
                                  </p:stCondLst>
                                  <p:childTnLst>
                                    <p:set>
                                      <p:cBhvr>
                                        <p:cTn id="133" dur="1" fill="hold">
                                          <p:stCondLst>
                                            <p:cond delay="0"/>
                                          </p:stCondLst>
                                        </p:cTn>
                                        <p:tgtEl>
                                          <p:spTgt spid="107"/>
                                        </p:tgtEl>
                                        <p:attrNameLst>
                                          <p:attrName>style.visibility</p:attrName>
                                        </p:attrNameLst>
                                      </p:cBhvr>
                                      <p:to>
                                        <p:strVal val="visible"/>
                                      </p:to>
                                    </p:set>
                                    <p:animEffect transition="in" filter="fade">
                                      <p:cBhvr>
                                        <p:cTn id="134" dur="500"/>
                                        <p:tgtEl>
                                          <p:spTgt spid="107"/>
                                        </p:tgtEl>
                                      </p:cBhvr>
                                    </p:animEffect>
                                  </p:childTnLst>
                                </p:cTn>
                              </p:par>
                            </p:childTnLst>
                          </p:cTn>
                        </p:par>
                        <p:par>
                          <p:cTn id="135" fill="hold" nodeType="afterGroup">
                            <p:stCondLst>
                              <p:cond delay="16000"/>
                            </p:stCondLst>
                            <p:childTnLst>
                              <p:par>
                                <p:cTn id="136" presetID="10" presetClass="entr" presetSubtype="0" fill="hold" grpId="0" nodeType="afterEffect">
                                  <p:stCondLst>
                                    <p:cond delay="0"/>
                                  </p:stCondLst>
                                  <p:childTnLst>
                                    <p:set>
                                      <p:cBhvr>
                                        <p:cTn id="137" dur="1" fill="hold">
                                          <p:stCondLst>
                                            <p:cond delay="0"/>
                                          </p:stCondLst>
                                        </p:cTn>
                                        <p:tgtEl>
                                          <p:spTgt spid="106"/>
                                        </p:tgtEl>
                                        <p:attrNameLst>
                                          <p:attrName>style.visibility</p:attrName>
                                        </p:attrNameLst>
                                      </p:cBhvr>
                                      <p:to>
                                        <p:strVal val="visible"/>
                                      </p:to>
                                    </p:set>
                                    <p:animEffect transition="in" filter="fade">
                                      <p:cBhvr>
                                        <p:cTn id="138"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2" grpId="0"/>
      <p:bldP spid="53" grpId="0"/>
      <p:bldP spid="58" grpId="0"/>
      <p:bldP spid="59" grpId="0"/>
      <p:bldP spid="64" grpId="0"/>
      <p:bldP spid="65" grpId="0"/>
      <p:bldP spid="70" grpId="0"/>
      <p:bldP spid="71" grpId="0"/>
      <p:bldP spid="76" grpId="0"/>
      <p:bldP spid="101" grpId="0"/>
      <p:bldP spid="106" grpId="0"/>
      <p:bldP spid="107"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74"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活动运营方式</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7" name="直接连接符 76"/>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68" name="组合 67"/>
          <p:cNvGrpSpPr/>
          <p:nvPr/>
        </p:nvGrpSpPr>
        <p:grpSpPr>
          <a:xfrm>
            <a:off x="1316807" y="1528093"/>
            <a:ext cx="10214595" cy="1908503"/>
            <a:chOff x="1099701" y="2228282"/>
            <a:chExt cx="10214595" cy="1908503"/>
          </a:xfrm>
        </p:grpSpPr>
        <p:grpSp>
          <p:nvGrpSpPr>
            <p:cNvPr id="79" name="组合 78"/>
            <p:cNvGrpSpPr/>
            <p:nvPr/>
          </p:nvGrpSpPr>
          <p:grpSpPr>
            <a:xfrm>
              <a:off x="1099701" y="2806376"/>
              <a:ext cx="2332468" cy="1330409"/>
              <a:chOff x="2056588" y="2818963"/>
              <a:chExt cx="2332468" cy="1330409"/>
            </a:xfrm>
          </p:grpSpPr>
          <p:sp>
            <p:nvSpPr>
              <p:cNvPr id="95" name="等腰三角形 94"/>
              <p:cNvSpPr/>
              <p:nvPr/>
            </p:nvSpPr>
            <p:spPr>
              <a:xfrm>
                <a:off x="3088656" y="2818963"/>
                <a:ext cx="1300400" cy="1330409"/>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96" name="等腰三角形 95"/>
              <p:cNvSpPr/>
              <p:nvPr/>
            </p:nvSpPr>
            <p:spPr>
              <a:xfrm>
                <a:off x="2468910" y="2818963"/>
                <a:ext cx="1300401" cy="1330409"/>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97" name="等腰三角形 96"/>
              <p:cNvSpPr/>
              <p:nvPr/>
            </p:nvSpPr>
            <p:spPr>
              <a:xfrm>
                <a:off x="2056588" y="3305697"/>
                <a:ext cx="824645" cy="843674"/>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solidFill>
                  </a:rPr>
                  <a:t>1</a:t>
                </a:r>
                <a:endParaRPr lang="en-US" altLang="zh-CN" sz="2000" b="1">
                  <a:solidFill>
                    <a:schemeClr val="bg1"/>
                  </a:solidFill>
                </a:endParaRPr>
              </a:p>
            </p:txBody>
          </p:sp>
          <p:sp>
            <p:nvSpPr>
              <p:cNvPr id="98" name="任意多边形 15" title="wr6E73WmjL"/>
              <p:cNvSpPr/>
              <p:nvPr/>
            </p:nvSpPr>
            <p:spPr bwMode="auto">
              <a:xfrm>
                <a:off x="2938917" y="3443154"/>
                <a:ext cx="360388" cy="459883"/>
              </a:xfrm>
              <a:custGeom>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2"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txBody>
              <a:bodyPr anchor="ctr"/>
              <a:lstStyle/>
              <a:p>
                <a:pPr algn="ctr"/>
                <a:endParaRPr>
                  <a:solidFill>
                    <a:schemeClr val="bg1"/>
                  </a:solidFill>
                </a:endParaRPr>
              </a:p>
            </p:txBody>
          </p:sp>
        </p:grpSp>
        <p:grpSp>
          <p:nvGrpSpPr>
            <p:cNvPr id="80" name="组合 79"/>
            <p:cNvGrpSpPr/>
            <p:nvPr/>
          </p:nvGrpSpPr>
          <p:grpSpPr>
            <a:xfrm>
              <a:off x="3727076" y="2228282"/>
              <a:ext cx="2332469" cy="1908503"/>
              <a:chOff x="5208390" y="2240868"/>
              <a:chExt cx="2332469" cy="1908503"/>
            </a:xfrm>
          </p:grpSpPr>
          <p:sp>
            <p:nvSpPr>
              <p:cNvPr id="91" name="等腰三角形 90"/>
              <p:cNvSpPr/>
              <p:nvPr/>
            </p:nvSpPr>
            <p:spPr>
              <a:xfrm>
                <a:off x="6240459" y="2240868"/>
                <a:ext cx="1300400" cy="1908503"/>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92" name="等腰三角形 91"/>
              <p:cNvSpPr/>
              <p:nvPr/>
            </p:nvSpPr>
            <p:spPr>
              <a:xfrm>
                <a:off x="5620712" y="2240868"/>
                <a:ext cx="1300401" cy="1908503"/>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93" name="等腰三角形 92"/>
              <p:cNvSpPr/>
              <p:nvPr/>
            </p:nvSpPr>
            <p:spPr>
              <a:xfrm>
                <a:off x="5208390" y="3305697"/>
                <a:ext cx="824645" cy="843674"/>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solidFill>
                  </a:rPr>
                  <a:t>2</a:t>
                </a:r>
                <a:endParaRPr lang="en-US" altLang="zh-CN" sz="2000" b="1">
                  <a:solidFill>
                    <a:schemeClr val="bg1"/>
                  </a:solidFill>
                </a:endParaRPr>
              </a:p>
            </p:txBody>
          </p:sp>
          <p:sp>
            <p:nvSpPr>
              <p:cNvPr id="94" name="任意多边形 16" title="PVbvzsHBvL"/>
              <p:cNvSpPr>
                <a:spLocks noChangeAspect="1"/>
              </p:cNvSpPr>
              <p:nvPr/>
            </p:nvSpPr>
            <p:spPr bwMode="auto">
              <a:xfrm>
                <a:off x="6097962" y="3426358"/>
                <a:ext cx="345902" cy="435959"/>
              </a:xfrm>
              <a:custGeom>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solidFill>
                    <a:schemeClr val="bg1"/>
                  </a:solidFill>
                </a:endParaRPr>
              </a:p>
            </p:txBody>
          </p:sp>
        </p:grpSp>
        <p:grpSp>
          <p:nvGrpSpPr>
            <p:cNvPr id="81" name="组合 80"/>
            <p:cNvGrpSpPr/>
            <p:nvPr/>
          </p:nvGrpSpPr>
          <p:grpSpPr>
            <a:xfrm>
              <a:off x="6354452" y="2980596"/>
              <a:ext cx="2332468" cy="1156189"/>
              <a:chOff x="8360193" y="2993182"/>
              <a:chExt cx="2332468" cy="1156189"/>
            </a:xfrm>
          </p:grpSpPr>
          <p:sp>
            <p:nvSpPr>
              <p:cNvPr id="87" name="等腰三角形 86"/>
              <p:cNvSpPr/>
              <p:nvPr/>
            </p:nvSpPr>
            <p:spPr>
              <a:xfrm>
                <a:off x="9392261" y="2993182"/>
                <a:ext cx="1300400" cy="1156189"/>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88" name="等腰三角形 87"/>
              <p:cNvSpPr/>
              <p:nvPr/>
            </p:nvSpPr>
            <p:spPr>
              <a:xfrm>
                <a:off x="8772515" y="2993182"/>
                <a:ext cx="1300401" cy="1156189"/>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89" name="等腰三角形 88"/>
              <p:cNvSpPr/>
              <p:nvPr/>
            </p:nvSpPr>
            <p:spPr>
              <a:xfrm>
                <a:off x="8360193" y="3305697"/>
                <a:ext cx="824645" cy="843674"/>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solidFill>
                  </a:rPr>
                  <a:t>3</a:t>
                </a:r>
                <a:endParaRPr lang="en-US" altLang="zh-CN" sz="2000" b="1">
                  <a:solidFill>
                    <a:schemeClr val="bg1"/>
                  </a:solidFill>
                </a:endParaRPr>
              </a:p>
            </p:txBody>
          </p:sp>
          <p:sp>
            <p:nvSpPr>
              <p:cNvPr id="90" name="任意多边形 17" title="zumY2Jory7koa69K2WYW"/>
              <p:cNvSpPr/>
              <p:nvPr/>
            </p:nvSpPr>
            <p:spPr bwMode="auto">
              <a:xfrm>
                <a:off x="9251057" y="3532538"/>
                <a:ext cx="343317" cy="343502"/>
              </a:xfrm>
              <a:custGeom>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bg1"/>
              </a:solidFill>
              <a:ln>
                <a:noFill/>
              </a:ln>
            </p:spPr>
            <p:txBody>
              <a:bodyPr anchor="ctr"/>
              <a:lstStyle/>
              <a:p>
                <a:pPr algn="ctr"/>
                <a:endParaRPr>
                  <a:solidFill>
                    <a:schemeClr val="bg1"/>
                  </a:solidFill>
                </a:endParaRPr>
              </a:p>
            </p:txBody>
          </p:sp>
        </p:grpSp>
        <p:grpSp>
          <p:nvGrpSpPr>
            <p:cNvPr id="82" name="组合 81"/>
            <p:cNvGrpSpPr/>
            <p:nvPr/>
          </p:nvGrpSpPr>
          <p:grpSpPr>
            <a:xfrm>
              <a:off x="8981827" y="2228282"/>
              <a:ext cx="2332469" cy="1908503"/>
              <a:chOff x="5208390" y="2240868"/>
              <a:chExt cx="2332469" cy="1908503"/>
            </a:xfrm>
          </p:grpSpPr>
          <p:sp>
            <p:nvSpPr>
              <p:cNvPr id="83" name="等腰三角形 82"/>
              <p:cNvSpPr/>
              <p:nvPr/>
            </p:nvSpPr>
            <p:spPr>
              <a:xfrm>
                <a:off x="6240459" y="2240868"/>
                <a:ext cx="1300400" cy="1908503"/>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84" name="等腰三角形 83"/>
              <p:cNvSpPr/>
              <p:nvPr/>
            </p:nvSpPr>
            <p:spPr>
              <a:xfrm>
                <a:off x="5620712" y="2240868"/>
                <a:ext cx="1300401" cy="1908503"/>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solidFill>
                </a:endParaRPr>
              </a:p>
            </p:txBody>
          </p:sp>
          <p:sp>
            <p:nvSpPr>
              <p:cNvPr id="85" name="等腰三角形 84"/>
              <p:cNvSpPr/>
              <p:nvPr/>
            </p:nvSpPr>
            <p:spPr>
              <a:xfrm>
                <a:off x="5208390" y="3305697"/>
                <a:ext cx="824645" cy="843674"/>
              </a:xfrm>
              <a:prstGeom prst="triangle">
                <a:avLst/>
              </a:prstGeom>
              <a:solidFill>
                <a:srgbClr val="72509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solidFill>
                  </a:rPr>
                  <a:t>4</a:t>
                </a:r>
                <a:endParaRPr lang="en-US" altLang="zh-CN" sz="2000" b="1">
                  <a:solidFill>
                    <a:schemeClr val="bg1"/>
                  </a:solidFill>
                </a:endParaRPr>
              </a:p>
            </p:txBody>
          </p:sp>
          <p:sp>
            <p:nvSpPr>
              <p:cNvPr id="86" name="任意多边形 36" title="PVbvzsHBvL"/>
              <p:cNvSpPr>
                <a:spLocks noChangeAspect="1"/>
              </p:cNvSpPr>
              <p:nvPr/>
            </p:nvSpPr>
            <p:spPr bwMode="auto">
              <a:xfrm>
                <a:off x="6097962" y="3426358"/>
                <a:ext cx="345902" cy="435959"/>
              </a:xfrm>
              <a:custGeom>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solidFill>
                    <a:schemeClr val="bg1"/>
                  </a:solidFill>
                </a:endParaRPr>
              </a:p>
            </p:txBody>
          </p:sp>
        </p:grpSp>
      </p:grpSp>
      <p:grpSp>
        <p:nvGrpSpPr>
          <p:cNvPr id="99" name="组合 98"/>
          <p:cNvGrpSpPr/>
          <p:nvPr/>
        </p:nvGrpSpPr>
        <p:grpSpPr>
          <a:xfrm>
            <a:off x="1316807" y="3674538"/>
            <a:ext cx="2435166" cy="1479086"/>
            <a:chOff x="874713" y="3325188"/>
            <a:chExt cx="2435166" cy="1479086"/>
          </a:xfrm>
        </p:grpSpPr>
        <p:sp>
          <p:nvSpPr>
            <p:cNvPr id="100" name="矩形 99"/>
            <p:cNvSpPr/>
            <p:nvPr/>
          </p:nvSpPr>
          <p:spPr>
            <a:xfrm>
              <a:off x="874713" y="3677812"/>
              <a:ext cx="2435166" cy="112646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a:solidFill>
                    <a:schemeClr val="bg1"/>
                  </a:solidFill>
                </a:rPr>
                <a:t>用户可以在投影仪或者计算机上进行演示也可以将演示文稿打印出来制作成胶片以便应用到更广泛的领域中</a:t>
              </a:r>
              <a:endParaRPr lang="zh-CN" altLang="en-US" sz="1400">
                <a:solidFill>
                  <a:schemeClr val="bg1"/>
                </a:solidFill>
              </a:endParaRPr>
            </a:p>
          </p:txBody>
        </p:sp>
        <p:sp>
          <p:nvSpPr>
            <p:cNvPr id="104" name="矩形 103"/>
            <p:cNvSpPr/>
            <p:nvPr/>
          </p:nvSpPr>
          <p:spPr>
            <a:xfrm>
              <a:off x="874713" y="3325188"/>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a:solidFill>
                    <a:schemeClr val="bg1"/>
                  </a:solidFill>
                </a:rPr>
                <a:t>标题文字添加</a:t>
              </a:r>
              <a:endParaRPr lang="zh-CN" altLang="en-US">
                <a:solidFill>
                  <a:schemeClr val="bg1"/>
                </a:solidFill>
              </a:endParaRPr>
            </a:p>
          </p:txBody>
        </p:sp>
      </p:grpSp>
      <p:grpSp>
        <p:nvGrpSpPr>
          <p:cNvPr id="111" name="组合 110"/>
          <p:cNvGrpSpPr/>
          <p:nvPr/>
        </p:nvGrpSpPr>
        <p:grpSpPr>
          <a:xfrm>
            <a:off x="3944182" y="3674538"/>
            <a:ext cx="2435166" cy="1479086"/>
            <a:chOff x="874713" y="3325188"/>
            <a:chExt cx="2435166" cy="1479086"/>
          </a:xfrm>
        </p:grpSpPr>
        <p:sp>
          <p:nvSpPr>
            <p:cNvPr id="130" name="矩形 129"/>
            <p:cNvSpPr/>
            <p:nvPr/>
          </p:nvSpPr>
          <p:spPr>
            <a:xfrm>
              <a:off x="874713" y="3677812"/>
              <a:ext cx="2435166" cy="112646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a:solidFill>
                    <a:schemeClr val="bg1"/>
                  </a:solidFill>
                </a:rPr>
                <a:t>用户可以在投影仪或者计算机上进行演示也可以将演示文稿打印出来制作成胶片以便应用到更广泛的领域中</a:t>
              </a:r>
              <a:endParaRPr lang="zh-CN" altLang="en-US" sz="1400">
                <a:solidFill>
                  <a:schemeClr val="bg1"/>
                </a:solidFill>
              </a:endParaRPr>
            </a:p>
          </p:txBody>
        </p:sp>
        <p:sp>
          <p:nvSpPr>
            <p:cNvPr id="131" name="矩形 130"/>
            <p:cNvSpPr/>
            <p:nvPr/>
          </p:nvSpPr>
          <p:spPr>
            <a:xfrm>
              <a:off x="874713" y="3325188"/>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a:solidFill>
                    <a:schemeClr val="bg1"/>
                  </a:solidFill>
                </a:rPr>
                <a:t>标题文字添加</a:t>
              </a:r>
              <a:endParaRPr lang="zh-CN" altLang="en-US">
                <a:solidFill>
                  <a:schemeClr val="bg1"/>
                </a:solidFill>
              </a:endParaRPr>
            </a:p>
          </p:txBody>
        </p:sp>
      </p:grpSp>
      <p:grpSp>
        <p:nvGrpSpPr>
          <p:cNvPr id="132" name="组合 131"/>
          <p:cNvGrpSpPr/>
          <p:nvPr/>
        </p:nvGrpSpPr>
        <p:grpSpPr>
          <a:xfrm>
            <a:off x="6571558" y="3674538"/>
            <a:ext cx="2435166" cy="1479086"/>
            <a:chOff x="874713" y="3325188"/>
            <a:chExt cx="2435166" cy="1479086"/>
          </a:xfrm>
        </p:grpSpPr>
        <p:sp>
          <p:nvSpPr>
            <p:cNvPr id="133" name="矩形 132"/>
            <p:cNvSpPr/>
            <p:nvPr/>
          </p:nvSpPr>
          <p:spPr>
            <a:xfrm>
              <a:off x="874713" y="3677812"/>
              <a:ext cx="2435166" cy="112646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a:solidFill>
                    <a:schemeClr val="bg1"/>
                  </a:solidFill>
                </a:rPr>
                <a:t>用户可以在投影仪或者计算机上进行演示也可以将演示文稿打印出来制作成胶片以便应用到更广泛的领域中</a:t>
              </a:r>
              <a:endParaRPr lang="zh-CN" altLang="en-US" sz="1400">
                <a:solidFill>
                  <a:schemeClr val="bg1"/>
                </a:solidFill>
              </a:endParaRPr>
            </a:p>
          </p:txBody>
        </p:sp>
        <p:sp>
          <p:nvSpPr>
            <p:cNvPr id="134" name="矩形 133"/>
            <p:cNvSpPr/>
            <p:nvPr/>
          </p:nvSpPr>
          <p:spPr>
            <a:xfrm>
              <a:off x="874713" y="3325188"/>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a:solidFill>
                    <a:schemeClr val="bg1"/>
                  </a:solidFill>
                </a:rPr>
                <a:t>标题文字添加</a:t>
              </a:r>
              <a:endParaRPr lang="zh-CN" altLang="en-US">
                <a:solidFill>
                  <a:schemeClr val="bg1"/>
                </a:solidFill>
              </a:endParaRPr>
            </a:p>
          </p:txBody>
        </p:sp>
      </p:grpSp>
      <p:grpSp>
        <p:nvGrpSpPr>
          <p:cNvPr id="135" name="组合 134"/>
          <p:cNvGrpSpPr/>
          <p:nvPr/>
        </p:nvGrpSpPr>
        <p:grpSpPr>
          <a:xfrm>
            <a:off x="9198933" y="3674538"/>
            <a:ext cx="2435166" cy="1479086"/>
            <a:chOff x="874713" y="3325188"/>
            <a:chExt cx="2435166" cy="1479086"/>
          </a:xfrm>
        </p:grpSpPr>
        <p:sp>
          <p:nvSpPr>
            <p:cNvPr id="136" name="矩形 135"/>
            <p:cNvSpPr/>
            <p:nvPr/>
          </p:nvSpPr>
          <p:spPr>
            <a:xfrm>
              <a:off x="874713" y="3677812"/>
              <a:ext cx="2435166" cy="112646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a:solidFill>
                    <a:schemeClr val="bg1"/>
                  </a:solidFill>
                </a:rPr>
                <a:t>用户可以在投影仪或者计算机上进行演示也可以将演示文稿打印出来制作成胶片以便应用到更广泛的领域中</a:t>
              </a:r>
              <a:endParaRPr lang="zh-CN" altLang="en-US" sz="1400">
                <a:solidFill>
                  <a:schemeClr val="bg1"/>
                </a:solidFill>
              </a:endParaRPr>
            </a:p>
          </p:txBody>
        </p:sp>
        <p:sp>
          <p:nvSpPr>
            <p:cNvPr id="137" name="矩形 136"/>
            <p:cNvSpPr/>
            <p:nvPr/>
          </p:nvSpPr>
          <p:spPr>
            <a:xfrm>
              <a:off x="874713" y="3325188"/>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a:solidFill>
                    <a:schemeClr val="bg1"/>
                  </a:solidFill>
                </a:rPr>
                <a:t>标题文字添加</a:t>
              </a:r>
              <a:endParaRPr lang="zh-CN" altLang="en-US">
                <a:solidFill>
                  <a:schemeClr val="bg1"/>
                </a:solidFill>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additive="base">
                                        <p:cTn id="12" dur="500" fill="hold"/>
                                        <p:tgtEl>
                                          <p:spTgt spid="78"/>
                                        </p:tgtEl>
                                        <p:attrNameLst>
                                          <p:attrName>ppt_x</p:attrName>
                                        </p:attrNameLst>
                                      </p:cBhvr>
                                      <p:tavLst>
                                        <p:tav tm="0">
                                          <p:val>
                                            <p:strVal val="#ppt_x"/>
                                          </p:val>
                                        </p:tav>
                                        <p:tav tm="100000">
                                          <p:val>
                                            <p:strVal val="#ppt_x"/>
                                          </p:val>
                                        </p:tav>
                                      </p:tavLst>
                                    </p:anim>
                                    <p:anim calcmode="lin" valueType="num">
                                      <p:cBhvr additive="base">
                                        <p:cTn id="13" dur="500" fill="hold"/>
                                        <p:tgtEl>
                                          <p:spTgt spid="7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74">
                                            <p:txEl>
                                              <p:pRg st="0" end="0"/>
                                            </p:txEl>
                                          </p:spTgt>
                                        </p:tgtEl>
                                        <p:attrNameLst>
                                          <p:attrName>style.visibility</p:attrName>
                                        </p:attrNameLst>
                                      </p:cBhvr>
                                      <p:to>
                                        <p:strVal val="visible"/>
                                      </p:to>
                                    </p:set>
                                    <p:anim calcmode="lin" valueType="num">
                                      <p:cBhvr additive="base">
                                        <p:cTn id="17"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42" presetClass="entr" presetSubtype="0" fill="hold"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500"/>
                            </p:stCondLst>
                            <p:childTnLst>
                              <p:par>
                                <p:cTn id="26" presetID="22" presetClass="entr" presetSubtype="8" fill="hold" nodeType="after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wipe(left)">
                                      <p:cBhvr>
                                        <p:cTn id="28" dur="500"/>
                                        <p:tgtEl>
                                          <p:spTgt spid="99"/>
                                        </p:tgtEl>
                                      </p:cBhvr>
                                    </p:animEffect>
                                  </p:childTnLst>
                                </p:cTn>
                              </p:par>
                            </p:childTnLst>
                          </p:cTn>
                        </p:par>
                        <p:par>
                          <p:cTn id="29" fill="hold" nodeType="afterGroup">
                            <p:stCondLst>
                              <p:cond delay="3000"/>
                            </p:stCondLst>
                            <p:childTnLst>
                              <p:par>
                                <p:cTn id="30" presetID="22" presetClass="entr" presetSubtype="8" fill="hold" nodeType="afterEffect">
                                  <p:stCondLst>
                                    <p:cond delay="0"/>
                                  </p:stCondLst>
                                  <p:childTnLst>
                                    <p:set>
                                      <p:cBhvr>
                                        <p:cTn id="31" dur="1" fill="hold">
                                          <p:stCondLst>
                                            <p:cond delay="0"/>
                                          </p:stCondLst>
                                        </p:cTn>
                                        <p:tgtEl>
                                          <p:spTgt spid="111"/>
                                        </p:tgtEl>
                                        <p:attrNameLst>
                                          <p:attrName>style.visibility</p:attrName>
                                        </p:attrNameLst>
                                      </p:cBhvr>
                                      <p:to>
                                        <p:strVal val="visible"/>
                                      </p:to>
                                    </p:set>
                                    <p:animEffect transition="in" filter="wipe(left)">
                                      <p:cBhvr>
                                        <p:cTn id="32" dur="500"/>
                                        <p:tgtEl>
                                          <p:spTgt spid="111"/>
                                        </p:tgtEl>
                                      </p:cBhvr>
                                    </p:animEffect>
                                  </p:childTnLst>
                                </p:cTn>
                              </p:par>
                            </p:childTnLst>
                          </p:cTn>
                        </p:par>
                        <p:par>
                          <p:cTn id="33" fill="hold" nodeType="afterGroup">
                            <p:stCondLst>
                              <p:cond delay="3500"/>
                            </p:stCondLst>
                            <p:childTnLst>
                              <p:par>
                                <p:cTn id="34" presetID="22" presetClass="entr" presetSubtype="8" fill="hold" nodeType="afterEffect">
                                  <p:stCondLst>
                                    <p:cond delay="0"/>
                                  </p:stCondLst>
                                  <p:childTnLst>
                                    <p:set>
                                      <p:cBhvr>
                                        <p:cTn id="35" dur="1" fill="hold">
                                          <p:stCondLst>
                                            <p:cond delay="0"/>
                                          </p:stCondLst>
                                        </p:cTn>
                                        <p:tgtEl>
                                          <p:spTgt spid="132"/>
                                        </p:tgtEl>
                                        <p:attrNameLst>
                                          <p:attrName>style.visibility</p:attrName>
                                        </p:attrNameLst>
                                      </p:cBhvr>
                                      <p:to>
                                        <p:strVal val="visible"/>
                                      </p:to>
                                    </p:set>
                                    <p:animEffect transition="in" filter="wipe(left)">
                                      <p:cBhvr>
                                        <p:cTn id="36" dur="500"/>
                                        <p:tgtEl>
                                          <p:spTgt spid="132"/>
                                        </p:tgtEl>
                                      </p:cBhvr>
                                    </p:animEffect>
                                  </p:childTnLst>
                                </p:cTn>
                              </p:par>
                            </p:childTnLst>
                          </p:cTn>
                        </p:par>
                        <p:par>
                          <p:cTn id="37" fill="hold" nodeType="afterGroup">
                            <p:stCondLst>
                              <p:cond delay="4000"/>
                            </p:stCondLst>
                            <p:childTnLst>
                              <p:par>
                                <p:cTn id="38" presetID="22" presetClass="entr" presetSubtype="8" fill="hold" nodeType="afterEffect">
                                  <p:stCondLst>
                                    <p:cond delay="0"/>
                                  </p:stCondLst>
                                  <p:childTnLst>
                                    <p:set>
                                      <p:cBhvr>
                                        <p:cTn id="39" dur="1" fill="hold">
                                          <p:stCondLst>
                                            <p:cond delay="0"/>
                                          </p:stCondLst>
                                        </p:cTn>
                                        <p:tgtEl>
                                          <p:spTgt spid="135"/>
                                        </p:tgtEl>
                                        <p:attrNameLst>
                                          <p:attrName>style.visibility</p:attrName>
                                        </p:attrNameLst>
                                      </p:cBhvr>
                                      <p:to>
                                        <p:strVal val="visible"/>
                                      </p:to>
                                    </p:set>
                                    <p:animEffect transition="in" filter="wipe(left)">
                                      <p:cBhvr>
                                        <p:cTn id="40"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74"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活动运营方式</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7" name="直接连接符 76"/>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1567418" y="3382169"/>
            <a:ext cx="1700213" cy="2060575"/>
            <a:chOff x="1011238" y="3784397"/>
            <a:chExt cx="1700213" cy="2060575"/>
          </a:xfrm>
        </p:grpSpPr>
        <p:sp>
          <p:nvSpPr>
            <p:cNvPr id="40" name="Freeform 6"/>
            <p:cNvSpPr/>
            <p:nvPr/>
          </p:nvSpPr>
          <p:spPr bwMode="auto">
            <a:xfrm>
              <a:off x="1304926" y="3784397"/>
              <a:ext cx="1147763" cy="434975"/>
            </a:xfrm>
            <a:custGeom>
              <a:gdLst>
                <a:gd name="T0" fmla="*/ 115 w 230"/>
                <a:gd name="T1" fmla="*/ 61 h 87"/>
                <a:gd name="T2" fmla="*/ 20 w 230"/>
                <a:gd name="T3" fmla="*/ 87 h 87"/>
                <a:gd name="T4" fmla="*/ 0 w 230"/>
                <a:gd name="T5" fmla="*/ 53 h 87"/>
                <a:gd name="T6" fmla="*/ 84 w 230"/>
                <a:gd name="T7" fmla="*/ 24 h 87"/>
                <a:gd name="T8" fmla="*/ 115 w 230"/>
                <a:gd name="T9" fmla="*/ 0 h 87"/>
                <a:gd name="T10" fmla="*/ 146 w 230"/>
                <a:gd name="T11" fmla="*/ 24 h 87"/>
                <a:gd name="T12" fmla="*/ 230 w 230"/>
                <a:gd name="T13" fmla="*/ 53 h 87"/>
                <a:gd name="T14" fmla="*/ 210 w 230"/>
                <a:gd name="T15" fmla="*/ 87 h 87"/>
                <a:gd name="T16" fmla="*/ 115 w 230"/>
                <a:gd name="T17" fmla="*/ 61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87">
                  <a:moveTo>
                    <a:pt x="115" y="61"/>
                  </a:moveTo>
                  <a:cubicBezTo>
                    <a:pt x="80" y="61"/>
                    <a:pt x="48" y="71"/>
                    <a:pt x="20" y="87"/>
                  </a:cubicBezTo>
                  <a:cubicBezTo>
                    <a:pt x="0" y="53"/>
                    <a:pt x="0" y="53"/>
                    <a:pt x="0" y="53"/>
                  </a:cubicBezTo>
                  <a:cubicBezTo>
                    <a:pt x="25" y="38"/>
                    <a:pt x="54" y="28"/>
                    <a:pt x="84" y="24"/>
                  </a:cubicBezTo>
                  <a:cubicBezTo>
                    <a:pt x="115" y="0"/>
                    <a:pt x="115" y="0"/>
                    <a:pt x="115" y="0"/>
                  </a:cubicBezTo>
                  <a:cubicBezTo>
                    <a:pt x="146" y="24"/>
                    <a:pt x="146" y="24"/>
                    <a:pt x="146" y="24"/>
                  </a:cubicBezTo>
                  <a:cubicBezTo>
                    <a:pt x="176" y="28"/>
                    <a:pt x="204" y="38"/>
                    <a:pt x="230" y="53"/>
                  </a:cubicBezTo>
                  <a:cubicBezTo>
                    <a:pt x="210" y="87"/>
                    <a:pt x="210" y="87"/>
                    <a:pt x="210" y="87"/>
                  </a:cubicBezTo>
                  <a:cubicBezTo>
                    <a:pt x="182" y="71"/>
                    <a:pt x="149" y="61"/>
                    <a:pt x="115" y="61"/>
                  </a:cubicBezTo>
                  <a:close/>
                </a:path>
              </a:pathLst>
            </a:cu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sp>
          <p:nvSpPr>
            <p:cNvPr id="41" name="Oval 13"/>
            <p:cNvSpPr>
              <a:spLocks noChangeArrowheads="1"/>
            </p:cNvSpPr>
            <p:nvPr/>
          </p:nvSpPr>
          <p:spPr bwMode="auto">
            <a:xfrm>
              <a:off x="1011238" y="4168572"/>
              <a:ext cx="1700213" cy="1676400"/>
            </a:xfrm>
            <a:prstGeom prst="ellipse">
              <a:avLst/>
            </a:pr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sp>
        <p:nvSpPr>
          <p:cNvPr id="42" name="Oval 14"/>
          <p:cNvSpPr>
            <a:spLocks noChangeArrowheads="1"/>
          </p:cNvSpPr>
          <p:nvPr/>
        </p:nvSpPr>
        <p:spPr bwMode="auto">
          <a:xfrm>
            <a:off x="1835706" y="4021931"/>
            <a:ext cx="1177925" cy="1171575"/>
          </a:xfrm>
          <a:prstGeom prst="ellipse">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nvGrpSpPr>
          <p:cNvPr id="43" name="组合 42"/>
          <p:cNvGrpSpPr/>
          <p:nvPr/>
        </p:nvGrpSpPr>
        <p:grpSpPr>
          <a:xfrm>
            <a:off x="4341143" y="1312069"/>
            <a:ext cx="1700213" cy="2060575"/>
            <a:chOff x="3784963" y="1714297"/>
            <a:chExt cx="1700213" cy="2060575"/>
          </a:xfrm>
        </p:grpSpPr>
        <p:sp>
          <p:nvSpPr>
            <p:cNvPr id="44" name="Freeform 6"/>
            <p:cNvSpPr/>
            <p:nvPr/>
          </p:nvSpPr>
          <p:spPr bwMode="auto">
            <a:xfrm rot="10800000">
              <a:off x="4043725" y="3339897"/>
              <a:ext cx="1147763" cy="434975"/>
            </a:xfrm>
            <a:custGeom>
              <a:gdLst>
                <a:gd name="T0" fmla="*/ 115 w 230"/>
                <a:gd name="T1" fmla="*/ 61 h 87"/>
                <a:gd name="T2" fmla="*/ 20 w 230"/>
                <a:gd name="T3" fmla="*/ 87 h 87"/>
                <a:gd name="T4" fmla="*/ 0 w 230"/>
                <a:gd name="T5" fmla="*/ 53 h 87"/>
                <a:gd name="T6" fmla="*/ 84 w 230"/>
                <a:gd name="T7" fmla="*/ 24 h 87"/>
                <a:gd name="T8" fmla="*/ 115 w 230"/>
                <a:gd name="T9" fmla="*/ 0 h 87"/>
                <a:gd name="T10" fmla="*/ 146 w 230"/>
                <a:gd name="T11" fmla="*/ 24 h 87"/>
                <a:gd name="T12" fmla="*/ 230 w 230"/>
                <a:gd name="T13" fmla="*/ 53 h 87"/>
                <a:gd name="T14" fmla="*/ 210 w 230"/>
                <a:gd name="T15" fmla="*/ 87 h 87"/>
                <a:gd name="T16" fmla="*/ 115 w 230"/>
                <a:gd name="T17" fmla="*/ 61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87">
                  <a:moveTo>
                    <a:pt x="115" y="61"/>
                  </a:moveTo>
                  <a:cubicBezTo>
                    <a:pt x="80" y="61"/>
                    <a:pt x="48" y="71"/>
                    <a:pt x="20" y="87"/>
                  </a:cubicBezTo>
                  <a:cubicBezTo>
                    <a:pt x="0" y="53"/>
                    <a:pt x="0" y="53"/>
                    <a:pt x="0" y="53"/>
                  </a:cubicBezTo>
                  <a:cubicBezTo>
                    <a:pt x="25" y="38"/>
                    <a:pt x="54" y="28"/>
                    <a:pt x="84" y="24"/>
                  </a:cubicBezTo>
                  <a:cubicBezTo>
                    <a:pt x="115" y="0"/>
                    <a:pt x="115" y="0"/>
                    <a:pt x="115" y="0"/>
                  </a:cubicBezTo>
                  <a:cubicBezTo>
                    <a:pt x="146" y="24"/>
                    <a:pt x="146" y="24"/>
                    <a:pt x="146" y="24"/>
                  </a:cubicBezTo>
                  <a:cubicBezTo>
                    <a:pt x="176" y="28"/>
                    <a:pt x="204" y="38"/>
                    <a:pt x="230" y="53"/>
                  </a:cubicBezTo>
                  <a:cubicBezTo>
                    <a:pt x="210" y="87"/>
                    <a:pt x="210" y="87"/>
                    <a:pt x="210" y="87"/>
                  </a:cubicBezTo>
                  <a:cubicBezTo>
                    <a:pt x="182" y="71"/>
                    <a:pt x="149" y="61"/>
                    <a:pt x="115" y="61"/>
                  </a:cubicBezTo>
                  <a:close/>
                </a:path>
              </a:pathLst>
            </a:cu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sp>
          <p:nvSpPr>
            <p:cNvPr id="45" name="Oval 13"/>
            <p:cNvSpPr>
              <a:spLocks noChangeArrowheads="1"/>
            </p:cNvSpPr>
            <p:nvPr/>
          </p:nvSpPr>
          <p:spPr bwMode="auto">
            <a:xfrm rot="10800000">
              <a:off x="3784963" y="1714297"/>
              <a:ext cx="1700213" cy="1676400"/>
            </a:xfrm>
            <a:prstGeom prst="ellipse">
              <a:avLst/>
            </a:pr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sp>
        <p:nvSpPr>
          <p:cNvPr id="46" name="Oval 14"/>
          <p:cNvSpPr>
            <a:spLocks noChangeArrowheads="1"/>
          </p:cNvSpPr>
          <p:nvPr/>
        </p:nvSpPr>
        <p:spPr bwMode="auto">
          <a:xfrm rot="10800000">
            <a:off x="4595143" y="1561307"/>
            <a:ext cx="1177925" cy="1171575"/>
          </a:xfrm>
          <a:prstGeom prst="ellipse">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nvGrpSpPr>
          <p:cNvPr id="47" name="组合 46"/>
          <p:cNvGrpSpPr/>
          <p:nvPr/>
        </p:nvGrpSpPr>
        <p:grpSpPr>
          <a:xfrm>
            <a:off x="7114868" y="3382169"/>
            <a:ext cx="1700213" cy="2060575"/>
            <a:chOff x="6558688" y="3784397"/>
            <a:chExt cx="1700213" cy="2060575"/>
          </a:xfrm>
        </p:grpSpPr>
        <p:sp>
          <p:nvSpPr>
            <p:cNvPr id="48" name="Freeform 6"/>
            <p:cNvSpPr/>
            <p:nvPr/>
          </p:nvSpPr>
          <p:spPr bwMode="auto">
            <a:xfrm>
              <a:off x="6852376" y="3784397"/>
              <a:ext cx="1147763" cy="434975"/>
            </a:xfrm>
            <a:custGeom>
              <a:gdLst>
                <a:gd name="T0" fmla="*/ 115 w 230"/>
                <a:gd name="T1" fmla="*/ 61 h 87"/>
                <a:gd name="T2" fmla="*/ 20 w 230"/>
                <a:gd name="T3" fmla="*/ 87 h 87"/>
                <a:gd name="T4" fmla="*/ 0 w 230"/>
                <a:gd name="T5" fmla="*/ 53 h 87"/>
                <a:gd name="T6" fmla="*/ 84 w 230"/>
                <a:gd name="T7" fmla="*/ 24 h 87"/>
                <a:gd name="T8" fmla="*/ 115 w 230"/>
                <a:gd name="T9" fmla="*/ 0 h 87"/>
                <a:gd name="T10" fmla="*/ 146 w 230"/>
                <a:gd name="T11" fmla="*/ 24 h 87"/>
                <a:gd name="T12" fmla="*/ 230 w 230"/>
                <a:gd name="T13" fmla="*/ 53 h 87"/>
                <a:gd name="T14" fmla="*/ 210 w 230"/>
                <a:gd name="T15" fmla="*/ 87 h 87"/>
                <a:gd name="T16" fmla="*/ 115 w 230"/>
                <a:gd name="T17" fmla="*/ 61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87">
                  <a:moveTo>
                    <a:pt x="115" y="61"/>
                  </a:moveTo>
                  <a:cubicBezTo>
                    <a:pt x="80" y="61"/>
                    <a:pt x="48" y="71"/>
                    <a:pt x="20" y="87"/>
                  </a:cubicBezTo>
                  <a:cubicBezTo>
                    <a:pt x="0" y="53"/>
                    <a:pt x="0" y="53"/>
                    <a:pt x="0" y="53"/>
                  </a:cubicBezTo>
                  <a:cubicBezTo>
                    <a:pt x="25" y="38"/>
                    <a:pt x="54" y="28"/>
                    <a:pt x="84" y="24"/>
                  </a:cubicBezTo>
                  <a:cubicBezTo>
                    <a:pt x="115" y="0"/>
                    <a:pt x="115" y="0"/>
                    <a:pt x="115" y="0"/>
                  </a:cubicBezTo>
                  <a:cubicBezTo>
                    <a:pt x="146" y="24"/>
                    <a:pt x="146" y="24"/>
                    <a:pt x="146" y="24"/>
                  </a:cubicBezTo>
                  <a:cubicBezTo>
                    <a:pt x="176" y="28"/>
                    <a:pt x="204" y="38"/>
                    <a:pt x="230" y="53"/>
                  </a:cubicBezTo>
                  <a:cubicBezTo>
                    <a:pt x="210" y="87"/>
                    <a:pt x="210" y="87"/>
                    <a:pt x="210" y="87"/>
                  </a:cubicBezTo>
                  <a:cubicBezTo>
                    <a:pt x="182" y="71"/>
                    <a:pt x="149" y="61"/>
                    <a:pt x="115" y="61"/>
                  </a:cubicBezTo>
                  <a:close/>
                </a:path>
              </a:pathLst>
            </a:custGeom>
            <a:solidFill>
              <a:srgbClr val="72509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sp>
          <p:nvSpPr>
            <p:cNvPr id="49" name="Oval 13"/>
            <p:cNvSpPr>
              <a:spLocks noChangeArrowheads="1"/>
            </p:cNvSpPr>
            <p:nvPr/>
          </p:nvSpPr>
          <p:spPr bwMode="auto">
            <a:xfrm>
              <a:off x="6558688" y="4168572"/>
              <a:ext cx="1700213" cy="1676400"/>
            </a:xfrm>
            <a:prstGeom prst="ellipse">
              <a:avLst/>
            </a:prstGeom>
            <a:solidFill>
              <a:srgbClr val="72509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sp>
        <p:nvSpPr>
          <p:cNvPr id="50" name="Oval 14"/>
          <p:cNvSpPr>
            <a:spLocks noChangeArrowheads="1"/>
          </p:cNvSpPr>
          <p:nvPr/>
        </p:nvSpPr>
        <p:spPr bwMode="auto">
          <a:xfrm>
            <a:off x="7383156" y="4021931"/>
            <a:ext cx="1177925" cy="1171575"/>
          </a:xfrm>
          <a:prstGeom prst="ellipse">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grpSp>
        <p:nvGrpSpPr>
          <p:cNvPr id="51" name="组合 50"/>
          <p:cNvGrpSpPr/>
          <p:nvPr/>
        </p:nvGrpSpPr>
        <p:grpSpPr>
          <a:xfrm>
            <a:off x="9888592" y="1312069"/>
            <a:ext cx="1700213" cy="2060575"/>
            <a:chOff x="9332412" y="1714297"/>
            <a:chExt cx="1700213" cy="2060575"/>
          </a:xfrm>
        </p:grpSpPr>
        <p:sp>
          <p:nvSpPr>
            <p:cNvPr id="52" name="Freeform 6"/>
            <p:cNvSpPr/>
            <p:nvPr/>
          </p:nvSpPr>
          <p:spPr bwMode="auto">
            <a:xfrm rot="10800000">
              <a:off x="9591174" y="3339897"/>
              <a:ext cx="1147763" cy="434975"/>
            </a:xfrm>
            <a:custGeom>
              <a:gdLst>
                <a:gd name="T0" fmla="*/ 115 w 230"/>
                <a:gd name="T1" fmla="*/ 61 h 87"/>
                <a:gd name="T2" fmla="*/ 20 w 230"/>
                <a:gd name="T3" fmla="*/ 87 h 87"/>
                <a:gd name="T4" fmla="*/ 0 w 230"/>
                <a:gd name="T5" fmla="*/ 53 h 87"/>
                <a:gd name="T6" fmla="*/ 84 w 230"/>
                <a:gd name="T7" fmla="*/ 24 h 87"/>
                <a:gd name="T8" fmla="*/ 115 w 230"/>
                <a:gd name="T9" fmla="*/ 0 h 87"/>
                <a:gd name="T10" fmla="*/ 146 w 230"/>
                <a:gd name="T11" fmla="*/ 24 h 87"/>
                <a:gd name="T12" fmla="*/ 230 w 230"/>
                <a:gd name="T13" fmla="*/ 53 h 87"/>
                <a:gd name="T14" fmla="*/ 210 w 230"/>
                <a:gd name="T15" fmla="*/ 87 h 87"/>
                <a:gd name="T16" fmla="*/ 115 w 230"/>
                <a:gd name="T17" fmla="*/ 61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87">
                  <a:moveTo>
                    <a:pt x="115" y="61"/>
                  </a:moveTo>
                  <a:cubicBezTo>
                    <a:pt x="80" y="61"/>
                    <a:pt x="48" y="71"/>
                    <a:pt x="20" y="87"/>
                  </a:cubicBezTo>
                  <a:cubicBezTo>
                    <a:pt x="0" y="53"/>
                    <a:pt x="0" y="53"/>
                    <a:pt x="0" y="53"/>
                  </a:cubicBezTo>
                  <a:cubicBezTo>
                    <a:pt x="25" y="38"/>
                    <a:pt x="54" y="28"/>
                    <a:pt x="84" y="24"/>
                  </a:cubicBezTo>
                  <a:cubicBezTo>
                    <a:pt x="115" y="0"/>
                    <a:pt x="115" y="0"/>
                    <a:pt x="115" y="0"/>
                  </a:cubicBezTo>
                  <a:cubicBezTo>
                    <a:pt x="146" y="24"/>
                    <a:pt x="146" y="24"/>
                    <a:pt x="146" y="24"/>
                  </a:cubicBezTo>
                  <a:cubicBezTo>
                    <a:pt x="176" y="28"/>
                    <a:pt x="204" y="38"/>
                    <a:pt x="230" y="53"/>
                  </a:cubicBezTo>
                  <a:cubicBezTo>
                    <a:pt x="210" y="87"/>
                    <a:pt x="210" y="87"/>
                    <a:pt x="210" y="87"/>
                  </a:cubicBezTo>
                  <a:cubicBezTo>
                    <a:pt x="182" y="71"/>
                    <a:pt x="149" y="61"/>
                    <a:pt x="115" y="61"/>
                  </a:cubicBezTo>
                  <a:close/>
                </a:path>
              </a:pathLst>
            </a:cu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sp>
          <p:nvSpPr>
            <p:cNvPr id="53" name="Oval 13"/>
            <p:cNvSpPr>
              <a:spLocks noChangeArrowheads="1"/>
            </p:cNvSpPr>
            <p:nvPr/>
          </p:nvSpPr>
          <p:spPr bwMode="auto">
            <a:xfrm rot="10800000">
              <a:off x="9332412" y="1714297"/>
              <a:ext cx="1700213" cy="1676400"/>
            </a:xfrm>
            <a:prstGeom prst="ellipse">
              <a:avLst/>
            </a:prstGeom>
            <a:solidFill>
              <a:srgbClr val="725099"/>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Oval 14"/>
          <p:cNvSpPr>
            <a:spLocks noChangeArrowheads="1"/>
          </p:cNvSpPr>
          <p:nvPr/>
        </p:nvSpPr>
        <p:spPr bwMode="auto">
          <a:xfrm rot="10800000">
            <a:off x="10142592" y="1561307"/>
            <a:ext cx="1177925" cy="1171575"/>
          </a:xfrm>
          <a:prstGeom prst="ellipse">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latin typeface="Open Sans" panose="020b0606030504020204" pitchFamily="34" charset="0"/>
              <a:cs typeface="Open Sans" panose="020b0606030504020204" pitchFamily="34" charset="0"/>
            </a:endParaRPr>
          </a:p>
        </p:txBody>
      </p:sp>
      <p:sp>
        <p:nvSpPr>
          <p:cNvPr id="55" name="任意多边形 29"/>
          <p:cNvSpPr/>
          <p:nvPr/>
        </p:nvSpPr>
        <p:spPr>
          <a:xfrm>
            <a:off x="1546780" y="3369672"/>
            <a:ext cx="10182225" cy="0"/>
          </a:xfrm>
          <a:custGeom>
            <a:gdLst>
              <a:gd name="connsiteX0" fmla="*/ 0 w 10182225"/>
              <a:gd name="connsiteY0" fmla="*/ 0 h 0"/>
              <a:gd name="connsiteX1" fmla="*/ 10182225 w 10182225"/>
              <a:gd name="connsiteY1" fmla="*/ 0 h 0"/>
            </a:gdLst>
            <a:cxnLst>
              <a:cxn ang="0">
                <a:pos x="connsiteX0" y="connsiteY0"/>
              </a:cxn>
              <a:cxn ang="0">
                <a:pos x="connsiteX1" y="connsiteY1"/>
              </a:cxn>
            </a:cxnLst>
            <a:rect l="l" t="t" r="r" b="b"/>
            <a:pathLst>
              <a:path w="10182225">
                <a:moveTo>
                  <a:pt x="0" y="0"/>
                </a:moveTo>
                <a:lnTo>
                  <a:pt x="10182225" y="0"/>
                </a:lnTo>
              </a:path>
            </a:pathLst>
          </a:cu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1956638" y="4265817"/>
            <a:ext cx="890516" cy="646331"/>
          </a:xfrm>
          <a:prstGeom prst="rect">
            <a:avLst/>
          </a:prstGeom>
          <a:noFill/>
        </p:spPr>
        <p:txBody>
          <a:bodyPr wrap="square">
            <a:spAutoFit/>
          </a:bodyPr>
          <a:lstStyle/>
          <a:p>
            <a:pPr algn="ctr"/>
            <a:r>
              <a:rPr lang="en-US" altLang="zh-CN" sz="3600">
                <a:solidFill>
                  <a:srgbClr val="725099"/>
                </a:solidFill>
                <a:latin typeface="Open Sans" panose="020b0606030504020204" pitchFamily="34" charset="0"/>
                <a:ea typeface="Open Sans" panose="020b0606030504020204" pitchFamily="34" charset="0"/>
                <a:cs typeface="Open Sans" panose="020b0606030504020204" pitchFamily="34" charset="0"/>
              </a:rPr>
              <a:t>01</a:t>
            </a:r>
            <a:endParaRPr lang="zh-CN" altLang="en-US" sz="3600">
              <a:solidFill>
                <a:srgbClr val="725099"/>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57" name="矩形 56"/>
          <p:cNvSpPr/>
          <p:nvPr/>
        </p:nvSpPr>
        <p:spPr>
          <a:xfrm>
            <a:off x="4728528" y="1857145"/>
            <a:ext cx="890516" cy="646331"/>
          </a:xfrm>
          <a:prstGeom prst="rect">
            <a:avLst/>
          </a:prstGeom>
          <a:noFill/>
        </p:spPr>
        <p:txBody>
          <a:bodyPr wrap="square">
            <a:spAutoFit/>
          </a:bodyPr>
          <a:lstStyle/>
          <a:p>
            <a:pPr algn="ctr"/>
            <a:r>
              <a:rPr lang="en-US" altLang="zh-CN" sz="3600">
                <a:solidFill>
                  <a:srgbClr val="725099"/>
                </a:solidFill>
                <a:latin typeface="Open Sans" panose="020b0606030504020204" pitchFamily="34" charset="0"/>
                <a:ea typeface="Open Sans" panose="020b0606030504020204" pitchFamily="34" charset="0"/>
                <a:cs typeface="Open Sans" panose="020b0606030504020204" pitchFamily="34" charset="0"/>
              </a:rPr>
              <a:t>02</a:t>
            </a:r>
            <a:endParaRPr lang="zh-CN" altLang="en-US" sz="3600">
              <a:solidFill>
                <a:srgbClr val="725099"/>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58" name="矩形 57"/>
          <p:cNvSpPr/>
          <p:nvPr/>
        </p:nvSpPr>
        <p:spPr>
          <a:xfrm>
            <a:off x="7505331" y="4281378"/>
            <a:ext cx="890516" cy="646331"/>
          </a:xfrm>
          <a:prstGeom prst="rect">
            <a:avLst/>
          </a:prstGeom>
          <a:noFill/>
        </p:spPr>
        <p:txBody>
          <a:bodyPr wrap="square">
            <a:spAutoFit/>
          </a:bodyPr>
          <a:lstStyle/>
          <a:p>
            <a:pPr algn="ctr"/>
            <a:r>
              <a:rPr lang="en-US" altLang="zh-CN" sz="3600">
                <a:solidFill>
                  <a:srgbClr val="725099"/>
                </a:solidFill>
                <a:latin typeface="Open Sans" panose="020b0606030504020204" pitchFamily="34" charset="0"/>
                <a:ea typeface="Open Sans" panose="020b0606030504020204" pitchFamily="34" charset="0"/>
                <a:cs typeface="Open Sans" panose="020b0606030504020204" pitchFamily="34" charset="0"/>
              </a:rPr>
              <a:t>03</a:t>
            </a:r>
            <a:endParaRPr lang="zh-CN" altLang="en-US" sz="3600">
              <a:solidFill>
                <a:srgbClr val="725099"/>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59" name="矩形 58"/>
          <p:cNvSpPr/>
          <p:nvPr/>
        </p:nvSpPr>
        <p:spPr>
          <a:xfrm>
            <a:off x="10275977" y="1848251"/>
            <a:ext cx="890516" cy="646331"/>
          </a:xfrm>
          <a:prstGeom prst="rect">
            <a:avLst/>
          </a:prstGeom>
          <a:noFill/>
        </p:spPr>
        <p:txBody>
          <a:bodyPr wrap="square">
            <a:spAutoFit/>
          </a:bodyPr>
          <a:lstStyle/>
          <a:p>
            <a:pPr algn="ctr"/>
            <a:r>
              <a:rPr lang="en-US" altLang="zh-CN" sz="3600">
                <a:solidFill>
                  <a:srgbClr val="725099"/>
                </a:solidFill>
                <a:latin typeface="Open Sans" panose="020b0606030504020204" pitchFamily="34" charset="0"/>
                <a:ea typeface="Open Sans" panose="020b0606030504020204" pitchFamily="34" charset="0"/>
                <a:cs typeface="Open Sans" panose="020b0606030504020204" pitchFamily="34" charset="0"/>
              </a:rPr>
              <a:t>04</a:t>
            </a:r>
            <a:endParaRPr lang="zh-CN" altLang="en-US" sz="3600">
              <a:solidFill>
                <a:srgbClr val="725099"/>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0"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3655634" y="4084998"/>
            <a:ext cx="2509358"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61"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375858" y="1511297"/>
            <a:ext cx="2591335"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63"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9218117" y="4011452"/>
            <a:ext cx="2509358"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64"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6938341" y="1437751"/>
            <a:ext cx="2591335"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additive="base">
                                        <p:cTn id="7" dur="500" fill="hold"/>
                                        <p:tgtEl>
                                          <p:spTgt spid="77"/>
                                        </p:tgtEl>
                                        <p:attrNameLst>
                                          <p:attrName>ppt_x</p:attrName>
                                        </p:attrNameLst>
                                      </p:cBhvr>
                                      <p:tavLst>
                                        <p:tav tm="0">
                                          <p:val>
                                            <p:strVal val="#ppt_x"/>
                                          </p:val>
                                        </p:tav>
                                        <p:tav tm="100000">
                                          <p:val>
                                            <p:strVal val="#ppt_x"/>
                                          </p:val>
                                        </p:tav>
                                      </p:tavLst>
                                    </p:anim>
                                    <p:anim calcmode="lin" valueType="num">
                                      <p:cBhvr additive="base">
                                        <p:cTn id="8" dur="500" fill="hold"/>
                                        <p:tgtEl>
                                          <p:spTgt spid="7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additive="base">
                                        <p:cTn id="12" dur="500" fill="hold"/>
                                        <p:tgtEl>
                                          <p:spTgt spid="78"/>
                                        </p:tgtEl>
                                        <p:attrNameLst>
                                          <p:attrName>ppt_x</p:attrName>
                                        </p:attrNameLst>
                                      </p:cBhvr>
                                      <p:tavLst>
                                        <p:tav tm="0">
                                          <p:val>
                                            <p:strVal val="#ppt_x"/>
                                          </p:val>
                                        </p:tav>
                                        <p:tav tm="100000">
                                          <p:val>
                                            <p:strVal val="#ppt_x"/>
                                          </p:val>
                                        </p:tav>
                                      </p:tavLst>
                                    </p:anim>
                                    <p:anim calcmode="lin" valueType="num">
                                      <p:cBhvr additive="base">
                                        <p:cTn id="13" dur="500" fill="hold"/>
                                        <p:tgtEl>
                                          <p:spTgt spid="7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74">
                                            <p:txEl>
                                              <p:pRg st="0" end="0"/>
                                            </p:txEl>
                                          </p:spTgt>
                                        </p:tgtEl>
                                        <p:attrNameLst>
                                          <p:attrName>style.visibility</p:attrName>
                                        </p:attrNameLst>
                                      </p:cBhvr>
                                      <p:to>
                                        <p:strVal val="visible"/>
                                      </p:to>
                                    </p:set>
                                    <p:anim calcmode="lin" valueType="num">
                                      <p:cBhvr additive="base">
                                        <p:cTn id="17"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4">
                                            <p:txEl>
                                              <p:pRg st="0" end="0"/>
                                            </p:txEl>
                                          </p:spTgt>
                                        </p:tgtEl>
                                        <p:attrNameLst>
                                          <p:attrName>ppt_y</p:attrName>
                                        </p:attrNameLst>
                                      </p:cBhvr>
                                      <p:tavLst>
                                        <p:tav tm="0">
                                          <p:val>
                                            <p:strVal val="1+#ppt_h/2"/>
                                          </p:val>
                                        </p:tav>
                                        <p:tav tm="100000">
                                          <p:val>
                                            <p:strVal val="#ppt_y"/>
                                          </p:val>
                                        </p:tav>
                                      </p:tavLst>
                                    </p:anim>
                                  </p:childTnLst>
                                </p:cTn>
                              </p:par>
                              <p:par>
                                <p:cTn id="19" presetID="22" presetClass="entr" presetSubtype="8" fill="hold" grpId="0" nodeType="withEffect">
                                  <p:stCondLst>
                                    <p:cond delay="2000"/>
                                  </p:stCondLst>
                                  <p:childTnLst>
                                    <p:set>
                                      <p:cBhvr>
                                        <p:cTn id="20" dur="1" fill="hold">
                                          <p:stCondLst>
                                            <p:cond delay="0"/>
                                          </p:stCondLst>
                                        </p:cTn>
                                        <p:tgtEl>
                                          <p:spTgt spid="55"/>
                                        </p:tgtEl>
                                        <p:attrNameLst>
                                          <p:attrName>style.visibility</p:attrName>
                                        </p:attrNameLst>
                                      </p:cBhvr>
                                      <p:to>
                                        <p:strVal val="visible"/>
                                      </p:to>
                                    </p:set>
                                    <p:animEffect transition="in" filter="wipe(left)">
                                      <p:cBhvr>
                                        <p:cTn id="21" dur="1000"/>
                                        <p:tgtEl>
                                          <p:spTgt spid="55"/>
                                        </p:tgtEl>
                                      </p:cBhvr>
                                    </p:animEffect>
                                  </p:childTnLst>
                                </p:cTn>
                              </p:par>
                              <p:par>
                                <p:cTn id="22" presetID="2" presetClass="entr" presetSubtype="2" fill="hold" nodeType="withEffect">
                                  <p:stCondLst>
                                    <p:cond delay="275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1+#ppt_w/2"/>
                                          </p:val>
                                        </p:tav>
                                        <p:tav tm="100000">
                                          <p:val>
                                            <p:strVal val="#ppt_x"/>
                                          </p:val>
                                        </p:tav>
                                      </p:tavLst>
                                    </p:anim>
                                    <p:anim calcmode="lin" valueType="num">
                                      <p:cBhvr additive="base">
                                        <p:cTn id="25" dur="500" fill="hold"/>
                                        <p:tgtEl>
                                          <p:spTgt spid="47"/>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250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fill="hold"/>
                                        <p:tgtEl>
                                          <p:spTgt spid="43"/>
                                        </p:tgtEl>
                                        <p:attrNameLst>
                                          <p:attrName>ppt_x</p:attrName>
                                        </p:attrNameLst>
                                      </p:cBhvr>
                                      <p:tavLst>
                                        <p:tav tm="0">
                                          <p:val>
                                            <p:strVal val="1+#ppt_w/2"/>
                                          </p:val>
                                        </p:tav>
                                        <p:tav tm="100000">
                                          <p:val>
                                            <p:strVal val="#ppt_x"/>
                                          </p:val>
                                        </p:tav>
                                      </p:tavLst>
                                    </p:anim>
                                    <p:anim calcmode="lin" valueType="num">
                                      <p:cBhvr additive="base">
                                        <p:cTn id="29" dur="500" fill="hold"/>
                                        <p:tgtEl>
                                          <p:spTgt spid="43"/>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225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1+#ppt_w/2"/>
                                          </p:val>
                                        </p:tav>
                                        <p:tav tm="100000">
                                          <p:val>
                                            <p:strVal val="#ppt_x"/>
                                          </p:val>
                                        </p:tav>
                                      </p:tavLst>
                                    </p:anim>
                                    <p:anim calcmode="lin" valueType="num">
                                      <p:cBhvr additive="base">
                                        <p:cTn id="33" dur="500" fill="hold"/>
                                        <p:tgtEl>
                                          <p:spTgt spid="39"/>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300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1+#ppt_w/2"/>
                                          </p:val>
                                        </p:tav>
                                        <p:tav tm="100000">
                                          <p:val>
                                            <p:strVal val="#ppt_x"/>
                                          </p:val>
                                        </p:tav>
                                      </p:tavLst>
                                    </p:anim>
                                    <p:anim calcmode="lin" valueType="num">
                                      <p:cBhvr additive="base">
                                        <p:cTn id="37" dur="500" fill="hold"/>
                                        <p:tgtEl>
                                          <p:spTgt spid="51"/>
                                        </p:tgtEl>
                                        <p:attrNameLst>
                                          <p:attrName>ppt_y</p:attrName>
                                        </p:attrNameLst>
                                      </p:cBhvr>
                                      <p:tavLst>
                                        <p:tav tm="0">
                                          <p:val>
                                            <p:strVal val="#ppt_y"/>
                                          </p:val>
                                        </p:tav>
                                        <p:tav tm="100000">
                                          <p:val>
                                            <p:strVal val="#ppt_y"/>
                                          </p:val>
                                        </p:tav>
                                      </p:tavLst>
                                    </p:anim>
                                  </p:childTnLst>
                                </p:cTn>
                              </p:par>
                              <p:par>
                                <p:cTn id="38" presetID="53" presetClass="entr" presetSubtype="16" fill="hold" grpId="0" nodeType="withEffect">
                                  <p:stCondLst>
                                    <p:cond delay="3000"/>
                                  </p:stCondLst>
                                  <p:childTnLst>
                                    <p:set>
                                      <p:cBhvr>
                                        <p:cTn id="39" dur="1" fill="hold">
                                          <p:stCondLst>
                                            <p:cond delay="0"/>
                                          </p:stCondLst>
                                        </p:cTn>
                                        <p:tgtEl>
                                          <p:spTgt spid="42"/>
                                        </p:tgtEl>
                                        <p:attrNameLst>
                                          <p:attrName>style.visibility</p:attrName>
                                        </p:attrNameLst>
                                      </p:cBhvr>
                                      <p:to>
                                        <p:strVal val="visible"/>
                                      </p:to>
                                    </p:set>
                                    <p:anim calcmode="lin" valueType="num">
                                      <p:cBhvr>
                                        <p:cTn id="40" dur="500" fill="hold"/>
                                        <p:tgtEl>
                                          <p:spTgt spid="42"/>
                                        </p:tgtEl>
                                        <p:attrNameLst>
                                          <p:attrName>ppt_w</p:attrName>
                                        </p:attrNameLst>
                                      </p:cBhvr>
                                      <p:tavLst>
                                        <p:tav tm="0">
                                          <p:val>
                                            <p:fltVal val="0"/>
                                          </p:val>
                                        </p:tav>
                                        <p:tav tm="100000">
                                          <p:val>
                                            <p:strVal val="#ppt_w"/>
                                          </p:val>
                                        </p:tav>
                                      </p:tavLst>
                                    </p:anim>
                                    <p:anim calcmode="lin" valueType="num">
                                      <p:cBhvr>
                                        <p:cTn id="41" dur="500" fill="hold"/>
                                        <p:tgtEl>
                                          <p:spTgt spid="42"/>
                                        </p:tgtEl>
                                        <p:attrNameLst>
                                          <p:attrName>ppt_h</p:attrName>
                                        </p:attrNameLst>
                                      </p:cBhvr>
                                      <p:tavLst>
                                        <p:tav tm="0">
                                          <p:val>
                                            <p:fltVal val="0"/>
                                          </p:val>
                                        </p:tav>
                                        <p:tav tm="100000">
                                          <p:val>
                                            <p:strVal val="#ppt_h"/>
                                          </p:val>
                                        </p:tav>
                                      </p:tavLst>
                                    </p:anim>
                                    <p:animEffect transition="in" filter="fade">
                                      <p:cBhvr>
                                        <p:cTn id="42" dur="500"/>
                                        <p:tgtEl>
                                          <p:spTgt spid="42"/>
                                        </p:tgtEl>
                                      </p:cBhvr>
                                    </p:animEffect>
                                  </p:childTnLst>
                                </p:cTn>
                              </p:par>
                              <p:par>
                                <p:cTn id="43" presetID="53" presetClass="entr" presetSubtype="16" fill="hold" grpId="0" nodeType="withEffect">
                                  <p:stCondLst>
                                    <p:cond delay="3250"/>
                                  </p:stCondLst>
                                  <p:childTnLst>
                                    <p:set>
                                      <p:cBhvr>
                                        <p:cTn id="44" dur="1" fill="hold">
                                          <p:stCondLst>
                                            <p:cond delay="0"/>
                                          </p:stCondLst>
                                        </p:cTn>
                                        <p:tgtEl>
                                          <p:spTgt spid="56"/>
                                        </p:tgtEl>
                                        <p:attrNameLst>
                                          <p:attrName>style.visibility</p:attrName>
                                        </p:attrNameLst>
                                      </p:cBhvr>
                                      <p:to>
                                        <p:strVal val="visible"/>
                                      </p:to>
                                    </p:set>
                                    <p:anim calcmode="lin" valueType="num">
                                      <p:cBhvr>
                                        <p:cTn id="45" dur="500" fill="hold"/>
                                        <p:tgtEl>
                                          <p:spTgt spid="56"/>
                                        </p:tgtEl>
                                        <p:attrNameLst>
                                          <p:attrName>ppt_w</p:attrName>
                                        </p:attrNameLst>
                                      </p:cBhvr>
                                      <p:tavLst>
                                        <p:tav tm="0">
                                          <p:val>
                                            <p:fltVal val="0"/>
                                          </p:val>
                                        </p:tav>
                                        <p:tav tm="100000">
                                          <p:val>
                                            <p:strVal val="#ppt_w"/>
                                          </p:val>
                                        </p:tav>
                                      </p:tavLst>
                                    </p:anim>
                                    <p:anim calcmode="lin" valueType="num">
                                      <p:cBhvr>
                                        <p:cTn id="46" dur="500" fill="hold"/>
                                        <p:tgtEl>
                                          <p:spTgt spid="56"/>
                                        </p:tgtEl>
                                        <p:attrNameLst>
                                          <p:attrName>ppt_h</p:attrName>
                                        </p:attrNameLst>
                                      </p:cBhvr>
                                      <p:tavLst>
                                        <p:tav tm="0">
                                          <p:val>
                                            <p:fltVal val="0"/>
                                          </p:val>
                                        </p:tav>
                                        <p:tav tm="100000">
                                          <p:val>
                                            <p:strVal val="#ppt_h"/>
                                          </p:val>
                                        </p:tav>
                                      </p:tavLst>
                                    </p:anim>
                                    <p:animEffect transition="in" filter="fade">
                                      <p:cBhvr>
                                        <p:cTn id="47" dur="500"/>
                                        <p:tgtEl>
                                          <p:spTgt spid="56"/>
                                        </p:tgtEl>
                                      </p:cBhvr>
                                    </p:animEffect>
                                  </p:childTnLst>
                                </p:cTn>
                              </p:par>
                              <p:par>
                                <p:cTn id="48" presetID="22" presetClass="entr" presetSubtype="4" fill="hold" grpId="0" nodeType="withEffect">
                                  <p:stCondLst>
                                    <p:cond delay="3250"/>
                                  </p:stCondLst>
                                  <p:childTnLst>
                                    <p:set>
                                      <p:cBhvr>
                                        <p:cTn id="49" dur="1" fill="hold">
                                          <p:stCondLst>
                                            <p:cond delay="0"/>
                                          </p:stCondLst>
                                        </p:cTn>
                                        <p:tgtEl>
                                          <p:spTgt spid="61"/>
                                        </p:tgtEl>
                                        <p:attrNameLst>
                                          <p:attrName>style.visibility</p:attrName>
                                        </p:attrNameLst>
                                      </p:cBhvr>
                                      <p:to>
                                        <p:strVal val="visible"/>
                                      </p:to>
                                    </p:set>
                                    <p:animEffect transition="in" filter="wipe(down)">
                                      <p:cBhvr>
                                        <p:cTn id="50" dur="500"/>
                                        <p:tgtEl>
                                          <p:spTgt spid="61"/>
                                        </p:tgtEl>
                                      </p:cBhvr>
                                    </p:animEffect>
                                  </p:childTnLst>
                                </p:cTn>
                              </p:par>
                              <p:par>
                                <p:cTn id="51" presetID="53" presetClass="entr" presetSubtype="16" fill="hold" grpId="0" nodeType="withEffect">
                                  <p:stCondLst>
                                    <p:cond delay="3250"/>
                                  </p:stCondLst>
                                  <p:childTnLst>
                                    <p:set>
                                      <p:cBhvr>
                                        <p:cTn id="52" dur="1" fill="hold">
                                          <p:stCondLst>
                                            <p:cond delay="0"/>
                                          </p:stCondLst>
                                        </p:cTn>
                                        <p:tgtEl>
                                          <p:spTgt spid="46"/>
                                        </p:tgtEl>
                                        <p:attrNameLst>
                                          <p:attrName>style.visibility</p:attrName>
                                        </p:attrNameLst>
                                      </p:cBhvr>
                                      <p:to>
                                        <p:strVal val="visible"/>
                                      </p:to>
                                    </p:set>
                                    <p:anim calcmode="lin" valueType="num">
                                      <p:cBhvr>
                                        <p:cTn id="53" dur="500" fill="hold"/>
                                        <p:tgtEl>
                                          <p:spTgt spid="46"/>
                                        </p:tgtEl>
                                        <p:attrNameLst>
                                          <p:attrName>ppt_w</p:attrName>
                                        </p:attrNameLst>
                                      </p:cBhvr>
                                      <p:tavLst>
                                        <p:tav tm="0">
                                          <p:val>
                                            <p:fltVal val="0"/>
                                          </p:val>
                                        </p:tav>
                                        <p:tav tm="100000">
                                          <p:val>
                                            <p:strVal val="#ppt_w"/>
                                          </p:val>
                                        </p:tav>
                                      </p:tavLst>
                                    </p:anim>
                                    <p:anim calcmode="lin" valueType="num">
                                      <p:cBhvr>
                                        <p:cTn id="54" dur="500" fill="hold"/>
                                        <p:tgtEl>
                                          <p:spTgt spid="46"/>
                                        </p:tgtEl>
                                        <p:attrNameLst>
                                          <p:attrName>ppt_h</p:attrName>
                                        </p:attrNameLst>
                                      </p:cBhvr>
                                      <p:tavLst>
                                        <p:tav tm="0">
                                          <p:val>
                                            <p:fltVal val="0"/>
                                          </p:val>
                                        </p:tav>
                                        <p:tav tm="100000">
                                          <p:val>
                                            <p:strVal val="#ppt_h"/>
                                          </p:val>
                                        </p:tav>
                                      </p:tavLst>
                                    </p:anim>
                                    <p:animEffect transition="in" filter="fade">
                                      <p:cBhvr>
                                        <p:cTn id="55" dur="500"/>
                                        <p:tgtEl>
                                          <p:spTgt spid="46"/>
                                        </p:tgtEl>
                                      </p:cBhvr>
                                    </p:animEffect>
                                  </p:childTnLst>
                                </p:cTn>
                              </p:par>
                              <p:par>
                                <p:cTn id="56" presetID="53" presetClass="entr" presetSubtype="16" fill="hold" grpId="0" nodeType="withEffect">
                                  <p:stCondLst>
                                    <p:cond delay="3500"/>
                                  </p:stCondLst>
                                  <p:childTnLst>
                                    <p:set>
                                      <p:cBhvr>
                                        <p:cTn id="57" dur="1" fill="hold">
                                          <p:stCondLst>
                                            <p:cond delay="0"/>
                                          </p:stCondLst>
                                        </p:cTn>
                                        <p:tgtEl>
                                          <p:spTgt spid="50"/>
                                        </p:tgtEl>
                                        <p:attrNameLst>
                                          <p:attrName>style.visibility</p:attrName>
                                        </p:attrNameLst>
                                      </p:cBhvr>
                                      <p:to>
                                        <p:strVal val="visible"/>
                                      </p:to>
                                    </p:set>
                                    <p:anim calcmode="lin" valueType="num">
                                      <p:cBhvr>
                                        <p:cTn id="58" dur="500" fill="hold"/>
                                        <p:tgtEl>
                                          <p:spTgt spid="50"/>
                                        </p:tgtEl>
                                        <p:attrNameLst>
                                          <p:attrName>ppt_w</p:attrName>
                                        </p:attrNameLst>
                                      </p:cBhvr>
                                      <p:tavLst>
                                        <p:tav tm="0">
                                          <p:val>
                                            <p:fltVal val="0"/>
                                          </p:val>
                                        </p:tav>
                                        <p:tav tm="100000">
                                          <p:val>
                                            <p:strVal val="#ppt_w"/>
                                          </p:val>
                                        </p:tav>
                                      </p:tavLst>
                                    </p:anim>
                                    <p:anim calcmode="lin" valueType="num">
                                      <p:cBhvr>
                                        <p:cTn id="59" dur="500" fill="hold"/>
                                        <p:tgtEl>
                                          <p:spTgt spid="50"/>
                                        </p:tgtEl>
                                        <p:attrNameLst>
                                          <p:attrName>ppt_h</p:attrName>
                                        </p:attrNameLst>
                                      </p:cBhvr>
                                      <p:tavLst>
                                        <p:tav tm="0">
                                          <p:val>
                                            <p:fltVal val="0"/>
                                          </p:val>
                                        </p:tav>
                                        <p:tav tm="100000">
                                          <p:val>
                                            <p:strVal val="#ppt_h"/>
                                          </p:val>
                                        </p:tav>
                                      </p:tavLst>
                                    </p:anim>
                                    <p:animEffect transition="in" filter="fade">
                                      <p:cBhvr>
                                        <p:cTn id="60" dur="500"/>
                                        <p:tgtEl>
                                          <p:spTgt spid="50"/>
                                        </p:tgtEl>
                                      </p:cBhvr>
                                    </p:animEffect>
                                  </p:childTnLst>
                                </p:cTn>
                              </p:par>
                              <p:par>
                                <p:cTn id="61" presetID="53" presetClass="entr" presetSubtype="16" fill="hold" grpId="0" nodeType="withEffect">
                                  <p:stCondLst>
                                    <p:cond delay="375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53" presetClass="entr" presetSubtype="16" fill="hold" grpId="0" nodeType="withEffect">
                                  <p:stCondLst>
                                    <p:cond delay="3500"/>
                                  </p:stCondLst>
                                  <p:childTnLst>
                                    <p:set>
                                      <p:cBhvr>
                                        <p:cTn id="67" dur="1" fill="hold">
                                          <p:stCondLst>
                                            <p:cond delay="0"/>
                                          </p:stCondLst>
                                        </p:cTn>
                                        <p:tgtEl>
                                          <p:spTgt spid="57"/>
                                        </p:tgtEl>
                                        <p:attrNameLst>
                                          <p:attrName>style.visibility</p:attrName>
                                        </p:attrNameLst>
                                      </p:cBhvr>
                                      <p:to>
                                        <p:strVal val="visible"/>
                                      </p:to>
                                    </p:set>
                                    <p:anim calcmode="lin" valueType="num">
                                      <p:cBhvr>
                                        <p:cTn id="68" dur="500" fill="hold"/>
                                        <p:tgtEl>
                                          <p:spTgt spid="57"/>
                                        </p:tgtEl>
                                        <p:attrNameLst>
                                          <p:attrName>ppt_w</p:attrName>
                                        </p:attrNameLst>
                                      </p:cBhvr>
                                      <p:tavLst>
                                        <p:tav tm="0">
                                          <p:val>
                                            <p:fltVal val="0"/>
                                          </p:val>
                                        </p:tav>
                                        <p:tav tm="100000">
                                          <p:val>
                                            <p:strVal val="#ppt_w"/>
                                          </p:val>
                                        </p:tav>
                                      </p:tavLst>
                                    </p:anim>
                                    <p:anim calcmode="lin" valueType="num">
                                      <p:cBhvr>
                                        <p:cTn id="69" dur="500" fill="hold"/>
                                        <p:tgtEl>
                                          <p:spTgt spid="57"/>
                                        </p:tgtEl>
                                        <p:attrNameLst>
                                          <p:attrName>ppt_h</p:attrName>
                                        </p:attrNameLst>
                                      </p:cBhvr>
                                      <p:tavLst>
                                        <p:tav tm="0">
                                          <p:val>
                                            <p:fltVal val="0"/>
                                          </p:val>
                                        </p:tav>
                                        <p:tav tm="100000">
                                          <p:val>
                                            <p:strVal val="#ppt_h"/>
                                          </p:val>
                                        </p:tav>
                                      </p:tavLst>
                                    </p:anim>
                                    <p:animEffect transition="in" filter="fade">
                                      <p:cBhvr>
                                        <p:cTn id="70" dur="500"/>
                                        <p:tgtEl>
                                          <p:spTgt spid="57"/>
                                        </p:tgtEl>
                                      </p:cBhvr>
                                    </p:animEffect>
                                  </p:childTnLst>
                                </p:cTn>
                              </p:par>
                              <p:par>
                                <p:cTn id="71" presetID="53" presetClass="entr" presetSubtype="16" fill="hold" grpId="0" nodeType="withEffect">
                                  <p:stCondLst>
                                    <p:cond delay="3750"/>
                                  </p:stCondLst>
                                  <p:childTnLst>
                                    <p:set>
                                      <p:cBhvr>
                                        <p:cTn id="72" dur="1" fill="hold">
                                          <p:stCondLst>
                                            <p:cond delay="0"/>
                                          </p:stCondLst>
                                        </p:cTn>
                                        <p:tgtEl>
                                          <p:spTgt spid="58"/>
                                        </p:tgtEl>
                                        <p:attrNameLst>
                                          <p:attrName>style.visibility</p:attrName>
                                        </p:attrNameLst>
                                      </p:cBhvr>
                                      <p:to>
                                        <p:strVal val="visible"/>
                                      </p:to>
                                    </p:set>
                                    <p:anim calcmode="lin" valueType="num">
                                      <p:cBhvr>
                                        <p:cTn id="73" dur="500" fill="hold"/>
                                        <p:tgtEl>
                                          <p:spTgt spid="58"/>
                                        </p:tgtEl>
                                        <p:attrNameLst>
                                          <p:attrName>ppt_w</p:attrName>
                                        </p:attrNameLst>
                                      </p:cBhvr>
                                      <p:tavLst>
                                        <p:tav tm="0">
                                          <p:val>
                                            <p:fltVal val="0"/>
                                          </p:val>
                                        </p:tav>
                                        <p:tav tm="100000">
                                          <p:val>
                                            <p:strVal val="#ppt_w"/>
                                          </p:val>
                                        </p:tav>
                                      </p:tavLst>
                                    </p:anim>
                                    <p:anim calcmode="lin" valueType="num">
                                      <p:cBhvr>
                                        <p:cTn id="74" dur="500" fill="hold"/>
                                        <p:tgtEl>
                                          <p:spTgt spid="58"/>
                                        </p:tgtEl>
                                        <p:attrNameLst>
                                          <p:attrName>ppt_h</p:attrName>
                                        </p:attrNameLst>
                                      </p:cBhvr>
                                      <p:tavLst>
                                        <p:tav tm="0">
                                          <p:val>
                                            <p:fltVal val="0"/>
                                          </p:val>
                                        </p:tav>
                                        <p:tav tm="100000">
                                          <p:val>
                                            <p:strVal val="#ppt_h"/>
                                          </p:val>
                                        </p:tav>
                                      </p:tavLst>
                                    </p:anim>
                                    <p:animEffect transition="in" filter="fade">
                                      <p:cBhvr>
                                        <p:cTn id="75" dur="500"/>
                                        <p:tgtEl>
                                          <p:spTgt spid="58"/>
                                        </p:tgtEl>
                                      </p:cBhvr>
                                    </p:animEffect>
                                  </p:childTnLst>
                                </p:cTn>
                              </p:par>
                              <p:par>
                                <p:cTn id="76" presetID="53" presetClass="entr" presetSubtype="16" fill="hold" grpId="0" nodeType="withEffect">
                                  <p:stCondLst>
                                    <p:cond delay="4000"/>
                                  </p:stCondLst>
                                  <p:childTnLst>
                                    <p:set>
                                      <p:cBhvr>
                                        <p:cTn id="77" dur="1" fill="hold">
                                          <p:stCondLst>
                                            <p:cond delay="0"/>
                                          </p:stCondLst>
                                        </p:cTn>
                                        <p:tgtEl>
                                          <p:spTgt spid="59"/>
                                        </p:tgtEl>
                                        <p:attrNameLst>
                                          <p:attrName>style.visibility</p:attrName>
                                        </p:attrNameLst>
                                      </p:cBhvr>
                                      <p:to>
                                        <p:strVal val="visible"/>
                                      </p:to>
                                    </p:set>
                                    <p:anim calcmode="lin" valueType="num">
                                      <p:cBhvr>
                                        <p:cTn id="78" dur="500" fill="hold"/>
                                        <p:tgtEl>
                                          <p:spTgt spid="59"/>
                                        </p:tgtEl>
                                        <p:attrNameLst>
                                          <p:attrName>ppt_w</p:attrName>
                                        </p:attrNameLst>
                                      </p:cBhvr>
                                      <p:tavLst>
                                        <p:tav tm="0">
                                          <p:val>
                                            <p:fltVal val="0"/>
                                          </p:val>
                                        </p:tav>
                                        <p:tav tm="100000">
                                          <p:val>
                                            <p:strVal val="#ppt_w"/>
                                          </p:val>
                                        </p:tav>
                                      </p:tavLst>
                                    </p:anim>
                                    <p:anim calcmode="lin" valueType="num">
                                      <p:cBhvr>
                                        <p:cTn id="79" dur="500" fill="hold"/>
                                        <p:tgtEl>
                                          <p:spTgt spid="59"/>
                                        </p:tgtEl>
                                        <p:attrNameLst>
                                          <p:attrName>ppt_h</p:attrName>
                                        </p:attrNameLst>
                                      </p:cBhvr>
                                      <p:tavLst>
                                        <p:tav tm="0">
                                          <p:val>
                                            <p:fltVal val="0"/>
                                          </p:val>
                                        </p:tav>
                                        <p:tav tm="100000">
                                          <p:val>
                                            <p:strVal val="#ppt_h"/>
                                          </p:val>
                                        </p:tav>
                                      </p:tavLst>
                                    </p:anim>
                                    <p:animEffect transition="in" filter="fade">
                                      <p:cBhvr>
                                        <p:cTn id="80" dur="500"/>
                                        <p:tgtEl>
                                          <p:spTgt spid="59"/>
                                        </p:tgtEl>
                                      </p:cBhvr>
                                    </p:animEffect>
                                  </p:childTnLst>
                                </p:cTn>
                              </p:par>
                              <p:par>
                                <p:cTn id="81" presetID="22" presetClass="entr" presetSubtype="1" fill="hold" grpId="0" nodeType="withEffect">
                                  <p:stCondLst>
                                    <p:cond delay="3500"/>
                                  </p:stCondLst>
                                  <p:childTnLst>
                                    <p:set>
                                      <p:cBhvr>
                                        <p:cTn id="82" dur="1" fill="hold">
                                          <p:stCondLst>
                                            <p:cond delay="0"/>
                                          </p:stCondLst>
                                        </p:cTn>
                                        <p:tgtEl>
                                          <p:spTgt spid="60"/>
                                        </p:tgtEl>
                                        <p:attrNameLst>
                                          <p:attrName>style.visibility</p:attrName>
                                        </p:attrNameLst>
                                      </p:cBhvr>
                                      <p:to>
                                        <p:strVal val="visible"/>
                                      </p:to>
                                    </p:set>
                                    <p:animEffect transition="in" filter="wipe(up)">
                                      <p:cBhvr>
                                        <p:cTn id="83" dur="500"/>
                                        <p:tgtEl>
                                          <p:spTgt spid="60"/>
                                        </p:tgtEl>
                                      </p:cBhvr>
                                    </p:animEffect>
                                  </p:childTnLst>
                                </p:cTn>
                              </p:par>
                              <p:par>
                                <p:cTn id="84" presetID="22" presetClass="entr" presetSubtype="4" fill="hold" grpId="0" nodeType="withEffect">
                                  <p:stCondLst>
                                    <p:cond delay="4000"/>
                                  </p:stCondLst>
                                  <p:childTnLst>
                                    <p:set>
                                      <p:cBhvr>
                                        <p:cTn id="85" dur="1" fill="hold">
                                          <p:stCondLst>
                                            <p:cond delay="0"/>
                                          </p:stCondLst>
                                        </p:cTn>
                                        <p:tgtEl>
                                          <p:spTgt spid="64"/>
                                        </p:tgtEl>
                                        <p:attrNameLst>
                                          <p:attrName>style.visibility</p:attrName>
                                        </p:attrNameLst>
                                      </p:cBhvr>
                                      <p:to>
                                        <p:strVal val="visible"/>
                                      </p:to>
                                    </p:set>
                                    <p:animEffect transition="in" filter="wipe(down)">
                                      <p:cBhvr>
                                        <p:cTn id="86" dur="500"/>
                                        <p:tgtEl>
                                          <p:spTgt spid="64"/>
                                        </p:tgtEl>
                                      </p:cBhvr>
                                    </p:animEffect>
                                  </p:childTnLst>
                                </p:cTn>
                              </p:par>
                              <p:par>
                                <p:cTn id="87" presetID="22" presetClass="entr" presetSubtype="1" fill="hold" grpId="0" nodeType="withEffect">
                                  <p:stCondLst>
                                    <p:cond delay="4250"/>
                                  </p:stCondLst>
                                  <p:childTnLst>
                                    <p:set>
                                      <p:cBhvr>
                                        <p:cTn id="88" dur="1" fill="hold">
                                          <p:stCondLst>
                                            <p:cond delay="0"/>
                                          </p:stCondLst>
                                        </p:cTn>
                                        <p:tgtEl>
                                          <p:spTgt spid="63"/>
                                        </p:tgtEl>
                                        <p:attrNameLst>
                                          <p:attrName>style.visibility</p:attrName>
                                        </p:attrNameLst>
                                      </p:cBhvr>
                                      <p:to>
                                        <p:strVal val="visible"/>
                                      </p:to>
                                    </p:set>
                                    <p:animEffect transition="in" filter="wipe(up)">
                                      <p:cBhvr>
                                        <p:cTn id="8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6" grpId="0" animBg="1"/>
      <p:bldP spid="50" grpId="0" animBg="1"/>
      <p:bldP spid="54" grpId="0" animBg="1"/>
      <p:bldP spid="55" grpId="0" animBg="1"/>
      <p:bldP spid="56" grpId="0"/>
      <p:bldP spid="57" grpId="0"/>
      <p:bldP spid="58" grpId="0"/>
      <p:bldP spid="59" grpId="0"/>
      <p:bldP spid="60" grpId="0"/>
      <p:bldP spid="61" grpId="0"/>
      <p:bldP spid="63" grpId="0"/>
      <p:bldP spid="64"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590283" y="4084052"/>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问题及细节把控</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5493428" y="2067828"/>
            <a:ext cx="1872208" cy="1788467"/>
          </a:xfrm>
          <a:custGeom>
            <a:gdLst>
              <a:gd name="connsiteX0" fmla="*/ 1137101 w 2274202"/>
              <a:gd name="connsiteY0" fmla="*/ 0 h 2172483"/>
              <a:gd name="connsiteX1" fmla="*/ 2274202 w 2274202"/>
              <a:gd name="connsiteY1" fmla="*/ 1086242 h 2172483"/>
              <a:gd name="connsiteX2" fmla="*/ 1137101 w 2274202"/>
              <a:gd name="connsiteY2" fmla="*/ 2172483 h 2172483"/>
              <a:gd name="connsiteX3" fmla="*/ 0 w 2274202"/>
              <a:gd name="connsiteY3" fmla="*/ 1086242 h 2172483"/>
            </a:gdLst>
            <a:cxnLst>
              <a:cxn ang="0">
                <a:pos x="connsiteX0" y="connsiteY0"/>
              </a:cxn>
              <a:cxn ang="0">
                <a:pos x="connsiteX1" y="connsiteY1"/>
              </a:cxn>
              <a:cxn ang="0">
                <a:pos x="connsiteX2" y="connsiteY2"/>
              </a:cxn>
              <a:cxn ang="0">
                <a:pos x="connsiteX3" y="connsiteY3"/>
              </a:cxn>
            </a:cxnLst>
            <a:rect l="l" t="t" r="r" b="b"/>
            <a:pathLst>
              <a:path w="2274202" h="2172483">
                <a:moveTo>
                  <a:pt x="1137101" y="0"/>
                </a:moveTo>
                <a:lnTo>
                  <a:pt x="2274202" y="1086242"/>
                </a:lnTo>
                <a:lnTo>
                  <a:pt x="1137101" y="2172483"/>
                </a:lnTo>
                <a:lnTo>
                  <a:pt x="0" y="1086242"/>
                </a:lnTo>
                <a:close/>
              </a:path>
            </a:pathLst>
          </a:custGeom>
          <a:no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smtClean="0">
                <a:solidFill>
                  <a:schemeClr val="bg1"/>
                </a:solidFill>
                <a:latin typeface="微软雅黑" panose="020b0503020204020204" pitchFamily="34" charset="-122"/>
                <a:ea typeface="微软雅黑" panose="020b0503020204020204" pitchFamily="34" charset="-122"/>
              </a:rPr>
              <a:t>04</a:t>
            </a:r>
            <a:endParaRPr lang="zh-CN" altLang="en-US" sz="72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iterate type="lt">
                                    <p:tmPct val="18000"/>
                                  </p:iterate>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strVal val="(6*min(max(#ppt_w*#ppt_h,.3),1)-7.4)/-.7*#ppt_w"/>
                                          </p:val>
                                        </p:tav>
                                        <p:tav tm="100000">
                                          <p:val>
                                            <p:strVal val="#ppt_w"/>
                                          </p:val>
                                        </p:tav>
                                      </p:tavLst>
                                    </p:anim>
                                    <p:anim calcmode="lin" valueType="num">
                                      <p:cBhvr>
                                        <p:cTn id="15" dur="500" fill="hold"/>
                                        <p:tgtEl>
                                          <p:spTgt spid="12"/>
                                        </p:tgtEl>
                                        <p:attrNameLst>
                                          <p:attrName>ppt_h</p:attrName>
                                        </p:attrNameLst>
                                      </p:cBhvr>
                                      <p:tavLst>
                                        <p:tav tm="0">
                                          <p:val>
                                            <p:strVal val="(6*min(max(#ppt_w*#ppt_h,.3),1)-7.4)/-.7*#ppt_h"/>
                                          </p:val>
                                        </p:tav>
                                        <p:tav tm="100000">
                                          <p:val>
                                            <p:strVal val="#ppt_h"/>
                                          </p:val>
                                        </p:tav>
                                      </p:tavLst>
                                    </p:anim>
                                    <p:anim calcmode="lin" valueType="num">
                                      <p:cBhvr>
                                        <p:cTn id="16" dur="500" fill="hold"/>
                                        <p:tgtEl>
                                          <p:spTgt spid="12"/>
                                        </p:tgtEl>
                                        <p:attrNameLst>
                                          <p:attrName>ppt_x</p:attrName>
                                        </p:attrNameLst>
                                      </p:cBhvr>
                                      <p:tavLst>
                                        <p:tav tm="0">
                                          <p:val>
                                            <p:fltVal val="0.5"/>
                                          </p:val>
                                        </p:tav>
                                        <p:tav tm="100000">
                                          <p:val>
                                            <p:strVal val="#ppt_x"/>
                                          </p:val>
                                        </p:tav>
                                      </p:tavLst>
                                    </p:anim>
                                    <p:anim calcmode="lin" valueType="num">
                                      <p:cBhvr>
                                        <p:cTn id="17"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62469" name="AutoShape 5"/>
          <p:cNvSpPr/>
          <p:nvPr/>
        </p:nvSpPr>
        <p:spPr bwMode="auto">
          <a:xfrm>
            <a:off x="1551522" y="3326715"/>
            <a:ext cx="2366517" cy="870597"/>
          </a:xfrm>
          <a:custGeom>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25099"/>
          </a:solidFill>
          <a:ln>
            <a:noFill/>
          </a:ln>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62470" name="Group 6"/>
          <p:cNvGrpSpPr/>
          <p:nvPr/>
        </p:nvGrpSpPr>
        <p:grpSpPr>
          <a:xfrm>
            <a:off x="1551523" y="2353991"/>
            <a:ext cx="838786" cy="838786"/>
            <a:chExt cx="1591420" cy="1591420"/>
          </a:xfrm>
        </p:grpSpPr>
        <p:sp>
          <p:nvSpPr>
            <p:cNvPr id="62471" name="AutoShape 7"/>
            <p:cNvSpPr/>
            <p:nvPr/>
          </p:nvSpPr>
          <p:spPr bwMode="auto">
            <a:xfrm>
              <a:off x="0" y="0"/>
              <a:ext cx="1591420" cy="1591420"/>
            </a:xfrm>
            <a:custGeom>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mn-lt"/>
                <a:ea typeface="+mn-ea"/>
                <a:sym typeface="Arial" panose="020b0604020202020204" pitchFamily="34" charset="0"/>
              </a:endParaRPr>
            </a:p>
          </p:txBody>
        </p:sp>
        <p:sp>
          <p:nvSpPr>
            <p:cNvPr id="62472" name="AutoShape 8"/>
            <p:cNvSpPr/>
            <p:nvPr/>
          </p:nvSpPr>
          <p:spPr bwMode="auto">
            <a:xfrm>
              <a:off x="0" y="547945"/>
              <a:ext cx="1591420" cy="49553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3175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ltLang="zh-CN">
                  <a:solidFill>
                    <a:srgbClr val="000000"/>
                  </a:solidFill>
                  <a:latin typeface="+mn-lt"/>
                  <a:ea typeface="+mn-ea"/>
                  <a:sym typeface="Arial" panose="020b0604020202020204" pitchFamily="34" charset="0"/>
                </a:rPr>
                <a:t>2012</a:t>
              </a:r>
              <a:endParaRPr lang="es-ES" altLang="zh-CN">
                <a:solidFill>
                  <a:srgbClr val="000000"/>
                </a:solidFill>
                <a:latin typeface="+mn-lt"/>
                <a:ea typeface="+mn-ea"/>
                <a:sym typeface="Arial" panose="020b0604020202020204" pitchFamily="34" charset="0"/>
              </a:endParaRPr>
            </a:p>
          </p:txBody>
        </p:sp>
      </p:grpSp>
      <p:sp>
        <p:nvSpPr>
          <p:cNvPr id="62473" name="AutoShape 9"/>
          <p:cNvSpPr/>
          <p:nvPr/>
        </p:nvSpPr>
        <p:spPr bwMode="auto">
          <a:xfrm>
            <a:off x="1867951" y="3731944"/>
            <a:ext cx="1675899" cy="24346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1965" eaLnBrk="1"/>
            <a:r>
              <a:rPr lang="zh-CN" altLang="en-US" sz="1580" b="0">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320" b="0">
              <a:latin typeface="Arial" panose="020b0604020202020204" pitchFamily="34" charset="0"/>
              <a:ea typeface="微软雅黑" panose="020b0503020204020204" pitchFamily="34" charset="-122"/>
              <a:sym typeface="Arial" panose="020b0604020202020204" pitchFamily="34" charset="0"/>
            </a:endParaRPr>
          </a:p>
        </p:txBody>
      </p:sp>
      <p:sp>
        <p:nvSpPr>
          <p:cNvPr id="62474" name="AutoShape 10"/>
          <p:cNvSpPr/>
          <p:nvPr/>
        </p:nvSpPr>
        <p:spPr bwMode="auto">
          <a:xfrm>
            <a:off x="4085462" y="3520925"/>
            <a:ext cx="2367353" cy="870597"/>
          </a:xfrm>
          <a:custGeom>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62475" name="Group 11"/>
          <p:cNvGrpSpPr/>
          <p:nvPr/>
        </p:nvGrpSpPr>
        <p:grpSpPr>
          <a:xfrm>
            <a:off x="4085461" y="4525460"/>
            <a:ext cx="839623" cy="839624"/>
            <a:chExt cx="1591420" cy="1591420"/>
          </a:xfrm>
        </p:grpSpPr>
        <p:sp>
          <p:nvSpPr>
            <p:cNvPr id="62476" name="AutoShape 12"/>
            <p:cNvSpPr/>
            <p:nvPr/>
          </p:nvSpPr>
          <p:spPr bwMode="auto">
            <a:xfrm>
              <a:off x="0" y="0"/>
              <a:ext cx="1591420" cy="1591420"/>
            </a:xfrm>
            <a:custGeom>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mn-lt"/>
                <a:ea typeface="+mn-ea"/>
                <a:sym typeface="Arial" panose="020b0604020202020204" pitchFamily="34" charset="0"/>
              </a:endParaRPr>
            </a:p>
          </p:txBody>
        </p:sp>
        <p:sp>
          <p:nvSpPr>
            <p:cNvPr id="62477" name="AutoShape 13"/>
            <p:cNvSpPr/>
            <p:nvPr/>
          </p:nvSpPr>
          <p:spPr bwMode="auto">
            <a:xfrm>
              <a:off x="0" y="553745"/>
              <a:ext cx="1591420" cy="483931"/>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3175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000000"/>
                  </a:solidFill>
                  <a:sym typeface="Arial" panose="020b0604020202020204" pitchFamily="34" charset="0"/>
                </a:rPr>
                <a:t>2013</a:t>
              </a:r>
              <a:endParaRPr lang="es-ES">
                <a:solidFill>
                  <a:srgbClr val="000000"/>
                </a:solidFill>
                <a:sym typeface="Arial" panose="020b0604020202020204" pitchFamily="34" charset="0"/>
              </a:endParaRPr>
            </a:p>
          </p:txBody>
        </p:sp>
      </p:grpSp>
      <p:sp>
        <p:nvSpPr>
          <p:cNvPr id="62478" name="AutoShape 14"/>
          <p:cNvSpPr/>
          <p:nvPr/>
        </p:nvSpPr>
        <p:spPr bwMode="auto">
          <a:xfrm>
            <a:off x="4417795" y="3731944"/>
            <a:ext cx="1675899" cy="24346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1965" eaLnBrk="1"/>
            <a:r>
              <a:rPr lang="zh-CN" altLang="en-US" sz="1580" b="0">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320" b="0">
              <a:latin typeface="Arial" panose="020b0604020202020204" pitchFamily="34" charset="0"/>
              <a:ea typeface="微软雅黑" panose="020b0503020204020204" pitchFamily="34" charset="-122"/>
              <a:sym typeface="Arial" panose="020b0604020202020204" pitchFamily="34" charset="0"/>
            </a:endParaRPr>
          </a:p>
        </p:txBody>
      </p:sp>
      <p:sp>
        <p:nvSpPr>
          <p:cNvPr id="62479" name="AutoShape 15"/>
          <p:cNvSpPr/>
          <p:nvPr/>
        </p:nvSpPr>
        <p:spPr bwMode="auto">
          <a:xfrm>
            <a:off x="6593450" y="3326715"/>
            <a:ext cx="2366516" cy="870597"/>
          </a:xfrm>
          <a:custGeom>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25099"/>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MS PGothic" panose="020b0600070205080204" pitchFamily="34" charset="-128"/>
              <a:sym typeface="Arial" panose="020b0604020202020204" pitchFamily="34" charset="0"/>
            </a:endParaRPr>
          </a:p>
        </p:txBody>
      </p:sp>
      <p:grpSp>
        <p:nvGrpSpPr>
          <p:cNvPr id="62480" name="Group 16"/>
          <p:cNvGrpSpPr/>
          <p:nvPr/>
        </p:nvGrpSpPr>
        <p:grpSpPr>
          <a:xfrm>
            <a:off x="6593450" y="2353991"/>
            <a:ext cx="838786" cy="838786"/>
            <a:chExt cx="1591420" cy="1591420"/>
          </a:xfrm>
        </p:grpSpPr>
        <p:sp>
          <p:nvSpPr>
            <p:cNvPr id="62481" name="AutoShape 17"/>
            <p:cNvSpPr/>
            <p:nvPr/>
          </p:nvSpPr>
          <p:spPr bwMode="auto">
            <a:xfrm>
              <a:off x="0" y="0"/>
              <a:ext cx="1591420" cy="1591420"/>
            </a:xfrm>
            <a:custGeom>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mn-lt"/>
                <a:ea typeface="+mn-ea"/>
                <a:sym typeface="Arial" panose="020b0604020202020204" pitchFamily="34" charset="0"/>
              </a:endParaRPr>
            </a:p>
          </p:txBody>
        </p:sp>
        <p:sp>
          <p:nvSpPr>
            <p:cNvPr id="62482" name="AutoShape 18"/>
            <p:cNvSpPr/>
            <p:nvPr/>
          </p:nvSpPr>
          <p:spPr bwMode="auto">
            <a:xfrm>
              <a:off x="0" y="554297"/>
              <a:ext cx="1591420" cy="48282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3175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000000"/>
                  </a:solidFill>
                  <a:sym typeface="Arial" panose="020b0604020202020204" pitchFamily="34" charset="0"/>
                </a:rPr>
                <a:t>2014</a:t>
              </a:r>
              <a:endParaRPr lang="es-ES">
                <a:solidFill>
                  <a:srgbClr val="000000"/>
                </a:solidFill>
                <a:sym typeface="Arial" panose="020b0604020202020204" pitchFamily="34" charset="0"/>
              </a:endParaRPr>
            </a:p>
          </p:txBody>
        </p:sp>
      </p:grpSp>
      <p:sp>
        <p:nvSpPr>
          <p:cNvPr id="62483" name="AutoShape 19"/>
          <p:cNvSpPr/>
          <p:nvPr/>
        </p:nvSpPr>
        <p:spPr bwMode="auto">
          <a:xfrm>
            <a:off x="6952570" y="3740120"/>
            <a:ext cx="1675062" cy="227113"/>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475" b="0">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320" b="0">
              <a:latin typeface="Arial" panose="020b0604020202020204" pitchFamily="34" charset="0"/>
              <a:ea typeface="微软雅黑" panose="020b0503020204020204" pitchFamily="34" charset="-122"/>
              <a:sym typeface="Arial" panose="020b0604020202020204" pitchFamily="34" charset="0"/>
            </a:endParaRPr>
          </a:p>
        </p:txBody>
      </p:sp>
      <p:sp>
        <p:nvSpPr>
          <p:cNvPr id="62484" name="AutoShape 20"/>
          <p:cNvSpPr/>
          <p:nvPr/>
        </p:nvSpPr>
        <p:spPr bwMode="auto">
          <a:xfrm>
            <a:off x="9127388" y="3520925"/>
            <a:ext cx="2367353" cy="870597"/>
          </a:xfrm>
          <a:custGeom>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4"/>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MS PGothic" panose="020b0600070205080204" pitchFamily="34" charset="-128"/>
              <a:sym typeface="Arial" panose="020b0604020202020204" pitchFamily="34" charset="0"/>
            </a:endParaRPr>
          </a:p>
        </p:txBody>
      </p:sp>
      <p:grpSp>
        <p:nvGrpSpPr>
          <p:cNvPr id="62485" name="Group 21"/>
          <p:cNvGrpSpPr/>
          <p:nvPr/>
        </p:nvGrpSpPr>
        <p:grpSpPr>
          <a:xfrm>
            <a:off x="9127389" y="4525460"/>
            <a:ext cx="838786" cy="839624"/>
            <a:chExt cx="1591420" cy="1591420"/>
          </a:xfrm>
        </p:grpSpPr>
        <p:sp>
          <p:nvSpPr>
            <p:cNvPr id="62486" name="AutoShape 22"/>
            <p:cNvSpPr/>
            <p:nvPr/>
          </p:nvSpPr>
          <p:spPr bwMode="auto">
            <a:xfrm>
              <a:off x="0" y="0"/>
              <a:ext cx="1591420" cy="1591420"/>
            </a:xfrm>
            <a:custGeom>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mn-lt"/>
                <a:ea typeface="+mn-ea"/>
                <a:sym typeface="Arial" panose="020b0604020202020204" pitchFamily="34" charset="0"/>
              </a:endParaRPr>
            </a:p>
          </p:txBody>
        </p:sp>
        <p:sp>
          <p:nvSpPr>
            <p:cNvPr id="62487" name="AutoShape 23"/>
            <p:cNvSpPr/>
            <p:nvPr/>
          </p:nvSpPr>
          <p:spPr bwMode="auto">
            <a:xfrm>
              <a:off x="0" y="553745"/>
              <a:ext cx="1591420" cy="483931"/>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3175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000000"/>
                  </a:solidFill>
                  <a:sym typeface="Arial" panose="020b0604020202020204" pitchFamily="34" charset="0"/>
                </a:rPr>
                <a:t>201N</a:t>
              </a:r>
              <a:endParaRPr lang="es-ES">
                <a:solidFill>
                  <a:srgbClr val="000000"/>
                </a:solidFill>
                <a:sym typeface="Arial" panose="020b0604020202020204" pitchFamily="34" charset="0"/>
              </a:endParaRPr>
            </a:p>
          </p:txBody>
        </p:sp>
      </p:grpSp>
      <p:sp>
        <p:nvSpPr>
          <p:cNvPr id="62488" name="AutoShape 24"/>
          <p:cNvSpPr/>
          <p:nvPr/>
        </p:nvSpPr>
        <p:spPr bwMode="auto">
          <a:xfrm>
            <a:off x="9486510" y="3731944"/>
            <a:ext cx="1675899" cy="24346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1965" eaLnBrk="1"/>
            <a:r>
              <a:rPr lang="zh-CN" altLang="en-US" sz="1580" b="0">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320" b="0">
              <a:latin typeface="Arial" panose="020b0604020202020204" pitchFamily="34" charset="0"/>
              <a:ea typeface="微软雅黑" panose="020b0503020204020204" pitchFamily="34" charset="-122"/>
              <a:sym typeface="Arial" panose="020b0604020202020204" pitchFamily="34" charset="0"/>
            </a:endParaRPr>
          </a:p>
        </p:txBody>
      </p:sp>
      <p:sp>
        <p:nvSpPr>
          <p:cNvPr id="62489" name="AutoShape 25"/>
          <p:cNvSpPr/>
          <p:nvPr/>
        </p:nvSpPr>
        <p:spPr bwMode="auto">
          <a:xfrm>
            <a:off x="1627700" y="4410660"/>
            <a:ext cx="1279944" cy="2154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0" name="AutoShape 26"/>
          <p:cNvSpPr/>
          <p:nvPr/>
        </p:nvSpPr>
        <p:spPr bwMode="auto">
          <a:xfrm>
            <a:off x="1643604" y="4678651"/>
            <a:ext cx="2247647" cy="28277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5"/>
              </a:spcBef>
            </a:pPr>
            <a:r>
              <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endPar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1" name="AutoShape 27"/>
          <p:cNvSpPr/>
          <p:nvPr/>
        </p:nvSpPr>
        <p:spPr bwMode="auto">
          <a:xfrm>
            <a:off x="4148244" y="2606683"/>
            <a:ext cx="1279945" cy="2154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2" name="AutoShape 28"/>
          <p:cNvSpPr/>
          <p:nvPr/>
        </p:nvSpPr>
        <p:spPr bwMode="auto">
          <a:xfrm>
            <a:off x="4164150" y="2840353"/>
            <a:ext cx="2248484" cy="28277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5"/>
              </a:spcBef>
            </a:pPr>
            <a:r>
              <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endPar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3" name="AutoShape 29"/>
          <p:cNvSpPr/>
          <p:nvPr/>
        </p:nvSpPr>
        <p:spPr bwMode="auto">
          <a:xfrm>
            <a:off x="6763383" y="4458376"/>
            <a:ext cx="1279945" cy="2154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4" name="AutoShape 30"/>
          <p:cNvSpPr/>
          <p:nvPr/>
        </p:nvSpPr>
        <p:spPr bwMode="auto">
          <a:xfrm>
            <a:off x="6779289" y="4720507"/>
            <a:ext cx="2086921" cy="28277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5"/>
              </a:spcBef>
            </a:pPr>
            <a:r>
              <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endPar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5" name="AutoShape 31"/>
          <p:cNvSpPr/>
          <p:nvPr/>
        </p:nvSpPr>
        <p:spPr bwMode="auto">
          <a:xfrm>
            <a:off x="9254629" y="2589941"/>
            <a:ext cx="2086921" cy="215444"/>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4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496" name="AutoShape 32"/>
          <p:cNvSpPr/>
          <p:nvPr/>
        </p:nvSpPr>
        <p:spPr bwMode="auto">
          <a:xfrm>
            <a:off x="9258815" y="2853747"/>
            <a:ext cx="2086921" cy="28277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5"/>
              </a:spcBef>
            </a:pPr>
            <a:r>
              <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a:t>
            </a:r>
            <a:endParaRPr lang="zh-CN" altLang="en-US" sz="800" b="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文本框 18"/>
          <p:cNvSpPr/>
          <p:nvPr/>
        </p:nvSpPr>
        <p:spPr>
          <a:xfrm>
            <a:off x="5225016" y="138716"/>
            <a:ext cx="2698175"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问题及细节把控</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4" name="直接连接符 33"/>
          <p:cNvCxnSpPr/>
          <p:nvPr/>
        </p:nvCxnSpPr>
        <p:spPr>
          <a:xfrm flipH="1">
            <a:off x="44343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7922895" y="412750"/>
            <a:ext cx="4398645"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additive="base">
                                        <p:cTn id="12" dur="500" fill="hold"/>
                                        <p:tgtEl>
                                          <p:spTgt spid="35"/>
                                        </p:tgtEl>
                                        <p:attrNameLst>
                                          <p:attrName>ppt_x</p:attrName>
                                        </p:attrNameLst>
                                      </p:cBhvr>
                                      <p:tavLst>
                                        <p:tav tm="0">
                                          <p:val>
                                            <p:strVal val="#ppt_x"/>
                                          </p:val>
                                        </p:tav>
                                        <p:tav tm="100000">
                                          <p:val>
                                            <p:strVal val="#ppt_x"/>
                                          </p:val>
                                        </p:tav>
                                      </p:tavLst>
                                    </p:anim>
                                    <p:anim calcmode="lin" valueType="num">
                                      <p:cBhvr additive="base">
                                        <p:cTn id="13" dur="500" fill="hold"/>
                                        <p:tgtEl>
                                          <p:spTgt spid="3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3">
                                            <p:txEl>
                                              <p:pRg st="0" end="0"/>
                                            </p:txEl>
                                          </p:spTgt>
                                        </p:tgtEl>
                                        <p:attrNameLst>
                                          <p:attrName>style.visibility</p:attrName>
                                        </p:attrNameLst>
                                      </p:cBhvr>
                                      <p:to>
                                        <p:strVal val="visible"/>
                                      </p:to>
                                    </p:set>
                                    <p:anim calcmode="lin" valueType="num">
                                      <p:cBhvr additive="base">
                                        <p:cTn id="17"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9" presetClass="entr" presetSubtype="0" fill="hold" grpId="0" nodeType="afterEffect">
                                  <p:stCondLst>
                                    <p:cond delay="100"/>
                                  </p:stCondLst>
                                  <p:childTnLst>
                                    <p:set>
                                      <p:cBhvr>
                                        <p:cTn id="21" dur="1" fill="hold">
                                          <p:stCondLst>
                                            <p:cond delay="0"/>
                                          </p:stCondLst>
                                        </p:cTn>
                                        <p:tgtEl>
                                          <p:spTgt spid="62473"/>
                                        </p:tgtEl>
                                        <p:attrNameLst>
                                          <p:attrName>style.visibility</p:attrName>
                                        </p:attrNameLst>
                                      </p:cBhvr>
                                      <p:to>
                                        <p:strVal val="visible"/>
                                      </p:to>
                                    </p:set>
                                    <p:animEffect transition="in" filter="dissolve">
                                      <p:cBhvr>
                                        <p:cTn id="22" dur="500"/>
                                        <p:tgtEl>
                                          <p:spTgt spid="62473"/>
                                        </p:tgtEl>
                                      </p:cBhvr>
                                    </p:animEffect>
                                  </p:childTnLst>
                                </p:cTn>
                              </p:par>
                            </p:childTnLst>
                          </p:cTn>
                        </p:par>
                        <p:par>
                          <p:cTn id="23" fill="hold" nodeType="afterGroup">
                            <p:stCondLst>
                              <p:cond delay="2100"/>
                            </p:stCondLst>
                            <p:childTnLst>
                              <p:par>
                                <p:cTn id="24" presetID="23" presetClass="entr" presetSubtype="16" fill="hold" nodeType="afterEffect">
                                  <p:stCondLst>
                                    <p:cond delay="100"/>
                                  </p:stCondLst>
                                  <p:childTnLst>
                                    <p:set>
                                      <p:cBhvr>
                                        <p:cTn id="25" dur="1" fill="hold">
                                          <p:stCondLst>
                                            <p:cond delay="0"/>
                                          </p:stCondLst>
                                        </p:cTn>
                                        <p:tgtEl>
                                          <p:spTgt spid="62470"/>
                                        </p:tgtEl>
                                        <p:attrNameLst>
                                          <p:attrName>style.visibility</p:attrName>
                                        </p:attrNameLst>
                                      </p:cBhvr>
                                      <p:to>
                                        <p:strVal val="visible"/>
                                      </p:to>
                                    </p:set>
                                    <p:anim calcmode="lin" valueType="num">
                                      <p:cBhvr>
                                        <p:cTn id="26" dur="500" fill="hold"/>
                                        <p:tgtEl>
                                          <p:spTgt spid="62470"/>
                                        </p:tgtEl>
                                        <p:attrNameLst>
                                          <p:attrName>ppt_w</p:attrName>
                                        </p:attrNameLst>
                                      </p:cBhvr>
                                      <p:tavLst>
                                        <p:tav tm="0">
                                          <p:val>
                                            <p:fltVal val="0"/>
                                          </p:val>
                                        </p:tav>
                                        <p:tav tm="100000">
                                          <p:val>
                                            <p:strVal val="#ppt_w"/>
                                          </p:val>
                                        </p:tav>
                                      </p:tavLst>
                                    </p:anim>
                                    <p:anim calcmode="lin" valueType="num">
                                      <p:cBhvr>
                                        <p:cTn id="27" dur="500" fill="hold"/>
                                        <p:tgtEl>
                                          <p:spTgt spid="62470"/>
                                        </p:tgtEl>
                                        <p:attrNameLst>
                                          <p:attrName>ppt_h</p:attrName>
                                        </p:attrNameLst>
                                      </p:cBhvr>
                                      <p:tavLst>
                                        <p:tav tm="0">
                                          <p:val>
                                            <p:fltVal val="0"/>
                                          </p:val>
                                        </p:tav>
                                        <p:tav tm="100000">
                                          <p:val>
                                            <p:strVal val="#ppt_h"/>
                                          </p:val>
                                        </p:tav>
                                      </p:tavLst>
                                    </p:anim>
                                  </p:childTnLst>
                                </p:cTn>
                              </p:par>
                            </p:childTnLst>
                          </p:cTn>
                        </p:par>
                        <p:par>
                          <p:cTn id="28" fill="hold" nodeType="afterGroup">
                            <p:stCondLst>
                              <p:cond delay="2700"/>
                            </p:stCondLst>
                            <p:childTnLst>
                              <p:par>
                                <p:cTn id="29" presetID="9" presetClass="entr" presetSubtype="0" fill="hold" grpId="0" nodeType="afterEffect">
                                  <p:stCondLst>
                                    <p:cond delay="100"/>
                                  </p:stCondLst>
                                  <p:childTnLst>
                                    <p:set>
                                      <p:cBhvr>
                                        <p:cTn id="30" dur="1" fill="hold">
                                          <p:stCondLst>
                                            <p:cond delay="0"/>
                                          </p:stCondLst>
                                        </p:cTn>
                                        <p:tgtEl>
                                          <p:spTgt spid="62469"/>
                                        </p:tgtEl>
                                        <p:attrNameLst>
                                          <p:attrName>style.visibility</p:attrName>
                                        </p:attrNameLst>
                                      </p:cBhvr>
                                      <p:to>
                                        <p:strVal val="visible"/>
                                      </p:to>
                                    </p:set>
                                    <p:animEffect transition="in" filter="dissolve">
                                      <p:cBhvr>
                                        <p:cTn id="31" dur="500"/>
                                        <p:tgtEl>
                                          <p:spTgt spid="62469"/>
                                        </p:tgtEl>
                                      </p:cBhvr>
                                    </p:animEffect>
                                  </p:childTnLst>
                                </p:cTn>
                              </p:par>
                            </p:childTnLst>
                          </p:cTn>
                        </p:par>
                        <p:par>
                          <p:cTn id="32" fill="hold" nodeType="afterGroup">
                            <p:stCondLst>
                              <p:cond delay="3300"/>
                            </p:stCondLst>
                            <p:childTnLst>
                              <p:par>
                                <p:cTn id="33" presetID="9" presetClass="entr" presetSubtype="0" fill="hold" grpId="0" nodeType="afterEffect">
                                  <p:stCondLst>
                                    <p:cond delay="100"/>
                                  </p:stCondLst>
                                  <p:childTnLst>
                                    <p:set>
                                      <p:cBhvr>
                                        <p:cTn id="34" dur="1" fill="hold">
                                          <p:stCondLst>
                                            <p:cond delay="0"/>
                                          </p:stCondLst>
                                        </p:cTn>
                                        <p:tgtEl>
                                          <p:spTgt spid="62478"/>
                                        </p:tgtEl>
                                        <p:attrNameLst>
                                          <p:attrName>style.visibility</p:attrName>
                                        </p:attrNameLst>
                                      </p:cBhvr>
                                      <p:to>
                                        <p:strVal val="visible"/>
                                      </p:to>
                                    </p:set>
                                    <p:animEffect transition="in" filter="dissolve">
                                      <p:cBhvr>
                                        <p:cTn id="35" dur="500"/>
                                        <p:tgtEl>
                                          <p:spTgt spid="62478"/>
                                        </p:tgtEl>
                                      </p:cBhvr>
                                    </p:animEffect>
                                  </p:childTnLst>
                                </p:cTn>
                              </p:par>
                            </p:childTnLst>
                          </p:cTn>
                        </p:par>
                        <p:par>
                          <p:cTn id="36" fill="hold" nodeType="afterGroup">
                            <p:stCondLst>
                              <p:cond delay="3900"/>
                            </p:stCondLst>
                            <p:childTnLst>
                              <p:par>
                                <p:cTn id="37" presetID="23" presetClass="entr" presetSubtype="16" fill="hold" nodeType="afterEffect">
                                  <p:stCondLst>
                                    <p:cond delay="100"/>
                                  </p:stCondLst>
                                  <p:childTnLst>
                                    <p:set>
                                      <p:cBhvr>
                                        <p:cTn id="38" dur="1" fill="hold">
                                          <p:stCondLst>
                                            <p:cond delay="0"/>
                                          </p:stCondLst>
                                        </p:cTn>
                                        <p:tgtEl>
                                          <p:spTgt spid="62475"/>
                                        </p:tgtEl>
                                        <p:attrNameLst>
                                          <p:attrName>style.visibility</p:attrName>
                                        </p:attrNameLst>
                                      </p:cBhvr>
                                      <p:to>
                                        <p:strVal val="visible"/>
                                      </p:to>
                                    </p:set>
                                    <p:anim calcmode="lin" valueType="num">
                                      <p:cBhvr>
                                        <p:cTn id="39" dur="500" fill="hold"/>
                                        <p:tgtEl>
                                          <p:spTgt spid="62475"/>
                                        </p:tgtEl>
                                        <p:attrNameLst>
                                          <p:attrName>ppt_w</p:attrName>
                                        </p:attrNameLst>
                                      </p:cBhvr>
                                      <p:tavLst>
                                        <p:tav tm="0">
                                          <p:val>
                                            <p:fltVal val="0"/>
                                          </p:val>
                                        </p:tav>
                                        <p:tav tm="100000">
                                          <p:val>
                                            <p:strVal val="#ppt_w"/>
                                          </p:val>
                                        </p:tav>
                                      </p:tavLst>
                                    </p:anim>
                                    <p:anim calcmode="lin" valueType="num">
                                      <p:cBhvr>
                                        <p:cTn id="40" dur="500" fill="hold"/>
                                        <p:tgtEl>
                                          <p:spTgt spid="62475"/>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500"/>
                            </p:stCondLst>
                            <p:childTnLst>
                              <p:par>
                                <p:cTn id="42" presetID="9" presetClass="entr" presetSubtype="0" fill="hold" grpId="0" nodeType="afterEffect">
                                  <p:stCondLst>
                                    <p:cond delay="100"/>
                                  </p:stCondLst>
                                  <p:childTnLst>
                                    <p:set>
                                      <p:cBhvr>
                                        <p:cTn id="43" dur="1" fill="hold">
                                          <p:stCondLst>
                                            <p:cond delay="0"/>
                                          </p:stCondLst>
                                        </p:cTn>
                                        <p:tgtEl>
                                          <p:spTgt spid="62474"/>
                                        </p:tgtEl>
                                        <p:attrNameLst>
                                          <p:attrName>style.visibility</p:attrName>
                                        </p:attrNameLst>
                                      </p:cBhvr>
                                      <p:to>
                                        <p:strVal val="visible"/>
                                      </p:to>
                                    </p:set>
                                    <p:animEffect transition="in" filter="dissolve">
                                      <p:cBhvr>
                                        <p:cTn id="44" dur="500"/>
                                        <p:tgtEl>
                                          <p:spTgt spid="62474"/>
                                        </p:tgtEl>
                                      </p:cBhvr>
                                    </p:animEffect>
                                  </p:childTnLst>
                                </p:cTn>
                              </p:par>
                            </p:childTnLst>
                          </p:cTn>
                        </p:par>
                        <p:par>
                          <p:cTn id="45" fill="hold" nodeType="afterGroup">
                            <p:stCondLst>
                              <p:cond delay="5100"/>
                            </p:stCondLst>
                            <p:childTnLst>
                              <p:par>
                                <p:cTn id="46" presetID="9" presetClass="entr" presetSubtype="0" fill="hold" grpId="0" nodeType="afterEffect">
                                  <p:stCondLst>
                                    <p:cond delay="100"/>
                                  </p:stCondLst>
                                  <p:childTnLst>
                                    <p:set>
                                      <p:cBhvr>
                                        <p:cTn id="47" dur="1" fill="hold">
                                          <p:stCondLst>
                                            <p:cond delay="0"/>
                                          </p:stCondLst>
                                        </p:cTn>
                                        <p:tgtEl>
                                          <p:spTgt spid="62483"/>
                                        </p:tgtEl>
                                        <p:attrNameLst>
                                          <p:attrName>style.visibility</p:attrName>
                                        </p:attrNameLst>
                                      </p:cBhvr>
                                      <p:to>
                                        <p:strVal val="visible"/>
                                      </p:to>
                                    </p:set>
                                    <p:animEffect transition="in" filter="dissolve">
                                      <p:cBhvr>
                                        <p:cTn id="48" dur="500"/>
                                        <p:tgtEl>
                                          <p:spTgt spid="62483"/>
                                        </p:tgtEl>
                                      </p:cBhvr>
                                    </p:animEffect>
                                  </p:childTnLst>
                                </p:cTn>
                              </p:par>
                            </p:childTnLst>
                          </p:cTn>
                        </p:par>
                        <p:par>
                          <p:cTn id="49" fill="hold" nodeType="afterGroup">
                            <p:stCondLst>
                              <p:cond delay="5700"/>
                            </p:stCondLst>
                            <p:childTnLst>
                              <p:par>
                                <p:cTn id="50" presetID="23" presetClass="entr" presetSubtype="16" fill="hold" nodeType="afterEffect">
                                  <p:stCondLst>
                                    <p:cond delay="100"/>
                                  </p:stCondLst>
                                  <p:childTnLst>
                                    <p:set>
                                      <p:cBhvr>
                                        <p:cTn id="51" dur="1" fill="hold">
                                          <p:stCondLst>
                                            <p:cond delay="0"/>
                                          </p:stCondLst>
                                        </p:cTn>
                                        <p:tgtEl>
                                          <p:spTgt spid="62480"/>
                                        </p:tgtEl>
                                        <p:attrNameLst>
                                          <p:attrName>style.visibility</p:attrName>
                                        </p:attrNameLst>
                                      </p:cBhvr>
                                      <p:to>
                                        <p:strVal val="visible"/>
                                      </p:to>
                                    </p:set>
                                    <p:anim calcmode="lin" valueType="num">
                                      <p:cBhvr>
                                        <p:cTn id="52" dur="500" fill="hold"/>
                                        <p:tgtEl>
                                          <p:spTgt spid="62480"/>
                                        </p:tgtEl>
                                        <p:attrNameLst>
                                          <p:attrName>ppt_w</p:attrName>
                                        </p:attrNameLst>
                                      </p:cBhvr>
                                      <p:tavLst>
                                        <p:tav tm="0">
                                          <p:val>
                                            <p:fltVal val="0"/>
                                          </p:val>
                                        </p:tav>
                                        <p:tav tm="100000">
                                          <p:val>
                                            <p:strVal val="#ppt_w"/>
                                          </p:val>
                                        </p:tav>
                                      </p:tavLst>
                                    </p:anim>
                                    <p:anim calcmode="lin" valueType="num">
                                      <p:cBhvr>
                                        <p:cTn id="53" dur="500" fill="hold"/>
                                        <p:tgtEl>
                                          <p:spTgt spid="62480"/>
                                        </p:tgtEl>
                                        <p:attrNameLst>
                                          <p:attrName>ppt_h</p:attrName>
                                        </p:attrNameLst>
                                      </p:cBhvr>
                                      <p:tavLst>
                                        <p:tav tm="0">
                                          <p:val>
                                            <p:fltVal val="0"/>
                                          </p:val>
                                        </p:tav>
                                        <p:tav tm="100000">
                                          <p:val>
                                            <p:strVal val="#ppt_h"/>
                                          </p:val>
                                        </p:tav>
                                      </p:tavLst>
                                    </p:anim>
                                  </p:childTnLst>
                                </p:cTn>
                              </p:par>
                            </p:childTnLst>
                          </p:cTn>
                        </p:par>
                        <p:par>
                          <p:cTn id="54" fill="hold" nodeType="afterGroup">
                            <p:stCondLst>
                              <p:cond delay="6300"/>
                            </p:stCondLst>
                            <p:childTnLst>
                              <p:par>
                                <p:cTn id="55" presetID="9" presetClass="entr" presetSubtype="0" fill="hold" nodeType="afterEffect">
                                  <p:stCondLst>
                                    <p:cond delay="100"/>
                                  </p:stCondLst>
                                  <p:childTnLst>
                                    <p:set>
                                      <p:cBhvr>
                                        <p:cTn id="56" dur="1" fill="hold">
                                          <p:stCondLst>
                                            <p:cond delay="0"/>
                                          </p:stCondLst>
                                        </p:cTn>
                                        <p:tgtEl>
                                          <p:spTgt spid="62479"/>
                                        </p:tgtEl>
                                        <p:attrNameLst>
                                          <p:attrName>style.visibility</p:attrName>
                                        </p:attrNameLst>
                                      </p:cBhvr>
                                      <p:to>
                                        <p:strVal val="visible"/>
                                      </p:to>
                                    </p:set>
                                    <p:animEffect transition="in" filter="dissolve">
                                      <p:cBhvr>
                                        <p:cTn id="57" dur="500"/>
                                        <p:tgtEl>
                                          <p:spTgt spid="62479"/>
                                        </p:tgtEl>
                                      </p:cBhvr>
                                    </p:animEffect>
                                  </p:childTnLst>
                                </p:cTn>
                              </p:par>
                            </p:childTnLst>
                          </p:cTn>
                        </p:par>
                        <p:par>
                          <p:cTn id="58" fill="hold" nodeType="afterGroup">
                            <p:stCondLst>
                              <p:cond delay="6900"/>
                            </p:stCondLst>
                            <p:childTnLst>
                              <p:par>
                                <p:cTn id="59" presetID="9" presetClass="entr" presetSubtype="0" fill="hold" grpId="0" nodeType="afterEffect">
                                  <p:stCondLst>
                                    <p:cond delay="100"/>
                                  </p:stCondLst>
                                  <p:childTnLst>
                                    <p:set>
                                      <p:cBhvr>
                                        <p:cTn id="60" dur="1" fill="hold">
                                          <p:stCondLst>
                                            <p:cond delay="0"/>
                                          </p:stCondLst>
                                        </p:cTn>
                                        <p:tgtEl>
                                          <p:spTgt spid="62488"/>
                                        </p:tgtEl>
                                        <p:attrNameLst>
                                          <p:attrName>style.visibility</p:attrName>
                                        </p:attrNameLst>
                                      </p:cBhvr>
                                      <p:to>
                                        <p:strVal val="visible"/>
                                      </p:to>
                                    </p:set>
                                    <p:animEffect transition="in" filter="dissolve">
                                      <p:cBhvr>
                                        <p:cTn id="61" dur="500"/>
                                        <p:tgtEl>
                                          <p:spTgt spid="62488"/>
                                        </p:tgtEl>
                                      </p:cBhvr>
                                    </p:animEffect>
                                  </p:childTnLst>
                                </p:cTn>
                              </p:par>
                            </p:childTnLst>
                          </p:cTn>
                        </p:par>
                        <p:par>
                          <p:cTn id="62" fill="hold" nodeType="afterGroup">
                            <p:stCondLst>
                              <p:cond delay="7500"/>
                            </p:stCondLst>
                            <p:childTnLst>
                              <p:par>
                                <p:cTn id="63" presetID="23" presetClass="entr" presetSubtype="16" fill="hold" nodeType="afterEffect">
                                  <p:stCondLst>
                                    <p:cond delay="100"/>
                                  </p:stCondLst>
                                  <p:childTnLst>
                                    <p:set>
                                      <p:cBhvr>
                                        <p:cTn id="64" dur="1" fill="hold">
                                          <p:stCondLst>
                                            <p:cond delay="0"/>
                                          </p:stCondLst>
                                        </p:cTn>
                                        <p:tgtEl>
                                          <p:spTgt spid="62485"/>
                                        </p:tgtEl>
                                        <p:attrNameLst>
                                          <p:attrName>style.visibility</p:attrName>
                                        </p:attrNameLst>
                                      </p:cBhvr>
                                      <p:to>
                                        <p:strVal val="visible"/>
                                      </p:to>
                                    </p:set>
                                    <p:anim calcmode="lin" valueType="num">
                                      <p:cBhvr>
                                        <p:cTn id="65" dur="500" fill="hold"/>
                                        <p:tgtEl>
                                          <p:spTgt spid="62485"/>
                                        </p:tgtEl>
                                        <p:attrNameLst>
                                          <p:attrName>ppt_w</p:attrName>
                                        </p:attrNameLst>
                                      </p:cBhvr>
                                      <p:tavLst>
                                        <p:tav tm="0">
                                          <p:val>
                                            <p:fltVal val="0"/>
                                          </p:val>
                                        </p:tav>
                                        <p:tav tm="100000">
                                          <p:val>
                                            <p:strVal val="#ppt_w"/>
                                          </p:val>
                                        </p:tav>
                                      </p:tavLst>
                                    </p:anim>
                                    <p:anim calcmode="lin" valueType="num">
                                      <p:cBhvr>
                                        <p:cTn id="66" dur="500" fill="hold"/>
                                        <p:tgtEl>
                                          <p:spTgt spid="62485"/>
                                        </p:tgtEl>
                                        <p:attrNameLst>
                                          <p:attrName>ppt_h</p:attrName>
                                        </p:attrNameLst>
                                      </p:cBhvr>
                                      <p:tavLst>
                                        <p:tav tm="0">
                                          <p:val>
                                            <p:fltVal val="0"/>
                                          </p:val>
                                        </p:tav>
                                        <p:tav tm="100000">
                                          <p:val>
                                            <p:strVal val="#ppt_h"/>
                                          </p:val>
                                        </p:tav>
                                      </p:tavLst>
                                    </p:anim>
                                  </p:childTnLst>
                                </p:cTn>
                              </p:par>
                            </p:childTnLst>
                          </p:cTn>
                        </p:par>
                        <p:par>
                          <p:cTn id="67" fill="hold" nodeType="afterGroup">
                            <p:stCondLst>
                              <p:cond delay="8100"/>
                            </p:stCondLst>
                            <p:childTnLst>
                              <p:par>
                                <p:cTn id="68" presetID="9" presetClass="entr" presetSubtype="0" fill="hold" nodeType="afterEffect">
                                  <p:stCondLst>
                                    <p:cond delay="100"/>
                                  </p:stCondLst>
                                  <p:childTnLst>
                                    <p:set>
                                      <p:cBhvr>
                                        <p:cTn id="69" dur="1" fill="hold">
                                          <p:stCondLst>
                                            <p:cond delay="0"/>
                                          </p:stCondLst>
                                        </p:cTn>
                                        <p:tgtEl>
                                          <p:spTgt spid="62484"/>
                                        </p:tgtEl>
                                        <p:attrNameLst>
                                          <p:attrName>style.visibility</p:attrName>
                                        </p:attrNameLst>
                                      </p:cBhvr>
                                      <p:to>
                                        <p:strVal val="visible"/>
                                      </p:to>
                                    </p:set>
                                    <p:animEffect transition="in" filter="dissolve">
                                      <p:cBhvr>
                                        <p:cTn id="70" dur="500"/>
                                        <p:tgtEl>
                                          <p:spTgt spid="62484"/>
                                        </p:tgtEl>
                                      </p:cBhvr>
                                    </p:animEffect>
                                  </p:childTnLst>
                                </p:cTn>
                              </p:par>
                            </p:childTnLst>
                          </p:cTn>
                        </p:par>
                        <p:par>
                          <p:cTn id="71" fill="hold" nodeType="afterGroup">
                            <p:stCondLst>
                              <p:cond delay="8700"/>
                            </p:stCondLst>
                            <p:childTnLst>
                              <p:par>
                                <p:cTn id="72" presetID="9" presetClass="entr" presetSubtype="0" fill="hold" grpId="0" nodeType="afterEffect">
                                  <p:stCondLst>
                                    <p:cond delay="100"/>
                                  </p:stCondLst>
                                  <p:childTnLst>
                                    <p:set>
                                      <p:cBhvr>
                                        <p:cTn id="73" dur="1" fill="hold">
                                          <p:stCondLst>
                                            <p:cond delay="0"/>
                                          </p:stCondLst>
                                        </p:cTn>
                                        <p:tgtEl>
                                          <p:spTgt spid="62489"/>
                                        </p:tgtEl>
                                        <p:attrNameLst>
                                          <p:attrName>style.visibility</p:attrName>
                                        </p:attrNameLst>
                                      </p:cBhvr>
                                      <p:to>
                                        <p:strVal val="visible"/>
                                      </p:to>
                                    </p:set>
                                    <p:animEffect transition="in" filter="dissolve">
                                      <p:cBhvr>
                                        <p:cTn id="74" dur="500"/>
                                        <p:tgtEl>
                                          <p:spTgt spid="62489"/>
                                        </p:tgtEl>
                                      </p:cBhvr>
                                    </p:animEffect>
                                  </p:childTnLst>
                                </p:cTn>
                              </p:par>
                            </p:childTnLst>
                          </p:cTn>
                        </p:par>
                        <p:par>
                          <p:cTn id="75" fill="hold" nodeType="afterGroup">
                            <p:stCondLst>
                              <p:cond delay="9300"/>
                            </p:stCondLst>
                            <p:childTnLst>
                              <p:par>
                                <p:cTn id="76" presetID="9" presetClass="entr" presetSubtype="0" fill="hold" grpId="0" nodeType="afterEffect">
                                  <p:stCondLst>
                                    <p:cond delay="100"/>
                                  </p:stCondLst>
                                  <p:childTnLst>
                                    <p:set>
                                      <p:cBhvr>
                                        <p:cTn id="77" dur="1" fill="hold">
                                          <p:stCondLst>
                                            <p:cond delay="0"/>
                                          </p:stCondLst>
                                        </p:cTn>
                                        <p:tgtEl>
                                          <p:spTgt spid="62490"/>
                                        </p:tgtEl>
                                        <p:attrNameLst>
                                          <p:attrName>style.visibility</p:attrName>
                                        </p:attrNameLst>
                                      </p:cBhvr>
                                      <p:to>
                                        <p:strVal val="visible"/>
                                      </p:to>
                                    </p:set>
                                    <p:animEffect transition="in" filter="dissolve">
                                      <p:cBhvr>
                                        <p:cTn id="78" dur="500"/>
                                        <p:tgtEl>
                                          <p:spTgt spid="62490"/>
                                        </p:tgtEl>
                                      </p:cBhvr>
                                    </p:animEffect>
                                  </p:childTnLst>
                                </p:cTn>
                              </p:par>
                            </p:childTnLst>
                          </p:cTn>
                        </p:par>
                        <p:par>
                          <p:cTn id="79" fill="hold" nodeType="afterGroup">
                            <p:stCondLst>
                              <p:cond delay="9900"/>
                            </p:stCondLst>
                            <p:childTnLst>
                              <p:par>
                                <p:cTn id="80" presetID="9" presetClass="entr" presetSubtype="0" fill="hold" grpId="0" nodeType="afterEffect">
                                  <p:stCondLst>
                                    <p:cond delay="100"/>
                                  </p:stCondLst>
                                  <p:childTnLst>
                                    <p:set>
                                      <p:cBhvr>
                                        <p:cTn id="81" dur="1" fill="hold">
                                          <p:stCondLst>
                                            <p:cond delay="0"/>
                                          </p:stCondLst>
                                        </p:cTn>
                                        <p:tgtEl>
                                          <p:spTgt spid="62491"/>
                                        </p:tgtEl>
                                        <p:attrNameLst>
                                          <p:attrName>style.visibility</p:attrName>
                                        </p:attrNameLst>
                                      </p:cBhvr>
                                      <p:to>
                                        <p:strVal val="visible"/>
                                      </p:to>
                                    </p:set>
                                    <p:animEffect transition="in" filter="dissolve">
                                      <p:cBhvr>
                                        <p:cTn id="82" dur="500"/>
                                        <p:tgtEl>
                                          <p:spTgt spid="62491"/>
                                        </p:tgtEl>
                                      </p:cBhvr>
                                    </p:animEffect>
                                  </p:childTnLst>
                                </p:cTn>
                              </p:par>
                            </p:childTnLst>
                          </p:cTn>
                        </p:par>
                        <p:par>
                          <p:cTn id="83" fill="hold" nodeType="afterGroup">
                            <p:stCondLst>
                              <p:cond delay="10500"/>
                            </p:stCondLst>
                            <p:childTnLst>
                              <p:par>
                                <p:cTn id="84" presetID="9" presetClass="entr" presetSubtype="0" fill="hold" grpId="0" nodeType="afterEffect">
                                  <p:stCondLst>
                                    <p:cond delay="100"/>
                                  </p:stCondLst>
                                  <p:childTnLst>
                                    <p:set>
                                      <p:cBhvr>
                                        <p:cTn id="85" dur="1" fill="hold">
                                          <p:stCondLst>
                                            <p:cond delay="0"/>
                                          </p:stCondLst>
                                        </p:cTn>
                                        <p:tgtEl>
                                          <p:spTgt spid="62492"/>
                                        </p:tgtEl>
                                        <p:attrNameLst>
                                          <p:attrName>style.visibility</p:attrName>
                                        </p:attrNameLst>
                                      </p:cBhvr>
                                      <p:to>
                                        <p:strVal val="visible"/>
                                      </p:to>
                                    </p:set>
                                    <p:animEffect transition="in" filter="dissolve">
                                      <p:cBhvr>
                                        <p:cTn id="86" dur="500"/>
                                        <p:tgtEl>
                                          <p:spTgt spid="62492"/>
                                        </p:tgtEl>
                                      </p:cBhvr>
                                    </p:animEffect>
                                  </p:childTnLst>
                                </p:cTn>
                              </p:par>
                            </p:childTnLst>
                          </p:cTn>
                        </p:par>
                        <p:par>
                          <p:cTn id="87" fill="hold" nodeType="afterGroup">
                            <p:stCondLst>
                              <p:cond delay="11100"/>
                            </p:stCondLst>
                            <p:childTnLst>
                              <p:par>
                                <p:cTn id="88" presetID="9" presetClass="entr" presetSubtype="0" fill="hold" grpId="0" nodeType="afterEffect">
                                  <p:stCondLst>
                                    <p:cond delay="100"/>
                                  </p:stCondLst>
                                  <p:childTnLst>
                                    <p:set>
                                      <p:cBhvr>
                                        <p:cTn id="89" dur="1" fill="hold">
                                          <p:stCondLst>
                                            <p:cond delay="0"/>
                                          </p:stCondLst>
                                        </p:cTn>
                                        <p:tgtEl>
                                          <p:spTgt spid="62493"/>
                                        </p:tgtEl>
                                        <p:attrNameLst>
                                          <p:attrName>style.visibility</p:attrName>
                                        </p:attrNameLst>
                                      </p:cBhvr>
                                      <p:to>
                                        <p:strVal val="visible"/>
                                      </p:to>
                                    </p:set>
                                    <p:animEffect transition="in" filter="dissolve">
                                      <p:cBhvr>
                                        <p:cTn id="90" dur="500"/>
                                        <p:tgtEl>
                                          <p:spTgt spid="62493"/>
                                        </p:tgtEl>
                                      </p:cBhvr>
                                    </p:animEffect>
                                  </p:childTnLst>
                                </p:cTn>
                              </p:par>
                            </p:childTnLst>
                          </p:cTn>
                        </p:par>
                        <p:par>
                          <p:cTn id="91" fill="hold" nodeType="afterGroup">
                            <p:stCondLst>
                              <p:cond delay="11700"/>
                            </p:stCondLst>
                            <p:childTnLst>
                              <p:par>
                                <p:cTn id="92" presetID="9" presetClass="entr" presetSubtype="0" fill="hold" grpId="0" nodeType="afterEffect">
                                  <p:stCondLst>
                                    <p:cond delay="100"/>
                                  </p:stCondLst>
                                  <p:childTnLst>
                                    <p:set>
                                      <p:cBhvr>
                                        <p:cTn id="93" dur="1" fill="hold">
                                          <p:stCondLst>
                                            <p:cond delay="0"/>
                                          </p:stCondLst>
                                        </p:cTn>
                                        <p:tgtEl>
                                          <p:spTgt spid="62494"/>
                                        </p:tgtEl>
                                        <p:attrNameLst>
                                          <p:attrName>style.visibility</p:attrName>
                                        </p:attrNameLst>
                                      </p:cBhvr>
                                      <p:to>
                                        <p:strVal val="visible"/>
                                      </p:to>
                                    </p:set>
                                    <p:animEffect transition="in" filter="dissolve">
                                      <p:cBhvr>
                                        <p:cTn id="94" dur="500"/>
                                        <p:tgtEl>
                                          <p:spTgt spid="62494"/>
                                        </p:tgtEl>
                                      </p:cBhvr>
                                    </p:animEffect>
                                  </p:childTnLst>
                                </p:cTn>
                              </p:par>
                            </p:childTnLst>
                          </p:cTn>
                        </p:par>
                        <p:par>
                          <p:cTn id="95" fill="hold" nodeType="afterGroup">
                            <p:stCondLst>
                              <p:cond delay="12300"/>
                            </p:stCondLst>
                            <p:childTnLst>
                              <p:par>
                                <p:cTn id="96" presetID="9" presetClass="entr" presetSubtype="0" fill="hold" grpId="0" nodeType="afterEffect">
                                  <p:stCondLst>
                                    <p:cond delay="100"/>
                                  </p:stCondLst>
                                  <p:childTnLst>
                                    <p:set>
                                      <p:cBhvr>
                                        <p:cTn id="97" dur="1" fill="hold">
                                          <p:stCondLst>
                                            <p:cond delay="0"/>
                                          </p:stCondLst>
                                        </p:cTn>
                                        <p:tgtEl>
                                          <p:spTgt spid="62495"/>
                                        </p:tgtEl>
                                        <p:attrNameLst>
                                          <p:attrName>style.visibility</p:attrName>
                                        </p:attrNameLst>
                                      </p:cBhvr>
                                      <p:to>
                                        <p:strVal val="visible"/>
                                      </p:to>
                                    </p:set>
                                    <p:animEffect transition="in" filter="dissolve">
                                      <p:cBhvr>
                                        <p:cTn id="98" dur="500"/>
                                        <p:tgtEl>
                                          <p:spTgt spid="62495"/>
                                        </p:tgtEl>
                                      </p:cBhvr>
                                    </p:animEffect>
                                  </p:childTnLst>
                                </p:cTn>
                              </p:par>
                            </p:childTnLst>
                          </p:cTn>
                        </p:par>
                        <p:par>
                          <p:cTn id="99" fill="hold" nodeType="afterGroup">
                            <p:stCondLst>
                              <p:cond delay="12900"/>
                            </p:stCondLst>
                            <p:childTnLst>
                              <p:par>
                                <p:cTn id="100" presetID="9" presetClass="entr" presetSubtype="0" fill="hold" grpId="0" nodeType="afterEffect">
                                  <p:stCondLst>
                                    <p:cond delay="100"/>
                                  </p:stCondLst>
                                  <p:childTnLst>
                                    <p:set>
                                      <p:cBhvr>
                                        <p:cTn id="101" dur="1" fill="hold">
                                          <p:stCondLst>
                                            <p:cond delay="0"/>
                                          </p:stCondLst>
                                        </p:cTn>
                                        <p:tgtEl>
                                          <p:spTgt spid="62496"/>
                                        </p:tgtEl>
                                        <p:attrNameLst>
                                          <p:attrName>style.visibility</p:attrName>
                                        </p:attrNameLst>
                                      </p:cBhvr>
                                      <p:to>
                                        <p:strVal val="visible"/>
                                      </p:to>
                                    </p:set>
                                    <p:animEffect transition="in" filter="dissolve">
                                      <p:cBhvr>
                                        <p:cTn id="102" dur="500"/>
                                        <p:tgtEl>
                                          <p:spTgt spid="62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animBg="1"/>
      <p:bldP spid="62473" grpId="0"/>
      <p:bldP spid="62474" grpId="0" animBg="1"/>
      <p:bldP spid="62478" grpId="0"/>
      <p:bldP spid="62483" grpId="0"/>
      <p:bldP spid="62488" grpId="0"/>
      <p:bldP spid="62489" grpId="0" animBg="1"/>
      <p:bldP spid="62490" grpId="0" animBg="1"/>
      <p:bldP spid="62491" grpId="0" animBg="1"/>
      <p:bldP spid="62492" grpId="0" animBg="1"/>
      <p:bldP spid="62493" grpId="0" animBg="1"/>
      <p:bldP spid="62494" grpId="0" animBg="1"/>
      <p:bldP spid="62495" grpId="0" animBg="1"/>
      <p:bldP spid="62496" grpId="0" animBg="1"/>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grpSp>
        <p:nvGrpSpPr>
          <p:cNvPr id="10" name="Group 29"/>
          <p:cNvGrpSpPr/>
          <p:nvPr/>
        </p:nvGrpSpPr>
        <p:grpSpPr>
          <a:xfrm>
            <a:off x="6000688" y="1456085"/>
            <a:ext cx="814686" cy="814686"/>
            <a:chOff x="2786183" y="1189182"/>
            <a:chExt cx="921712" cy="921712"/>
          </a:xfrm>
        </p:grpSpPr>
        <p:sp>
          <p:nvSpPr>
            <p:cNvPr id="31" name="Oval 30"/>
            <p:cNvSpPr/>
            <p:nvPr/>
          </p:nvSpPr>
          <p:spPr>
            <a:xfrm>
              <a:off x="2786183" y="1189182"/>
              <a:ext cx="921712" cy="921712"/>
            </a:xfrm>
            <a:prstGeom prst="ellipse">
              <a:avLst/>
            </a:prstGeom>
            <a:solidFill>
              <a:srgbClr val="725099"/>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32" name="Oval 31"/>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grpSp>
        <p:nvGrpSpPr>
          <p:cNvPr id="5" name="Group 14"/>
          <p:cNvGrpSpPr/>
          <p:nvPr/>
        </p:nvGrpSpPr>
        <p:grpSpPr>
          <a:xfrm>
            <a:off x="4042496" y="2815241"/>
            <a:ext cx="814686" cy="814686"/>
            <a:chOff x="2786183" y="1189182"/>
            <a:chExt cx="921712" cy="921712"/>
          </a:xfrm>
        </p:grpSpPr>
        <p:sp>
          <p:nvSpPr>
            <p:cNvPr id="16" name="Oval 15"/>
            <p:cNvSpPr/>
            <p:nvPr/>
          </p:nvSpPr>
          <p:spPr>
            <a:xfrm>
              <a:off x="2786183" y="1189182"/>
              <a:ext cx="921712" cy="921712"/>
            </a:xfrm>
            <a:prstGeom prst="ellipse">
              <a:avLst/>
            </a:prstGeom>
            <a:solidFill>
              <a:srgbClr val="725099"/>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17" name="Oval 16"/>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grpSp>
        <p:nvGrpSpPr>
          <p:cNvPr id="6" name="Group 17"/>
          <p:cNvGrpSpPr/>
          <p:nvPr/>
        </p:nvGrpSpPr>
        <p:grpSpPr>
          <a:xfrm>
            <a:off x="5017052" y="2842943"/>
            <a:ext cx="814686" cy="814686"/>
            <a:chOff x="2786183" y="1189182"/>
            <a:chExt cx="921712" cy="921712"/>
          </a:xfrm>
        </p:grpSpPr>
        <p:sp>
          <p:nvSpPr>
            <p:cNvPr id="19" name="Oval 18"/>
            <p:cNvSpPr/>
            <p:nvPr/>
          </p:nvSpPr>
          <p:spPr>
            <a:xfrm>
              <a:off x="2786183" y="1189182"/>
              <a:ext cx="921712" cy="921712"/>
            </a:xfrm>
            <a:prstGeom prst="ellipse">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20" name="Oval 19"/>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grpSp>
        <p:nvGrpSpPr>
          <p:cNvPr id="7" name="Group 20"/>
          <p:cNvGrpSpPr/>
          <p:nvPr/>
        </p:nvGrpSpPr>
        <p:grpSpPr>
          <a:xfrm>
            <a:off x="8001627" y="2857011"/>
            <a:ext cx="814686" cy="814686"/>
            <a:chOff x="2786183" y="1189182"/>
            <a:chExt cx="921712" cy="921712"/>
          </a:xfrm>
        </p:grpSpPr>
        <p:sp>
          <p:nvSpPr>
            <p:cNvPr id="22" name="Oval 21"/>
            <p:cNvSpPr/>
            <p:nvPr/>
          </p:nvSpPr>
          <p:spPr>
            <a:xfrm>
              <a:off x="2786183" y="1189182"/>
              <a:ext cx="921712" cy="921712"/>
            </a:xfrm>
            <a:prstGeom prst="ellipse">
              <a:avLst/>
            </a:prstGeom>
            <a:solidFill>
              <a:srgbClr val="725099"/>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23" name="Oval 22"/>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grpSp>
        <p:nvGrpSpPr>
          <p:cNvPr id="8" name="Group 23"/>
          <p:cNvGrpSpPr/>
          <p:nvPr/>
        </p:nvGrpSpPr>
        <p:grpSpPr>
          <a:xfrm>
            <a:off x="6980357" y="2857011"/>
            <a:ext cx="814686" cy="814686"/>
            <a:chOff x="2786183" y="1189182"/>
            <a:chExt cx="921712" cy="921712"/>
          </a:xfrm>
        </p:grpSpPr>
        <p:sp>
          <p:nvSpPr>
            <p:cNvPr id="25" name="Oval 24"/>
            <p:cNvSpPr/>
            <p:nvPr/>
          </p:nvSpPr>
          <p:spPr>
            <a:xfrm>
              <a:off x="2786183" y="1189182"/>
              <a:ext cx="921712" cy="921712"/>
            </a:xfrm>
            <a:prstGeom prst="ellipse">
              <a:avLst/>
            </a:prstGeom>
            <a:solidFill>
              <a:schemeClr val="accent4"/>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26" name="Oval 25"/>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grpSp>
        <p:nvGrpSpPr>
          <p:cNvPr id="9" name="Group 26"/>
          <p:cNvGrpSpPr/>
          <p:nvPr/>
        </p:nvGrpSpPr>
        <p:grpSpPr>
          <a:xfrm>
            <a:off x="6000688" y="2834150"/>
            <a:ext cx="814686" cy="814686"/>
            <a:chOff x="2786183" y="1189182"/>
            <a:chExt cx="921712" cy="921712"/>
          </a:xfrm>
        </p:grpSpPr>
        <p:sp>
          <p:nvSpPr>
            <p:cNvPr id="28" name="Oval 27"/>
            <p:cNvSpPr/>
            <p:nvPr/>
          </p:nvSpPr>
          <p:spPr>
            <a:xfrm>
              <a:off x="2786183" y="1189182"/>
              <a:ext cx="921712" cy="921712"/>
            </a:xfrm>
            <a:prstGeom prst="ellipse">
              <a:avLst/>
            </a:prstGeom>
            <a:solidFill>
              <a:srgbClr val="725099"/>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29" name="Oval 28"/>
            <p:cNvSpPr/>
            <p:nvPr/>
          </p:nvSpPr>
          <p:spPr>
            <a:xfrm>
              <a:off x="2878354"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sp>
        <p:nvSpPr>
          <p:cNvPr id="34" name="Freeform 5"/>
          <p:cNvSpPr>
            <a:spLocks noEditPoints="1"/>
          </p:cNvSpPr>
          <p:nvPr/>
        </p:nvSpPr>
        <p:spPr bwMode="auto">
          <a:xfrm>
            <a:off x="4257409" y="2971503"/>
            <a:ext cx="371408" cy="438938"/>
          </a:xfrm>
          <a:custGeom>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66"/>
          <p:cNvSpPr>
            <a:spLocks noEditPoints="1"/>
          </p:cNvSpPr>
          <p:nvPr/>
        </p:nvSpPr>
        <p:spPr bwMode="auto">
          <a:xfrm>
            <a:off x="5285362" y="3087887"/>
            <a:ext cx="278009" cy="324736"/>
          </a:xfrm>
          <a:custGeom>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2"/>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21"/>
          <p:cNvSpPr>
            <a:spLocks noEditPoints="1"/>
          </p:cNvSpPr>
          <p:nvPr/>
        </p:nvSpPr>
        <p:spPr bwMode="auto">
          <a:xfrm>
            <a:off x="6188077" y="3037442"/>
            <a:ext cx="472191" cy="320898"/>
          </a:xfrm>
          <a:custGeom>
            <a:cxnLst>
              <a:cxn ang="0">
                <a:pos x="389" y="347"/>
              </a:cxn>
              <a:cxn ang="0">
                <a:pos x="389" y="371"/>
              </a:cxn>
              <a:cxn ang="0">
                <a:pos x="619" y="283"/>
              </a:cxn>
              <a:cxn ang="0">
                <a:pos x="611" y="420"/>
              </a:cxn>
              <a:cxn ang="0">
                <a:pos x="73" y="411"/>
              </a:cxn>
              <a:cxn ang="0">
                <a:pos x="67" y="359"/>
              </a:cxn>
              <a:cxn ang="0">
                <a:pos x="30" y="362"/>
              </a:cxn>
              <a:cxn ang="0">
                <a:pos x="8" y="370"/>
              </a:cxn>
              <a:cxn ang="0">
                <a:pos x="0" y="84"/>
              </a:cxn>
              <a:cxn ang="0">
                <a:pos x="7" y="8"/>
              </a:cxn>
              <a:cxn ang="0">
                <a:pos x="23" y="8"/>
              </a:cxn>
              <a:cxn ang="0">
                <a:pos x="30" y="84"/>
              </a:cxn>
              <a:cxn ang="0">
                <a:pos x="67" y="334"/>
              </a:cxn>
              <a:cxn ang="0">
                <a:pos x="73" y="283"/>
              </a:cxn>
              <a:cxn ang="0">
                <a:pos x="169" y="275"/>
              </a:cxn>
              <a:cxn ang="0">
                <a:pos x="185" y="321"/>
              </a:cxn>
              <a:cxn ang="0">
                <a:pos x="214" y="275"/>
              </a:cxn>
              <a:cxn ang="0">
                <a:pos x="231" y="321"/>
              </a:cxn>
              <a:cxn ang="0">
                <a:pos x="262" y="275"/>
              </a:cxn>
              <a:cxn ang="0">
                <a:pos x="278" y="321"/>
              </a:cxn>
              <a:cxn ang="0">
                <a:pos x="611" y="275"/>
              </a:cxn>
              <a:cxn ang="0">
                <a:pos x="435" y="321"/>
              </a:cxn>
              <a:cxn ang="0">
                <a:pos x="545" y="301"/>
              </a:cxn>
              <a:cxn ang="0">
                <a:pos x="435" y="321"/>
              </a:cxn>
              <a:cxn ang="0">
                <a:pos x="150" y="340"/>
              </a:cxn>
              <a:cxn ang="0">
                <a:pos x="548" y="377"/>
              </a:cxn>
              <a:cxn ang="0">
                <a:pos x="447" y="371"/>
              </a:cxn>
              <a:cxn ang="0">
                <a:pos x="447" y="347"/>
              </a:cxn>
              <a:cxn ang="0">
                <a:pos x="447" y="371"/>
              </a:cxn>
              <a:cxn ang="0">
                <a:pos x="520" y="359"/>
              </a:cxn>
              <a:cxn ang="0">
                <a:pos x="496" y="359"/>
              </a:cxn>
              <a:cxn ang="0">
                <a:pos x="508" y="371"/>
              </a:cxn>
            </a:cxnLst>
            <a:rect l="0" t="0" r="r" b="b"/>
            <a:pathLst>
              <a:path w="619" h="420">
                <a:moveTo>
                  <a:pt x="377" y="359"/>
                </a:moveTo>
                <a:cubicBezTo>
                  <a:pt x="377" y="353"/>
                  <a:pt x="382" y="347"/>
                  <a:pt x="389" y="347"/>
                </a:cubicBezTo>
                <a:cubicBezTo>
                  <a:pt x="395" y="347"/>
                  <a:pt x="400" y="353"/>
                  <a:pt x="400" y="359"/>
                </a:cubicBezTo>
                <a:cubicBezTo>
                  <a:pt x="400" y="365"/>
                  <a:pt x="395" y="371"/>
                  <a:pt x="389" y="371"/>
                </a:cubicBezTo>
                <a:cubicBezTo>
                  <a:pt x="382" y="371"/>
                  <a:pt x="377" y="365"/>
                  <a:pt x="377" y="359"/>
                </a:cubicBezTo>
                <a:close/>
                <a:moveTo>
                  <a:pt x="619" y="283"/>
                </a:moveTo>
                <a:cubicBezTo>
                  <a:pt x="619" y="411"/>
                  <a:pt x="619" y="411"/>
                  <a:pt x="619" y="411"/>
                </a:cubicBezTo>
                <a:cubicBezTo>
                  <a:pt x="619" y="416"/>
                  <a:pt x="615" y="420"/>
                  <a:pt x="611" y="420"/>
                </a:cubicBezTo>
                <a:cubicBezTo>
                  <a:pt x="81" y="420"/>
                  <a:pt x="81" y="420"/>
                  <a:pt x="81" y="420"/>
                </a:cubicBezTo>
                <a:cubicBezTo>
                  <a:pt x="77" y="420"/>
                  <a:pt x="73" y="416"/>
                  <a:pt x="73" y="411"/>
                </a:cubicBezTo>
                <a:cubicBezTo>
                  <a:pt x="73" y="357"/>
                  <a:pt x="73" y="357"/>
                  <a:pt x="73" y="357"/>
                </a:cubicBezTo>
                <a:cubicBezTo>
                  <a:pt x="71" y="358"/>
                  <a:pt x="69" y="359"/>
                  <a:pt x="67" y="359"/>
                </a:cubicBezTo>
                <a:cubicBezTo>
                  <a:pt x="30" y="359"/>
                  <a:pt x="30" y="359"/>
                  <a:pt x="30" y="359"/>
                </a:cubicBezTo>
                <a:cubicBezTo>
                  <a:pt x="30" y="362"/>
                  <a:pt x="30" y="362"/>
                  <a:pt x="30" y="362"/>
                </a:cubicBezTo>
                <a:cubicBezTo>
                  <a:pt x="30" y="367"/>
                  <a:pt x="26" y="370"/>
                  <a:pt x="22" y="370"/>
                </a:cubicBezTo>
                <a:cubicBezTo>
                  <a:pt x="8" y="370"/>
                  <a:pt x="8" y="370"/>
                  <a:pt x="8" y="370"/>
                </a:cubicBezTo>
                <a:cubicBezTo>
                  <a:pt x="4" y="370"/>
                  <a:pt x="0" y="367"/>
                  <a:pt x="0" y="362"/>
                </a:cubicBezTo>
                <a:cubicBezTo>
                  <a:pt x="0" y="84"/>
                  <a:pt x="0" y="84"/>
                  <a:pt x="0" y="84"/>
                </a:cubicBezTo>
                <a:cubicBezTo>
                  <a:pt x="0" y="80"/>
                  <a:pt x="3" y="77"/>
                  <a:pt x="7" y="76"/>
                </a:cubicBezTo>
                <a:cubicBezTo>
                  <a:pt x="7" y="8"/>
                  <a:pt x="7" y="8"/>
                  <a:pt x="7" y="8"/>
                </a:cubicBezTo>
                <a:cubicBezTo>
                  <a:pt x="7" y="4"/>
                  <a:pt x="10" y="0"/>
                  <a:pt x="15" y="0"/>
                </a:cubicBezTo>
                <a:cubicBezTo>
                  <a:pt x="19" y="0"/>
                  <a:pt x="23" y="4"/>
                  <a:pt x="23" y="8"/>
                </a:cubicBezTo>
                <a:cubicBezTo>
                  <a:pt x="23" y="76"/>
                  <a:pt x="23" y="76"/>
                  <a:pt x="23" y="76"/>
                </a:cubicBezTo>
                <a:cubicBezTo>
                  <a:pt x="27" y="77"/>
                  <a:pt x="30" y="80"/>
                  <a:pt x="30" y="84"/>
                </a:cubicBezTo>
                <a:cubicBezTo>
                  <a:pt x="30" y="334"/>
                  <a:pt x="30" y="334"/>
                  <a:pt x="30" y="334"/>
                </a:cubicBezTo>
                <a:cubicBezTo>
                  <a:pt x="67" y="334"/>
                  <a:pt x="67" y="334"/>
                  <a:pt x="67" y="334"/>
                </a:cubicBezTo>
                <a:cubicBezTo>
                  <a:pt x="69" y="334"/>
                  <a:pt x="71" y="335"/>
                  <a:pt x="73" y="336"/>
                </a:cubicBezTo>
                <a:cubicBezTo>
                  <a:pt x="73" y="283"/>
                  <a:pt x="73" y="283"/>
                  <a:pt x="73" y="283"/>
                </a:cubicBezTo>
                <a:cubicBezTo>
                  <a:pt x="73" y="279"/>
                  <a:pt x="77" y="275"/>
                  <a:pt x="81" y="275"/>
                </a:cubicBezTo>
                <a:cubicBezTo>
                  <a:pt x="169" y="275"/>
                  <a:pt x="169" y="275"/>
                  <a:pt x="169" y="275"/>
                </a:cubicBezTo>
                <a:cubicBezTo>
                  <a:pt x="169" y="321"/>
                  <a:pt x="169" y="321"/>
                  <a:pt x="169" y="321"/>
                </a:cubicBezTo>
                <a:cubicBezTo>
                  <a:pt x="185" y="321"/>
                  <a:pt x="185" y="321"/>
                  <a:pt x="185" y="321"/>
                </a:cubicBezTo>
                <a:cubicBezTo>
                  <a:pt x="185" y="275"/>
                  <a:pt x="185" y="275"/>
                  <a:pt x="185" y="275"/>
                </a:cubicBezTo>
                <a:cubicBezTo>
                  <a:pt x="214" y="275"/>
                  <a:pt x="214" y="275"/>
                  <a:pt x="214" y="275"/>
                </a:cubicBezTo>
                <a:cubicBezTo>
                  <a:pt x="214" y="321"/>
                  <a:pt x="214" y="321"/>
                  <a:pt x="214" y="321"/>
                </a:cubicBezTo>
                <a:cubicBezTo>
                  <a:pt x="231" y="321"/>
                  <a:pt x="231" y="321"/>
                  <a:pt x="231" y="321"/>
                </a:cubicBezTo>
                <a:cubicBezTo>
                  <a:pt x="231" y="275"/>
                  <a:pt x="231" y="275"/>
                  <a:pt x="231" y="275"/>
                </a:cubicBezTo>
                <a:cubicBezTo>
                  <a:pt x="262" y="275"/>
                  <a:pt x="262" y="275"/>
                  <a:pt x="262" y="275"/>
                </a:cubicBezTo>
                <a:cubicBezTo>
                  <a:pt x="262" y="321"/>
                  <a:pt x="262" y="321"/>
                  <a:pt x="262" y="321"/>
                </a:cubicBezTo>
                <a:cubicBezTo>
                  <a:pt x="278" y="321"/>
                  <a:pt x="278" y="321"/>
                  <a:pt x="278" y="321"/>
                </a:cubicBezTo>
                <a:cubicBezTo>
                  <a:pt x="278" y="275"/>
                  <a:pt x="278" y="275"/>
                  <a:pt x="278" y="275"/>
                </a:cubicBezTo>
                <a:cubicBezTo>
                  <a:pt x="611" y="275"/>
                  <a:pt x="611" y="275"/>
                  <a:pt x="611" y="275"/>
                </a:cubicBezTo>
                <a:cubicBezTo>
                  <a:pt x="615" y="275"/>
                  <a:pt x="619" y="279"/>
                  <a:pt x="619" y="283"/>
                </a:cubicBezTo>
                <a:close/>
                <a:moveTo>
                  <a:pt x="435" y="321"/>
                </a:moveTo>
                <a:cubicBezTo>
                  <a:pt x="545" y="321"/>
                  <a:pt x="545" y="321"/>
                  <a:pt x="545" y="321"/>
                </a:cubicBezTo>
                <a:cubicBezTo>
                  <a:pt x="545" y="301"/>
                  <a:pt x="545" y="301"/>
                  <a:pt x="545" y="301"/>
                </a:cubicBezTo>
                <a:cubicBezTo>
                  <a:pt x="435" y="301"/>
                  <a:pt x="435" y="301"/>
                  <a:pt x="435" y="301"/>
                </a:cubicBezTo>
                <a:lnTo>
                  <a:pt x="435" y="321"/>
                </a:lnTo>
                <a:close/>
                <a:moveTo>
                  <a:pt x="548" y="340"/>
                </a:moveTo>
                <a:cubicBezTo>
                  <a:pt x="150" y="340"/>
                  <a:pt x="150" y="340"/>
                  <a:pt x="150" y="340"/>
                </a:cubicBezTo>
                <a:cubicBezTo>
                  <a:pt x="150" y="377"/>
                  <a:pt x="150" y="377"/>
                  <a:pt x="150" y="377"/>
                </a:cubicBezTo>
                <a:cubicBezTo>
                  <a:pt x="548" y="377"/>
                  <a:pt x="548" y="377"/>
                  <a:pt x="548" y="377"/>
                </a:cubicBezTo>
                <a:lnTo>
                  <a:pt x="548" y="340"/>
                </a:lnTo>
                <a:close/>
                <a:moveTo>
                  <a:pt x="447" y="371"/>
                </a:moveTo>
                <a:cubicBezTo>
                  <a:pt x="453" y="371"/>
                  <a:pt x="458" y="365"/>
                  <a:pt x="458" y="359"/>
                </a:cubicBezTo>
                <a:cubicBezTo>
                  <a:pt x="458" y="353"/>
                  <a:pt x="453" y="347"/>
                  <a:pt x="447" y="347"/>
                </a:cubicBezTo>
                <a:cubicBezTo>
                  <a:pt x="440" y="347"/>
                  <a:pt x="435" y="353"/>
                  <a:pt x="435" y="359"/>
                </a:cubicBezTo>
                <a:cubicBezTo>
                  <a:pt x="435" y="365"/>
                  <a:pt x="440" y="371"/>
                  <a:pt x="447" y="371"/>
                </a:cubicBezTo>
                <a:close/>
                <a:moveTo>
                  <a:pt x="508" y="371"/>
                </a:moveTo>
                <a:cubicBezTo>
                  <a:pt x="515" y="371"/>
                  <a:pt x="520" y="365"/>
                  <a:pt x="520" y="359"/>
                </a:cubicBezTo>
                <a:cubicBezTo>
                  <a:pt x="520" y="353"/>
                  <a:pt x="515" y="347"/>
                  <a:pt x="508" y="347"/>
                </a:cubicBezTo>
                <a:cubicBezTo>
                  <a:pt x="502" y="347"/>
                  <a:pt x="496" y="353"/>
                  <a:pt x="496" y="359"/>
                </a:cubicBezTo>
                <a:cubicBezTo>
                  <a:pt x="496" y="365"/>
                  <a:pt x="502" y="371"/>
                  <a:pt x="508" y="371"/>
                </a:cubicBezTo>
                <a:close/>
                <a:moveTo>
                  <a:pt x="508" y="371"/>
                </a:moveTo>
                <a:cubicBezTo>
                  <a:pt x="508" y="371"/>
                  <a:pt x="508" y="371"/>
                  <a:pt x="508" y="371"/>
                </a:cubicBezTo>
              </a:path>
            </a:pathLst>
          </a:custGeom>
          <a:solidFill>
            <a:srgbClr val="725099"/>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1" name="Group 36"/>
          <p:cNvGrpSpPr/>
          <p:nvPr/>
        </p:nvGrpSpPr>
        <p:grpSpPr>
          <a:xfrm>
            <a:off x="7214026" y="3108738"/>
            <a:ext cx="365804" cy="320782"/>
            <a:chOff x="6365875" y="1458913"/>
            <a:chExt cx="619125" cy="542925"/>
          </a:xfrm>
          <a:solidFill>
            <a:schemeClr val="accent4"/>
          </a:solidFill>
        </p:grpSpPr>
        <p:sp>
          <p:nvSpPr>
            <p:cNvPr id="38" name="Freeform 43"/>
            <p:cNvSpPr>
              <a:spLocks noEditPoints="1"/>
            </p:cNvSpPr>
            <p:nvPr/>
          </p:nvSpPr>
          <p:spPr bwMode="auto">
            <a:xfrm>
              <a:off x="6365875" y="1846263"/>
              <a:ext cx="619125" cy="155575"/>
            </a:xfrm>
            <a:custGeom>
              <a:cxnLst>
                <a:cxn ang="0">
                  <a:pos x="0" y="0"/>
                </a:cxn>
                <a:cxn ang="0">
                  <a:pos x="195" y="48"/>
                </a:cxn>
                <a:cxn ang="0">
                  <a:pos x="390" y="0"/>
                </a:cxn>
                <a:cxn ang="0">
                  <a:pos x="390" y="48"/>
                </a:cxn>
                <a:cxn ang="0">
                  <a:pos x="195" y="98"/>
                </a:cxn>
                <a:cxn ang="0">
                  <a:pos x="0" y="48"/>
                </a:cxn>
                <a:cxn ang="0">
                  <a:pos x="0" y="0"/>
                </a:cxn>
                <a:cxn ang="0">
                  <a:pos x="0" y="0"/>
                </a:cxn>
                <a:cxn ang="0">
                  <a:pos x="0" y="0"/>
                </a:cxn>
              </a:cxnLst>
              <a:rect l="0" t="0" r="r" b="b"/>
              <a:pathLst>
                <a:path w="390" h="98">
                  <a:moveTo>
                    <a:pt x="0" y="0"/>
                  </a:moveTo>
                  <a:lnTo>
                    <a:pt x="195" y="48"/>
                  </a:lnTo>
                  <a:lnTo>
                    <a:pt x="390" y="0"/>
                  </a:lnTo>
                  <a:lnTo>
                    <a:pt x="390" y="48"/>
                  </a:lnTo>
                  <a:lnTo>
                    <a:pt x="195" y="98"/>
                  </a:lnTo>
                  <a:lnTo>
                    <a:pt x="0" y="48"/>
                  </a:lnTo>
                  <a:lnTo>
                    <a:pt x="0" y="0"/>
                  </a:lnTo>
                  <a:close/>
                  <a:moveTo>
                    <a:pt x="0" y="0"/>
                  </a:moveTo>
                  <a:lnTo>
                    <a:pt x="0" y="0"/>
                  </a:lnTo>
                  <a:close/>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44"/>
            <p:cNvSpPr>
              <a:spLocks noEditPoints="1"/>
            </p:cNvSpPr>
            <p:nvPr/>
          </p:nvSpPr>
          <p:spPr bwMode="auto">
            <a:xfrm>
              <a:off x="6365875" y="1846263"/>
              <a:ext cx="619125" cy="155575"/>
            </a:xfrm>
            <a:custGeom>
              <a:cxnLst>
                <a:cxn ang="0">
                  <a:pos x="0" y="0"/>
                </a:cxn>
                <a:cxn ang="0">
                  <a:pos x="195" y="48"/>
                </a:cxn>
                <a:cxn ang="0">
                  <a:pos x="390" y="0"/>
                </a:cxn>
                <a:cxn ang="0">
                  <a:pos x="390" y="48"/>
                </a:cxn>
                <a:cxn ang="0">
                  <a:pos x="195" y="98"/>
                </a:cxn>
                <a:cxn ang="0">
                  <a:pos x="0" y="48"/>
                </a:cxn>
                <a:cxn ang="0">
                  <a:pos x="0" y="0"/>
                </a:cxn>
                <a:cxn ang="0">
                  <a:pos x="0" y="0"/>
                </a:cxn>
                <a:cxn ang="0">
                  <a:pos x="0" y="0"/>
                </a:cxn>
              </a:cxnLst>
              <a:rect l="0" t="0" r="r" b="b"/>
              <a:pathLst>
                <a:path w="390" h="98">
                  <a:moveTo>
                    <a:pt x="0" y="0"/>
                  </a:moveTo>
                  <a:lnTo>
                    <a:pt x="195" y="48"/>
                  </a:lnTo>
                  <a:lnTo>
                    <a:pt x="390" y="0"/>
                  </a:lnTo>
                  <a:lnTo>
                    <a:pt x="390" y="48"/>
                  </a:lnTo>
                  <a:lnTo>
                    <a:pt x="195" y="98"/>
                  </a:lnTo>
                  <a:lnTo>
                    <a:pt x="0" y="48"/>
                  </a:lnTo>
                  <a:lnTo>
                    <a:pt x="0" y="0"/>
                  </a:lnTo>
                  <a:moveTo>
                    <a:pt x="0" y="0"/>
                  </a:moveTo>
                  <a:lnTo>
                    <a:pt x="0" y="0"/>
                  </a:lnTo>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45"/>
            <p:cNvSpPr>
              <a:spLocks noEditPoints="1"/>
            </p:cNvSpPr>
            <p:nvPr/>
          </p:nvSpPr>
          <p:spPr bwMode="auto">
            <a:xfrm>
              <a:off x="6365875" y="1692276"/>
              <a:ext cx="619125" cy="153988"/>
            </a:xfrm>
            <a:custGeom>
              <a:cxnLst>
                <a:cxn ang="0">
                  <a:pos x="0" y="0"/>
                </a:cxn>
                <a:cxn ang="0">
                  <a:pos x="195" y="48"/>
                </a:cxn>
                <a:cxn ang="0">
                  <a:pos x="390" y="0"/>
                </a:cxn>
                <a:cxn ang="0">
                  <a:pos x="390" y="48"/>
                </a:cxn>
                <a:cxn ang="0">
                  <a:pos x="195" y="97"/>
                </a:cxn>
                <a:cxn ang="0">
                  <a:pos x="0" y="48"/>
                </a:cxn>
                <a:cxn ang="0">
                  <a:pos x="0" y="0"/>
                </a:cxn>
                <a:cxn ang="0">
                  <a:pos x="0" y="0"/>
                </a:cxn>
                <a:cxn ang="0">
                  <a:pos x="0" y="0"/>
                </a:cxn>
              </a:cxnLst>
              <a:rect l="0" t="0" r="r" b="b"/>
              <a:pathLst>
                <a:path w="390" h="97">
                  <a:moveTo>
                    <a:pt x="0" y="0"/>
                  </a:moveTo>
                  <a:lnTo>
                    <a:pt x="195" y="48"/>
                  </a:lnTo>
                  <a:lnTo>
                    <a:pt x="390" y="0"/>
                  </a:lnTo>
                  <a:lnTo>
                    <a:pt x="390" y="48"/>
                  </a:lnTo>
                  <a:lnTo>
                    <a:pt x="195" y="97"/>
                  </a:lnTo>
                  <a:lnTo>
                    <a:pt x="0" y="48"/>
                  </a:lnTo>
                  <a:lnTo>
                    <a:pt x="0" y="0"/>
                  </a:lnTo>
                  <a:close/>
                  <a:moveTo>
                    <a:pt x="0" y="0"/>
                  </a:moveTo>
                  <a:lnTo>
                    <a:pt x="0" y="0"/>
                  </a:lnTo>
                  <a:close/>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46"/>
            <p:cNvSpPr>
              <a:spLocks noEditPoints="1"/>
            </p:cNvSpPr>
            <p:nvPr/>
          </p:nvSpPr>
          <p:spPr bwMode="auto">
            <a:xfrm>
              <a:off x="6365875" y="1692276"/>
              <a:ext cx="619125" cy="153988"/>
            </a:xfrm>
            <a:custGeom>
              <a:cxnLst>
                <a:cxn ang="0">
                  <a:pos x="0" y="0"/>
                </a:cxn>
                <a:cxn ang="0">
                  <a:pos x="195" y="48"/>
                </a:cxn>
                <a:cxn ang="0">
                  <a:pos x="390" y="0"/>
                </a:cxn>
                <a:cxn ang="0">
                  <a:pos x="390" y="48"/>
                </a:cxn>
                <a:cxn ang="0">
                  <a:pos x="195" y="97"/>
                </a:cxn>
                <a:cxn ang="0">
                  <a:pos x="0" y="48"/>
                </a:cxn>
                <a:cxn ang="0">
                  <a:pos x="0" y="0"/>
                </a:cxn>
                <a:cxn ang="0">
                  <a:pos x="0" y="0"/>
                </a:cxn>
                <a:cxn ang="0">
                  <a:pos x="0" y="0"/>
                </a:cxn>
              </a:cxnLst>
              <a:rect l="0" t="0" r="r" b="b"/>
              <a:pathLst>
                <a:path w="390" h="97">
                  <a:moveTo>
                    <a:pt x="0" y="0"/>
                  </a:moveTo>
                  <a:lnTo>
                    <a:pt x="195" y="48"/>
                  </a:lnTo>
                  <a:lnTo>
                    <a:pt x="390" y="0"/>
                  </a:lnTo>
                  <a:lnTo>
                    <a:pt x="390" y="48"/>
                  </a:lnTo>
                  <a:lnTo>
                    <a:pt x="195" y="97"/>
                  </a:lnTo>
                  <a:lnTo>
                    <a:pt x="0" y="48"/>
                  </a:lnTo>
                  <a:lnTo>
                    <a:pt x="0" y="0"/>
                  </a:lnTo>
                  <a:moveTo>
                    <a:pt x="0" y="0"/>
                  </a:moveTo>
                  <a:lnTo>
                    <a:pt x="0" y="0"/>
                  </a:lnTo>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Freeform 47"/>
            <p:cNvSpPr>
              <a:spLocks noEditPoints="1"/>
            </p:cNvSpPr>
            <p:nvPr/>
          </p:nvSpPr>
          <p:spPr bwMode="auto">
            <a:xfrm>
              <a:off x="6365875" y="1458913"/>
              <a:ext cx="619125" cy="233363"/>
            </a:xfrm>
            <a:custGeom>
              <a:cxnLst>
                <a:cxn ang="0">
                  <a:pos x="0" y="48"/>
                </a:cxn>
                <a:cxn ang="0">
                  <a:pos x="195" y="0"/>
                </a:cxn>
                <a:cxn ang="0">
                  <a:pos x="390" y="48"/>
                </a:cxn>
                <a:cxn ang="0">
                  <a:pos x="390" y="96"/>
                </a:cxn>
                <a:cxn ang="0">
                  <a:pos x="195" y="147"/>
                </a:cxn>
                <a:cxn ang="0">
                  <a:pos x="0" y="96"/>
                </a:cxn>
                <a:cxn ang="0">
                  <a:pos x="0" y="48"/>
                </a:cxn>
                <a:cxn ang="0">
                  <a:pos x="0" y="48"/>
                </a:cxn>
                <a:cxn ang="0">
                  <a:pos x="0" y="48"/>
                </a:cxn>
              </a:cxnLst>
              <a:rect l="0" t="0" r="r" b="b"/>
              <a:pathLst>
                <a:path w="390" h="147">
                  <a:moveTo>
                    <a:pt x="0" y="48"/>
                  </a:moveTo>
                  <a:lnTo>
                    <a:pt x="195" y="0"/>
                  </a:lnTo>
                  <a:lnTo>
                    <a:pt x="390" y="48"/>
                  </a:lnTo>
                  <a:lnTo>
                    <a:pt x="390" y="96"/>
                  </a:lnTo>
                  <a:lnTo>
                    <a:pt x="195" y="147"/>
                  </a:lnTo>
                  <a:lnTo>
                    <a:pt x="0" y="96"/>
                  </a:lnTo>
                  <a:lnTo>
                    <a:pt x="0" y="48"/>
                  </a:lnTo>
                  <a:close/>
                  <a:moveTo>
                    <a:pt x="0" y="48"/>
                  </a:moveTo>
                  <a:lnTo>
                    <a:pt x="0" y="48"/>
                  </a:lnTo>
                  <a:close/>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48"/>
            <p:cNvSpPr>
              <a:spLocks noEditPoints="1"/>
            </p:cNvSpPr>
            <p:nvPr/>
          </p:nvSpPr>
          <p:spPr bwMode="auto">
            <a:xfrm>
              <a:off x="6365875" y="1458913"/>
              <a:ext cx="619125" cy="233363"/>
            </a:xfrm>
            <a:custGeom>
              <a:cxnLst>
                <a:cxn ang="0">
                  <a:pos x="0" y="48"/>
                </a:cxn>
                <a:cxn ang="0">
                  <a:pos x="195" y="0"/>
                </a:cxn>
                <a:cxn ang="0">
                  <a:pos x="390" y="48"/>
                </a:cxn>
                <a:cxn ang="0">
                  <a:pos x="390" y="96"/>
                </a:cxn>
                <a:cxn ang="0">
                  <a:pos x="195" y="147"/>
                </a:cxn>
                <a:cxn ang="0">
                  <a:pos x="0" y="96"/>
                </a:cxn>
                <a:cxn ang="0">
                  <a:pos x="0" y="48"/>
                </a:cxn>
                <a:cxn ang="0">
                  <a:pos x="0" y="48"/>
                </a:cxn>
                <a:cxn ang="0">
                  <a:pos x="0" y="48"/>
                </a:cxn>
              </a:cxnLst>
              <a:rect l="0" t="0" r="r" b="b"/>
              <a:pathLst>
                <a:path w="390" h="147">
                  <a:moveTo>
                    <a:pt x="0" y="48"/>
                  </a:moveTo>
                  <a:lnTo>
                    <a:pt x="195" y="0"/>
                  </a:lnTo>
                  <a:lnTo>
                    <a:pt x="390" y="48"/>
                  </a:lnTo>
                  <a:lnTo>
                    <a:pt x="390" y="96"/>
                  </a:lnTo>
                  <a:lnTo>
                    <a:pt x="195" y="147"/>
                  </a:lnTo>
                  <a:lnTo>
                    <a:pt x="0" y="96"/>
                  </a:lnTo>
                  <a:lnTo>
                    <a:pt x="0" y="48"/>
                  </a:lnTo>
                  <a:moveTo>
                    <a:pt x="0" y="48"/>
                  </a:moveTo>
                  <a:lnTo>
                    <a:pt x="0" y="48"/>
                  </a:lnTo>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43"/>
          <p:cNvGrpSpPr/>
          <p:nvPr/>
        </p:nvGrpSpPr>
        <p:grpSpPr>
          <a:xfrm>
            <a:off x="8290993" y="3074669"/>
            <a:ext cx="232009" cy="384557"/>
            <a:chOff x="6954838" y="1485900"/>
            <a:chExt cx="866775" cy="1436688"/>
          </a:xfrm>
          <a:solidFill>
            <a:srgbClr val="725099"/>
          </a:solidFill>
        </p:grpSpPr>
        <p:sp>
          <p:nvSpPr>
            <p:cNvPr id="45" name="Freeform 25"/>
            <p:cNvSpPr>
              <a:spLocks noEditPoints="1"/>
            </p:cNvSpPr>
            <p:nvPr/>
          </p:nvSpPr>
          <p:spPr bwMode="auto">
            <a:xfrm>
              <a:off x="6954838" y="1485900"/>
              <a:ext cx="866775" cy="1436688"/>
            </a:xfrm>
            <a:custGeom>
              <a:cxnLst>
                <a:cxn ang="0">
                  <a:pos x="213" y="0"/>
                </a:cxn>
                <a:cxn ang="0">
                  <a:pos x="15" y="0"/>
                </a:cxn>
                <a:cxn ang="0">
                  <a:pos x="0" y="15"/>
                </a:cxn>
                <a:cxn ang="0">
                  <a:pos x="0" y="365"/>
                </a:cxn>
                <a:cxn ang="0">
                  <a:pos x="15" y="380"/>
                </a:cxn>
                <a:cxn ang="0">
                  <a:pos x="213" y="380"/>
                </a:cxn>
                <a:cxn ang="0">
                  <a:pos x="228" y="365"/>
                </a:cxn>
                <a:cxn ang="0">
                  <a:pos x="228" y="15"/>
                </a:cxn>
                <a:cxn ang="0">
                  <a:pos x="213" y="0"/>
                </a:cxn>
                <a:cxn ang="0">
                  <a:pos x="114" y="280"/>
                </a:cxn>
                <a:cxn ang="0">
                  <a:pos x="91" y="257"/>
                </a:cxn>
                <a:cxn ang="0">
                  <a:pos x="114" y="234"/>
                </a:cxn>
                <a:cxn ang="0">
                  <a:pos x="137" y="257"/>
                </a:cxn>
                <a:cxn ang="0">
                  <a:pos x="114" y="280"/>
                </a:cxn>
                <a:cxn ang="0">
                  <a:pos x="198" y="169"/>
                </a:cxn>
                <a:cxn ang="0">
                  <a:pos x="30" y="169"/>
                </a:cxn>
                <a:cxn ang="0">
                  <a:pos x="30" y="161"/>
                </a:cxn>
                <a:cxn ang="0">
                  <a:pos x="198" y="161"/>
                </a:cxn>
                <a:cxn ang="0">
                  <a:pos x="198" y="169"/>
                </a:cxn>
                <a:cxn ang="0">
                  <a:pos x="198" y="123"/>
                </a:cxn>
                <a:cxn ang="0">
                  <a:pos x="30" y="123"/>
                </a:cxn>
                <a:cxn ang="0">
                  <a:pos x="30" y="115"/>
                </a:cxn>
                <a:cxn ang="0">
                  <a:pos x="198" y="115"/>
                </a:cxn>
                <a:cxn ang="0">
                  <a:pos x="198" y="123"/>
                </a:cxn>
                <a:cxn ang="0">
                  <a:pos x="198" y="74"/>
                </a:cxn>
                <a:cxn ang="0">
                  <a:pos x="30" y="74"/>
                </a:cxn>
                <a:cxn ang="0">
                  <a:pos x="30" y="28"/>
                </a:cxn>
                <a:cxn ang="0">
                  <a:pos x="198" y="28"/>
                </a:cxn>
                <a:cxn ang="0">
                  <a:pos x="198" y="74"/>
                </a:cxn>
                <a:cxn ang="0">
                  <a:pos x="198" y="74"/>
                </a:cxn>
                <a:cxn ang="0">
                  <a:pos x="198" y="74"/>
                </a:cxn>
              </a:cxnLst>
              <a:rect l="0" t="0" r="r" b="b"/>
              <a:pathLst>
                <a:path w="228" h="380">
                  <a:moveTo>
                    <a:pt x="213" y="0"/>
                  </a:moveTo>
                  <a:cubicBezTo>
                    <a:pt x="15" y="0"/>
                    <a:pt x="15" y="0"/>
                    <a:pt x="15" y="0"/>
                  </a:cubicBezTo>
                  <a:cubicBezTo>
                    <a:pt x="7" y="0"/>
                    <a:pt x="0" y="7"/>
                    <a:pt x="0" y="15"/>
                  </a:cubicBezTo>
                  <a:cubicBezTo>
                    <a:pt x="0" y="365"/>
                    <a:pt x="0" y="365"/>
                    <a:pt x="0" y="365"/>
                  </a:cubicBezTo>
                  <a:cubicBezTo>
                    <a:pt x="0" y="373"/>
                    <a:pt x="7" y="380"/>
                    <a:pt x="15" y="380"/>
                  </a:cubicBezTo>
                  <a:cubicBezTo>
                    <a:pt x="213" y="380"/>
                    <a:pt x="213" y="380"/>
                    <a:pt x="213" y="380"/>
                  </a:cubicBezTo>
                  <a:cubicBezTo>
                    <a:pt x="221" y="380"/>
                    <a:pt x="228" y="373"/>
                    <a:pt x="228" y="365"/>
                  </a:cubicBezTo>
                  <a:cubicBezTo>
                    <a:pt x="228" y="15"/>
                    <a:pt x="228" y="15"/>
                    <a:pt x="228" y="15"/>
                  </a:cubicBezTo>
                  <a:cubicBezTo>
                    <a:pt x="228" y="7"/>
                    <a:pt x="221" y="0"/>
                    <a:pt x="213" y="0"/>
                  </a:cubicBezTo>
                  <a:close/>
                  <a:moveTo>
                    <a:pt x="114" y="280"/>
                  </a:moveTo>
                  <a:cubicBezTo>
                    <a:pt x="101" y="280"/>
                    <a:pt x="91" y="269"/>
                    <a:pt x="91" y="257"/>
                  </a:cubicBezTo>
                  <a:cubicBezTo>
                    <a:pt x="91" y="244"/>
                    <a:pt x="101" y="234"/>
                    <a:pt x="114" y="234"/>
                  </a:cubicBezTo>
                  <a:cubicBezTo>
                    <a:pt x="127" y="234"/>
                    <a:pt x="137" y="244"/>
                    <a:pt x="137" y="257"/>
                  </a:cubicBezTo>
                  <a:cubicBezTo>
                    <a:pt x="137" y="269"/>
                    <a:pt x="127" y="280"/>
                    <a:pt x="114" y="280"/>
                  </a:cubicBezTo>
                  <a:close/>
                  <a:moveTo>
                    <a:pt x="198" y="169"/>
                  </a:moveTo>
                  <a:cubicBezTo>
                    <a:pt x="30" y="169"/>
                    <a:pt x="30" y="169"/>
                    <a:pt x="30" y="169"/>
                  </a:cubicBezTo>
                  <a:cubicBezTo>
                    <a:pt x="30" y="161"/>
                    <a:pt x="30" y="161"/>
                    <a:pt x="30" y="161"/>
                  </a:cubicBezTo>
                  <a:cubicBezTo>
                    <a:pt x="198" y="161"/>
                    <a:pt x="198" y="161"/>
                    <a:pt x="198" y="161"/>
                  </a:cubicBezTo>
                  <a:lnTo>
                    <a:pt x="198" y="169"/>
                  </a:lnTo>
                  <a:close/>
                  <a:moveTo>
                    <a:pt x="198" y="123"/>
                  </a:moveTo>
                  <a:cubicBezTo>
                    <a:pt x="30" y="123"/>
                    <a:pt x="30" y="123"/>
                    <a:pt x="30" y="123"/>
                  </a:cubicBezTo>
                  <a:cubicBezTo>
                    <a:pt x="30" y="115"/>
                    <a:pt x="30" y="115"/>
                    <a:pt x="30" y="115"/>
                  </a:cubicBezTo>
                  <a:cubicBezTo>
                    <a:pt x="198" y="115"/>
                    <a:pt x="198" y="115"/>
                    <a:pt x="198" y="115"/>
                  </a:cubicBezTo>
                  <a:lnTo>
                    <a:pt x="198" y="123"/>
                  </a:lnTo>
                  <a:close/>
                  <a:moveTo>
                    <a:pt x="198" y="74"/>
                  </a:moveTo>
                  <a:cubicBezTo>
                    <a:pt x="30" y="74"/>
                    <a:pt x="30" y="74"/>
                    <a:pt x="30" y="74"/>
                  </a:cubicBezTo>
                  <a:cubicBezTo>
                    <a:pt x="30" y="28"/>
                    <a:pt x="30" y="28"/>
                    <a:pt x="30" y="28"/>
                  </a:cubicBezTo>
                  <a:cubicBezTo>
                    <a:pt x="198" y="28"/>
                    <a:pt x="198" y="28"/>
                    <a:pt x="198" y="28"/>
                  </a:cubicBezTo>
                  <a:lnTo>
                    <a:pt x="198" y="74"/>
                  </a:lnTo>
                  <a:close/>
                  <a:moveTo>
                    <a:pt x="198" y="74"/>
                  </a:moveTo>
                  <a:cubicBezTo>
                    <a:pt x="198" y="74"/>
                    <a:pt x="198" y="74"/>
                    <a:pt x="198" y="74"/>
                  </a:cubicBezTo>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26"/>
            <p:cNvSpPr>
              <a:spLocks noEditPoints="1"/>
            </p:cNvSpPr>
            <p:nvPr/>
          </p:nvSpPr>
          <p:spPr bwMode="auto">
            <a:xfrm>
              <a:off x="7600951" y="1698625"/>
              <a:ext cx="57150" cy="25400"/>
            </a:xfrm>
            <a:custGeom>
              <a:cxnLst>
                <a:cxn ang="0">
                  <a:pos x="15" y="3"/>
                </a:cxn>
                <a:cxn ang="0">
                  <a:pos x="7" y="7"/>
                </a:cxn>
                <a:cxn ang="0">
                  <a:pos x="0" y="3"/>
                </a:cxn>
                <a:cxn ang="0">
                  <a:pos x="7" y="0"/>
                </a:cxn>
                <a:cxn ang="0">
                  <a:pos x="15" y="3"/>
                </a:cxn>
                <a:cxn ang="0">
                  <a:pos x="15" y="3"/>
                </a:cxn>
                <a:cxn ang="0">
                  <a:pos x="15" y="3"/>
                </a:cxn>
              </a:cxnLst>
              <a:rect l="0" t="0" r="r" b="b"/>
              <a:pathLst>
                <a:path w="15" h="7">
                  <a:moveTo>
                    <a:pt x="15" y="3"/>
                  </a:moveTo>
                  <a:cubicBezTo>
                    <a:pt x="15" y="5"/>
                    <a:pt x="11" y="7"/>
                    <a:pt x="7" y="7"/>
                  </a:cubicBezTo>
                  <a:cubicBezTo>
                    <a:pt x="3" y="7"/>
                    <a:pt x="0" y="5"/>
                    <a:pt x="0" y="3"/>
                  </a:cubicBezTo>
                  <a:cubicBezTo>
                    <a:pt x="0" y="1"/>
                    <a:pt x="3" y="0"/>
                    <a:pt x="7" y="0"/>
                  </a:cubicBezTo>
                  <a:cubicBezTo>
                    <a:pt x="11" y="0"/>
                    <a:pt x="15" y="1"/>
                    <a:pt x="15" y="3"/>
                  </a:cubicBezTo>
                  <a:close/>
                  <a:moveTo>
                    <a:pt x="15" y="3"/>
                  </a:moveTo>
                  <a:cubicBezTo>
                    <a:pt x="15" y="3"/>
                    <a:pt x="15" y="3"/>
                    <a:pt x="15" y="3"/>
                  </a:cubicBezTo>
                </a:path>
              </a:pathLst>
            </a:custGeom>
            <a:grp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7" name="Freeform 101"/>
          <p:cNvSpPr>
            <a:spLocks noEditPoints="1"/>
          </p:cNvSpPr>
          <p:nvPr/>
        </p:nvSpPr>
        <p:spPr bwMode="auto">
          <a:xfrm>
            <a:off x="6212454" y="1718010"/>
            <a:ext cx="395812" cy="262284"/>
          </a:xfrm>
          <a:custGeom>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accent6"/>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3" name="Group 29"/>
          <p:cNvGrpSpPr/>
          <p:nvPr/>
        </p:nvGrpSpPr>
        <p:grpSpPr>
          <a:xfrm>
            <a:off x="6000688" y="4313379"/>
            <a:ext cx="814686" cy="814686"/>
            <a:chOff x="2786183" y="1189182"/>
            <a:chExt cx="921712" cy="921712"/>
          </a:xfrm>
        </p:grpSpPr>
        <p:sp>
          <p:nvSpPr>
            <p:cNvPr id="66" name="Oval 65"/>
            <p:cNvSpPr/>
            <p:nvPr/>
          </p:nvSpPr>
          <p:spPr>
            <a:xfrm>
              <a:off x="2786183" y="1189182"/>
              <a:ext cx="921712" cy="921712"/>
            </a:xfrm>
            <a:prstGeom prst="ellipse">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sp>
          <p:nvSpPr>
            <p:cNvPr id="67" name="Oval 66"/>
            <p:cNvSpPr/>
            <p:nvPr/>
          </p:nvSpPr>
          <p:spPr>
            <a:xfrm>
              <a:off x="2878353" y="1281353"/>
              <a:ext cx="737370" cy="737370"/>
            </a:xfrm>
            <a:prstGeom prst="ellipse">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sym typeface="Arial" panose="020b0604020202020204" pitchFamily="34" charset="0"/>
              </a:endParaRPr>
            </a:p>
          </p:txBody>
        </p:sp>
      </p:grpSp>
      <p:sp>
        <p:nvSpPr>
          <p:cNvPr id="68" name="Freeform 101"/>
          <p:cNvSpPr>
            <a:spLocks noEditPoints="1"/>
          </p:cNvSpPr>
          <p:nvPr/>
        </p:nvSpPr>
        <p:spPr bwMode="auto">
          <a:xfrm>
            <a:off x="6212454" y="4575304"/>
            <a:ext cx="395812" cy="262284"/>
          </a:xfrm>
          <a:custGeom>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accent6"/>
          </a:solidFill>
          <a:ln w="9525">
            <a:noFill/>
            <a:round/>
          </a:ln>
        </p:spPr>
        <p:txBody>
          <a:bodyPr vert="horz" wrap="square" lIns="96683" tIns="48342" rIns="96683" bIns="48342" numCol="1" anchor="t" anchorCtr="0" compatLnSpc="1"/>
          <a:lstStyle/>
          <a:p>
            <a:pPr>
              <a:lnSpc>
                <a:spcPct val="120000"/>
              </a:lnSpc>
            </a:pPr>
            <a:endParaRPr lang="en-US" sz="2115">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70" name="Straight Connector 69"/>
          <p:cNvCxnSpPr/>
          <p:nvPr/>
        </p:nvCxnSpPr>
        <p:spPr>
          <a:xfrm flipH="1">
            <a:off x="4449821" y="1821518"/>
            <a:ext cx="1548502" cy="993697"/>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31" idx="6"/>
            <a:endCxn id="22" idx="0"/>
          </p:cNvCxnSpPr>
          <p:nvPr/>
        </p:nvCxnSpPr>
        <p:spPr>
          <a:xfrm>
            <a:off x="6815354" y="1863407"/>
            <a:ext cx="1593596" cy="993581"/>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31" idx="3"/>
            <a:endCxn id="19" idx="0"/>
          </p:cNvCxnSpPr>
          <p:nvPr/>
        </p:nvCxnSpPr>
        <p:spPr>
          <a:xfrm flipH="1">
            <a:off x="5424374" y="2151464"/>
            <a:ext cx="695603" cy="69147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1" idx="5"/>
            <a:endCxn id="25" idx="0"/>
          </p:cNvCxnSpPr>
          <p:nvPr/>
        </p:nvCxnSpPr>
        <p:spPr>
          <a:xfrm>
            <a:off x="6696048" y="2151464"/>
            <a:ext cx="691635" cy="70554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405657" y="2270745"/>
            <a:ext cx="4694" cy="563380"/>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66" idx="2"/>
            <a:endCxn id="16" idx="4"/>
          </p:cNvCxnSpPr>
          <p:nvPr/>
        </p:nvCxnSpPr>
        <p:spPr>
          <a:xfrm flipH="1" flipV="1">
            <a:off x="4449842" y="3629907"/>
            <a:ext cx="1550851" cy="1090796"/>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66" idx="1"/>
            <a:endCxn id="19" idx="4"/>
          </p:cNvCxnSpPr>
          <p:nvPr/>
        </p:nvCxnSpPr>
        <p:spPr>
          <a:xfrm flipH="1" flipV="1">
            <a:off x="5424374" y="3657606"/>
            <a:ext cx="695603" cy="77506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flipV="1">
            <a:off x="6405657" y="3648839"/>
            <a:ext cx="4694" cy="664543"/>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66" idx="7"/>
            <a:endCxn id="25" idx="4"/>
          </p:cNvCxnSpPr>
          <p:nvPr/>
        </p:nvCxnSpPr>
        <p:spPr>
          <a:xfrm flipV="1">
            <a:off x="6696048" y="3671673"/>
            <a:ext cx="691635" cy="760993"/>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66" idx="6"/>
            <a:endCxn id="22" idx="4"/>
          </p:cNvCxnSpPr>
          <p:nvPr/>
        </p:nvCxnSpPr>
        <p:spPr>
          <a:xfrm flipV="1">
            <a:off x="6815354" y="3671676"/>
            <a:ext cx="1593596" cy="1049027"/>
          </a:xfrm>
          <a:prstGeom prst="line">
            <a:avLst/>
          </a:prstGeom>
          <a:ln w="19050">
            <a:solidFill>
              <a:srgbClr val="725099"/>
            </a:solidFill>
          </a:ln>
        </p:spPr>
        <p:style>
          <a:lnRef idx="1">
            <a:schemeClr val="accent1"/>
          </a:lnRef>
          <a:fillRef idx="0">
            <a:schemeClr val="accent1"/>
          </a:fillRef>
          <a:effectRef idx="0">
            <a:schemeClr val="accent1"/>
          </a:effectRef>
          <a:fontRef idx="minor">
            <a:schemeClr val="tx1"/>
          </a:fontRef>
        </p:style>
      </p:cxnSp>
      <p:grpSp>
        <p:nvGrpSpPr>
          <p:cNvPr id="89" name="Group 59"/>
          <p:cNvGrpSpPr/>
          <p:nvPr/>
        </p:nvGrpSpPr>
        <p:grpSpPr>
          <a:xfrm>
            <a:off x="7981821" y="4486079"/>
            <a:ext cx="2984057" cy="548310"/>
            <a:chOff x="7154104" y="3214846"/>
            <a:chExt cx="2332480" cy="518577"/>
          </a:xfrm>
        </p:grpSpPr>
        <p:sp>
          <p:nvSpPr>
            <p:cNvPr id="90" name="TextBox 89"/>
            <p:cNvSpPr txBox="1"/>
            <p:nvPr/>
          </p:nvSpPr>
          <p:spPr>
            <a:xfrm>
              <a:off x="7154105" y="3453979"/>
              <a:ext cx="2332479" cy="279444"/>
            </a:xfrm>
            <a:prstGeom prst="rect">
              <a:avLst/>
            </a:prstGeom>
            <a:noFill/>
          </p:spPr>
          <p:txBody>
            <a:bodyPr wrap="square" lIns="0" tIns="0" rIns="0" bIns="0" rtlCol="0">
              <a:spAutoFit/>
            </a:bodyPr>
            <a:lstStyle/>
            <a:p>
              <a:pP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Rectangle 90"/>
            <p:cNvSpPr/>
            <p:nvPr/>
          </p:nvSpPr>
          <p:spPr>
            <a:xfrm>
              <a:off x="7154104" y="3214846"/>
              <a:ext cx="982338" cy="223409"/>
            </a:xfrm>
            <a:prstGeom prst="rect">
              <a:avLst/>
            </a:prstGeom>
          </p:spPr>
          <p:txBody>
            <a:bodyPr wrap="none" lIns="0" tIns="0" rIns="0" bIns="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2" name="Group 57"/>
          <p:cNvGrpSpPr/>
          <p:nvPr/>
        </p:nvGrpSpPr>
        <p:grpSpPr>
          <a:xfrm>
            <a:off x="884759" y="3009885"/>
            <a:ext cx="2978644" cy="562235"/>
            <a:chOff x="201216" y="3152380"/>
            <a:chExt cx="1778469" cy="531749"/>
          </a:xfrm>
        </p:grpSpPr>
        <p:sp>
          <p:nvSpPr>
            <p:cNvPr id="93" name="TextBox 92"/>
            <p:cNvSpPr txBox="1"/>
            <p:nvPr/>
          </p:nvSpPr>
          <p:spPr>
            <a:xfrm>
              <a:off x="201216" y="3416692"/>
              <a:ext cx="1778469" cy="267437"/>
            </a:xfrm>
            <a:prstGeom prst="rect">
              <a:avLst/>
            </a:prstGeom>
            <a:noFill/>
          </p:spPr>
          <p:txBody>
            <a:bodyPr wrap="square" lIns="0" tIns="0" rIns="0" bIns="0" rtlCol="0">
              <a:spAutoFit/>
            </a:bodyPr>
            <a:lstStyle/>
            <a:p>
              <a:pPr algn="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Rectangle 93"/>
            <p:cNvSpPr/>
            <p:nvPr/>
          </p:nvSpPr>
          <p:spPr>
            <a:xfrm>
              <a:off x="1229311" y="3152380"/>
              <a:ext cx="750374" cy="244514"/>
            </a:xfrm>
            <a:prstGeom prst="rect">
              <a:avLst/>
            </a:prstGeom>
          </p:spPr>
          <p:txBody>
            <a:bodyPr wrap="none" lIns="0" tIns="0" rIns="0" bIns="0">
              <a:spAutoFit/>
            </a:bodyPr>
            <a:lstStyle/>
            <a:p>
              <a:pPr algn="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5" name="Group 58"/>
          <p:cNvGrpSpPr/>
          <p:nvPr/>
        </p:nvGrpSpPr>
        <p:grpSpPr>
          <a:xfrm>
            <a:off x="7981822" y="1550033"/>
            <a:ext cx="2984056" cy="554008"/>
            <a:chOff x="7174424" y="1355874"/>
            <a:chExt cx="2332479" cy="523965"/>
          </a:xfrm>
        </p:grpSpPr>
        <p:sp>
          <p:nvSpPr>
            <p:cNvPr id="96" name="TextBox 95"/>
            <p:cNvSpPr txBox="1"/>
            <p:nvPr/>
          </p:nvSpPr>
          <p:spPr>
            <a:xfrm>
              <a:off x="7174424" y="1600396"/>
              <a:ext cx="2332479" cy="279443"/>
            </a:xfrm>
            <a:prstGeom prst="rect">
              <a:avLst/>
            </a:prstGeom>
            <a:noFill/>
          </p:spPr>
          <p:txBody>
            <a:bodyPr wrap="square" lIns="0" tIns="0" rIns="0" bIns="0" rtlCol="0">
              <a:spAutoFit/>
            </a:bodyPr>
            <a:lstStyle/>
            <a:p>
              <a:pP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Rectangle 96"/>
            <p:cNvSpPr/>
            <p:nvPr/>
          </p:nvSpPr>
          <p:spPr>
            <a:xfrm>
              <a:off x="7178221" y="1355874"/>
              <a:ext cx="982338" cy="223409"/>
            </a:xfrm>
            <a:prstGeom prst="rect">
              <a:avLst/>
            </a:prstGeom>
          </p:spPr>
          <p:txBody>
            <a:bodyPr wrap="none" lIns="0" tIns="0" rIns="0" bIns="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8" name="Group 97"/>
          <p:cNvGrpSpPr/>
          <p:nvPr/>
        </p:nvGrpSpPr>
        <p:grpSpPr>
          <a:xfrm>
            <a:off x="1872677" y="1550033"/>
            <a:ext cx="3012481" cy="547991"/>
            <a:chOff x="-296510" y="1360466"/>
            <a:chExt cx="2276197" cy="518271"/>
          </a:xfrm>
        </p:grpSpPr>
        <p:sp>
          <p:nvSpPr>
            <p:cNvPr id="99" name="TextBox 98"/>
            <p:cNvSpPr txBox="1"/>
            <p:nvPr/>
          </p:nvSpPr>
          <p:spPr>
            <a:xfrm>
              <a:off x="-296510" y="1611303"/>
              <a:ext cx="2276196" cy="267434"/>
            </a:xfrm>
            <a:prstGeom prst="rect">
              <a:avLst/>
            </a:prstGeom>
            <a:noFill/>
          </p:spPr>
          <p:txBody>
            <a:bodyPr wrap="square" lIns="0" tIns="0" rIns="0" bIns="0" rtlCol="0">
              <a:spAutoFit/>
            </a:bodyPr>
            <a:lstStyle/>
            <a:p>
              <a:pPr algn="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0" name="Rectangle 99"/>
            <p:cNvSpPr/>
            <p:nvPr/>
          </p:nvSpPr>
          <p:spPr>
            <a:xfrm>
              <a:off x="1030098" y="1360466"/>
              <a:ext cx="949589" cy="223408"/>
            </a:xfrm>
            <a:prstGeom prst="rect">
              <a:avLst/>
            </a:prstGeom>
          </p:spPr>
          <p:txBody>
            <a:bodyPr wrap="none" lIns="0" tIns="0" rIns="0" bIns="0">
              <a:spAutoFit/>
            </a:bodyPr>
            <a:lstStyle/>
            <a:p>
              <a:pPr algn="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1" name="Group 56"/>
          <p:cNvGrpSpPr/>
          <p:nvPr/>
        </p:nvGrpSpPr>
        <p:grpSpPr>
          <a:xfrm>
            <a:off x="1872677" y="4483980"/>
            <a:ext cx="3012481" cy="552508"/>
            <a:chOff x="-296510" y="1356193"/>
            <a:chExt cx="2276197" cy="522548"/>
          </a:xfrm>
        </p:grpSpPr>
        <p:sp>
          <p:nvSpPr>
            <p:cNvPr id="102" name="TextBox 101"/>
            <p:cNvSpPr txBox="1"/>
            <p:nvPr/>
          </p:nvSpPr>
          <p:spPr>
            <a:xfrm>
              <a:off x="-296510" y="1611304"/>
              <a:ext cx="2276196" cy="267437"/>
            </a:xfrm>
            <a:prstGeom prst="rect">
              <a:avLst/>
            </a:prstGeom>
            <a:noFill/>
          </p:spPr>
          <p:txBody>
            <a:bodyPr wrap="square" lIns="0" tIns="0" rIns="0" bIns="0" rtlCol="0">
              <a:spAutoFit/>
            </a:bodyPr>
            <a:lstStyle/>
            <a:p>
              <a:pPr algn="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3" name="Rectangle 102"/>
            <p:cNvSpPr/>
            <p:nvPr/>
          </p:nvSpPr>
          <p:spPr>
            <a:xfrm>
              <a:off x="1030098" y="1356193"/>
              <a:ext cx="949589" cy="223410"/>
            </a:xfrm>
            <a:prstGeom prst="rect">
              <a:avLst/>
            </a:prstGeom>
          </p:spPr>
          <p:txBody>
            <a:bodyPr wrap="none" lIns="0" tIns="0" rIns="0" bIns="0">
              <a:spAutoFit/>
            </a:bodyPr>
            <a:lstStyle/>
            <a:p>
              <a:pPr algn="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4" name="Group 58"/>
          <p:cNvGrpSpPr/>
          <p:nvPr/>
        </p:nvGrpSpPr>
        <p:grpSpPr>
          <a:xfrm>
            <a:off x="8956374" y="3022328"/>
            <a:ext cx="3018036" cy="545465"/>
            <a:chOff x="7174424" y="1351943"/>
            <a:chExt cx="1700125" cy="515888"/>
          </a:xfrm>
        </p:grpSpPr>
        <p:sp>
          <p:nvSpPr>
            <p:cNvPr id="105" name="TextBox 104"/>
            <p:cNvSpPr txBox="1"/>
            <p:nvPr/>
          </p:nvSpPr>
          <p:spPr>
            <a:xfrm>
              <a:off x="7174424" y="1600394"/>
              <a:ext cx="1700125" cy="267437"/>
            </a:xfrm>
            <a:prstGeom prst="rect">
              <a:avLst/>
            </a:prstGeom>
            <a:noFill/>
          </p:spPr>
          <p:txBody>
            <a:bodyPr wrap="square" lIns="0" tIns="0" rIns="0" bIns="0" rtlCol="0">
              <a:spAutoFit/>
            </a:bodyPr>
            <a:lstStyle/>
            <a:p>
              <a:pPr defTabSz="966470">
                <a:lnSpc>
                  <a:spcPct val="120000"/>
                </a:lnSpc>
                <a:spcBef>
                  <a:spcPct val="20000"/>
                </a:spcBef>
                <a:defRPr/>
              </a:pPr>
              <a:r>
                <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8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6" name="Rectangle 105"/>
            <p:cNvSpPr/>
            <p:nvPr/>
          </p:nvSpPr>
          <p:spPr>
            <a:xfrm>
              <a:off x="7174424" y="1351943"/>
              <a:ext cx="707957" cy="244514"/>
            </a:xfrm>
            <a:prstGeom prst="rect">
              <a:avLst/>
            </a:prstGeom>
          </p:spPr>
          <p:txBody>
            <a:bodyPr wrap="none" lIns="0" tIns="0" rIns="0" bIns="0">
              <a:spAutoFit/>
            </a:bodyPr>
            <a:lstStyle/>
            <a:p>
              <a:pPr>
                <a:lnSpc>
                  <a:spcPct val="120000"/>
                </a:lnSpc>
              </a:pPr>
              <a:r>
                <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3" name="文本框 18"/>
          <p:cNvSpPr/>
          <p:nvPr/>
        </p:nvSpPr>
        <p:spPr>
          <a:xfrm>
            <a:off x="5303756" y="151416"/>
            <a:ext cx="2698175"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问题及细节把控</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5" name="直接连接符 74"/>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H="1">
            <a:off x="8045450" y="412750"/>
            <a:ext cx="427609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7"/>
                                        </p:tgtEl>
                                        <p:attrNameLst>
                                          <p:attrName>style.visibility</p:attrName>
                                        </p:attrNameLst>
                                      </p:cBhvr>
                                      <p:to>
                                        <p:strVal val="visible"/>
                                      </p:to>
                                    </p:set>
                                    <p:anim calcmode="lin" valueType="num">
                                      <p:cBhvr additive="base">
                                        <p:cTn id="12" dur="500" fill="hold"/>
                                        <p:tgtEl>
                                          <p:spTgt spid="77"/>
                                        </p:tgtEl>
                                        <p:attrNameLst>
                                          <p:attrName>ppt_x</p:attrName>
                                        </p:attrNameLst>
                                      </p:cBhvr>
                                      <p:tavLst>
                                        <p:tav tm="0">
                                          <p:val>
                                            <p:strVal val="#ppt_x"/>
                                          </p:val>
                                        </p:tav>
                                        <p:tav tm="100000">
                                          <p:val>
                                            <p:strVal val="#ppt_x"/>
                                          </p:val>
                                        </p:tav>
                                      </p:tavLst>
                                    </p:anim>
                                    <p:anim calcmode="lin" valueType="num">
                                      <p:cBhvr additive="base">
                                        <p:cTn id="13" dur="500" fill="hold"/>
                                        <p:tgtEl>
                                          <p:spTgt spid="7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73">
                                            <p:txEl>
                                              <p:pRg st="0" end="0"/>
                                            </p:txEl>
                                          </p:spTgt>
                                        </p:tgtEl>
                                        <p:attrNameLst>
                                          <p:attrName>style.visibility</p:attrName>
                                        </p:attrNameLst>
                                      </p:cBhvr>
                                      <p:to>
                                        <p:strVal val="visible"/>
                                      </p:to>
                                    </p:set>
                                    <p:anim calcmode="lin" valueType="num">
                                      <p:cBhvr additive="base">
                                        <p:cTn id="17"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childTnLst>
                          </p:cTn>
                        </p:par>
                        <p:par>
                          <p:cTn id="25" fill="hold" nodeType="afterGroup">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p:cTn id="28" dur="500" fill="hold"/>
                                        <p:tgtEl>
                                          <p:spTgt spid="47"/>
                                        </p:tgtEl>
                                        <p:attrNameLst>
                                          <p:attrName>ppt_w</p:attrName>
                                        </p:attrNameLst>
                                      </p:cBhvr>
                                      <p:tavLst>
                                        <p:tav tm="0">
                                          <p:val>
                                            <p:fltVal val="0"/>
                                          </p:val>
                                        </p:tav>
                                        <p:tav tm="100000">
                                          <p:val>
                                            <p:strVal val="#ppt_w"/>
                                          </p:val>
                                        </p:tav>
                                      </p:tavLst>
                                    </p:anim>
                                    <p:anim calcmode="lin" valueType="num">
                                      <p:cBhvr>
                                        <p:cTn id="29" dur="500" fill="hold"/>
                                        <p:tgtEl>
                                          <p:spTgt spid="47"/>
                                        </p:tgtEl>
                                        <p:attrNameLst>
                                          <p:attrName>ppt_h</p:attrName>
                                        </p:attrNameLst>
                                      </p:cBhvr>
                                      <p:tavLst>
                                        <p:tav tm="0">
                                          <p:val>
                                            <p:fltVal val="0"/>
                                          </p:val>
                                        </p:tav>
                                        <p:tav tm="100000">
                                          <p:val>
                                            <p:strVal val="#ppt_h"/>
                                          </p:val>
                                        </p:tav>
                                      </p:tavLst>
                                    </p:anim>
                                    <p:animEffect transition="in" filter="fade">
                                      <p:cBhvr>
                                        <p:cTn id="30" dur="500"/>
                                        <p:tgtEl>
                                          <p:spTgt spid="47"/>
                                        </p:tgtEl>
                                      </p:cBhvr>
                                    </p:animEffect>
                                  </p:childTnLst>
                                </p:cTn>
                              </p:par>
                            </p:childTnLst>
                          </p:cTn>
                        </p:par>
                        <p:par>
                          <p:cTn id="31" fill="hold" nodeType="afterGroup">
                            <p:stCondLst>
                              <p:cond delay="2500"/>
                            </p:stCondLst>
                            <p:childTnLst>
                              <p:par>
                                <p:cTn id="32" presetID="18" presetClass="entr" presetSubtype="12" fill="hold" nodeType="after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strips(downLeft)">
                                      <p:cBhvr>
                                        <p:cTn id="34" dur="500"/>
                                        <p:tgtEl>
                                          <p:spTgt spid="70"/>
                                        </p:tgtEl>
                                      </p:cBhvr>
                                    </p:animEffect>
                                  </p:childTnLst>
                                </p:cTn>
                              </p:par>
                              <p:par>
                                <p:cTn id="35" presetID="53" presetClass="entr" presetSubtype="16"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par>
                          <p:cTn id="40" fill="hold" nodeType="afterGroup">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500" fill="hold"/>
                                        <p:tgtEl>
                                          <p:spTgt spid="34"/>
                                        </p:tgtEl>
                                        <p:attrNameLst>
                                          <p:attrName>ppt_w</p:attrName>
                                        </p:attrNameLst>
                                      </p:cBhvr>
                                      <p:tavLst>
                                        <p:tav tm="0">
                                          <p:val>
                                            <p:fltVal val="0"/>
                                          </p:val>
                                        </p:tav>
                                        <p:tav tm="100000">
                                          <p:val>
                                            <p:strVal val="#ppt_w"/>
                                          </p:val>
                                        </p:tav>
                                      </p:tavLst>
                                    </p:anim>
                                    <p:anim calcmode="lin" valueType="num">
                                      <p:cBhvr>
                                        <p:cTn id="44" dur="500" fill="hold"/>
                                        <p:tgtEl>
                                          <p:spTgt spid="34"/>
                                        </p:tgtEl>
                                        <p:attrNameLst>
                                          <p:attrName>ppt_h</p:attrName>
                                        </p:attrNameLst>
                                      </p:cBhvr>
                                      <p:tavLst>
                                        <p:tav tm="0">
                                          <p:val>
                                            <p:fltVal val="0"/>
                                          </p:val>
                                        </p:tav>
                                        <p:tav tm="100000">
                                          <p:val>
                                            <p:strVal val="#ppt_h"/>
                                          </p:val>
                                        </p:tav>
                                      </p:tavLst>
                                    </p:anim>
                                    <p:animEffect transition="in" filter="fade">
                                      <p:cBhvr>
                                        <p:cTn id="45" dur="500"/>
                                        <p:tgtEl>
                                          <p:spTgt spid="34"/>
                                        </p:tgtEl>
                                      </p:cBhvr>
                                    </p:animEffect>
                                  </p:childTnLst>
                                </p:cTn>
                              </p:par>
                            </p:childTnLst>
                          </p:cTn>
                        </p:par>
                        <p:par>
                          <p:cTn id="46" fill="hold" nodeType="afterGroup">
                            <p:stCondLst>
                              <p:cond delay="3500"/>
                            </p:stCondLst>
                            <p:childTnLst>
                              <p:par>
                                <p:cTn id="47" presetID="18" presetClass="entr" presetSubtype="9"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strips(upLeft)">
                                      <p:cBhvr>
                                        <p:cTn id="49" dur="500"/>
                                        <p:tgtEl>
                                          <p:spTgt spid="80"/>
                                        </p:tgtEl>
                                      </p:cBhvr>
                                    </p:animEffect>
                                  </p:childTnLst>
                                </p:cTn>
                              </p:par>
                            </p:childTnLst>
                          </p:cTn>
                        </p:par>
                        <p:par>
                          <p:cTn id="50" fill="hold" nodeType="afterGroup">
                            <p:stCondLst>
                              <p:cond delay="4000"/>
                            </p:stCondLst>
                            <p:childTnLst>
                              <p:par>
                                <p:cTn id="51" presetID="53" presetClass="entr" presetSubtype="16"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 calcmode="lin" valueType="num">
                                      <p:cBhvr>
                                        <p:cTn id="53" dur="500" fill="hold"/>
                                        <p:tgtEl>
                                          <p:spTgt spid="63"/>
                                        </p:tgtEl>
                                        <p:attrNameLst>
                                          <p:attrName>ppt_w</p:attrName>
                                        </p:attrNameLst>
                                      </p:cBhvr>
                                      <p:tavLst>
                                        <p:tav tm="0">
                                          <p:val>
                                            <p:fltVal val="0"/>
                                          </p:val>
                                        </p:tav>
                                        <p:tav tm="100000">
                                          <p:val>
                                            <p:strVal val="#ppt_w"/>
                                          </p:val>
                                        </p:tav>
                                      </p:tavLst>
                                    </p:anim>
                                    <p:anim calcmode="lin" valueType="num">
                                      <p:cBhvr>
                                        <p:cTn id="54" dur="500" fill="hold"/>
                                        <p:tgtEl>
                                          <p:spTgt spid="63"/>
                                        </p:tgtEl>
                                        <p:attrNameLst>
                                          <p:attrName>ppt_h</p:attrName>
                                        </p:attrNameLst>
                                      </p:cBhvr>
                                      <p:tavLst>
                                        <p:tav tm="0">
                                          <p:val>
                                            <p:fltVal val="0"/>
                                          </p:val>
                                        </p:tav>
                                        <p:tav tm="100000">
                                          <p:val>
                                            <p:strVal val="#ppt_h"/>
                                          </p:val>
                                        </p:tav>
                                      </p:tavLst>
                                    </p:anim>
                                    <p:animEffect transition="in" filter="fade">
                                      <p:cBhvr>
                                        <p:cTn id="55" dur="500"/>
                                        <p:tgtEl>
                                          <p:spTgt spid="63"/>
                                        </p:tgtEl>
                                      </p:cBhvr>
                                    </p:animEffect>
                                  </p:childTnLst>
                                </p:cTn>
                              </p:par>
                            </p:childTnLst>
                          </p:cTn>
                        </p:par>
                        <p:par>
                          <p:cTn id="56" fill="hold" nodeType="afterGroup">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500" fill="hold"/>
                                        <p:tgtEl>
                                          <p:spTgt spid="68"/>
                                        </p:tgtEl>
                                        <p:attrNameLst>
                                          <p:attrName>ppt_w</p:attrName>
                                        </p:attrNameLst>
                                      </p:cBhvr>
                                      <p:tavLst>
                                        <p:tav tm="0">
                                          <p:val>
                                            <p:fltVal val="0"/>
                                          </p:val>
                                        </p:tav>
                                        <p:tav tm="100000">
                                          <p:val>
                                            <p:strVal val="#ppt_w"/>
                                          </p:val>
                                        </p:tav>
                                      </p:tavLst>
                                    </p:anim>
                                    <p:anim calcmode="lin" valueType="num">
                                      <p:cBhvr>
                                        <p:cTn id="60" dur="500" fill="hold"/>
                                        <p:tgtEl>
                                          <p:spTgt spid="68"/>
                                        </p:tgtEl>
                                        <p:attrNameLst>
                                          <p:attrName>ppt_h</p:attrName>
                                        </p:attrNameLst>
                                      </p:cBhvr>
                                      <p:tavLst>
                                        <p:tav tm="0">
                                          <p:val>
                                            <p:fltVal val="0"/>
                                          </p:val>
                                        </p:tav>
                                        <p:tav tm="100000">
                                          <p:val>
                                            <p:strVal val="#ppt_h"/>
                                          </p:val>
                                        </p:tav>
                                      </p:tavLst>
                                    </p:anim>
                                    <p:animEffect transition="in" filter="fade">
                                      <p:cBhvr>
                                        <p:cTn id="61" dur="500"/>
                                        <p:tgtEl>
                                          <p:spTgt spid="68"/>
                                        </p:tgtEl>
                                      </p:cBhvr>
                                    </p:animEffect>
                                  </p:childTnLst>
                                </p:cTn>
                              </p:par>
                            </p:childTnLst>
                          </p:cTn>
                        </p:par>
                        <p:par>
                          <p:cTn id="62" fill="hold" nodeType="afterGroup">
                            <p:stCondLst>
                              <p:cond delay="5000"/>
                            </p:stCondLst>
                            <p:childTnLst>
                              <p:par>
                                <p:cTn id="63" presetID="18" presetClass="entr" presetSubtype="12" fill="hold" nodeType="afterEffect">
                                  <p:stCondLst>
                                    <p:cond delay="0"/>
                                  </p:stCondLst>
                                  <p:childTnLst>
                                    <p:set>
                                      <p:cBhvr>
                                        <p:cTn id="64" dur="1" fill="hold">
                                          <p:stCondLst>
                                            <p:cond delay="0"/>
                                          </p:stCondLst>
                                        </p:cTn>
                                        <p:tgtEl>
                                          <p:spTgt spid="74"/>
                                        </p:tgtEl>
                                        <p:attrNameLst>
                                          <p:attrName>style.visibility</p:attrName>
                                        </p:attrNameLst>
                                      </p:cBhvr>
                                      <p:to>
                                        <p:strVal val="visible"/>
                                      </p:to>
                                    </p:set>
                                    <p:animEffect transition="in" filter="strips(downLeft)">
                                      <p:cBhvr>
                                        <p:cTn id="65" dur="500"/>
                                        <p:tgtEl>
                                          <p:spTgt spid="74"/>
                                        </p:tgtEl>
                                      </p:cBhvr>
                                    </p:animEffect>
                                  </p:childTnLst>
                                </p:cTn>
                              </p:par>
                              <p:par>
                                <p:cTn id="66" presetID="53" presetClass="entr" presetSubtype="16" fill="hold" nodeType="withEffect">
                                  <p:stCondLst>
                                    <p:cond delay="0"/>
                                  </p:stCondLst>
                                  <p:childTnLst>
                                    <p:set>
                                      <p:cBhvr>
                                        <p:cTn id="67" dur="1" fill="hold">
                                          <p:stCondLst>
                                            <p:cond delay="0"/>
                                          </p:stCondLst>
                                        </p:cTn>
                                        <p:tgtEl>
                                          <p:spTgt spid="6"/>
                                        </p:tgtEl>
                                        <p:attrNameLst>
                                          <p:attrName>style.visibility</p:attrName>
                                        </p:attrNameLst>
                                      </p:cBhvr>
                                      <p:to>
                                        <p:strVal val="visible"/>
                                      </p:to>
                                    </p:set>
                                    <p:anim calcmode="lin" valueType="num">
                                      <p:cBhvr>
                                        <p:cTn id="68" dur="500" fill="hold"/>
                                        <p:tgtEl>
                                          <p:spTgt spid="6"/>
                                        </p:tgtEl>
                                        <p:attrNameLst>
                                          <p:attrName>ppt_w</p:attrName>
                                        </p:attrNameLst>
                                      </p:cBhvr>
                                      <p:tavLst>
                                        <p:tav tm="0">
                                          <p:val>
                                            <p:fltVal val="0"/>
                                          </p:val>
                                        </p:tav>
                                        <p:tav tm="100000">
                                          <p:val>
                                            <p:strVal val="#ppt_w"/>
                                          </p:val>
                                        </p:tav>
                                      </p:tavLst>
                                    </p:anim>
                                    <p:anim calcmode="lin" valueType="num">
                                      <p:cBhvr>
                                        <p:cTn id="69" dur="500" fill="hold"/>
                                        <p:tgtEl>
                                          <p:spTgt spid="6"/>
                                        </p:tgtEl>
                                        <p:attrNameLst>
                                          <p:attrName>ppt_h</p:attrName>
                                        </p:attrNameLst>
                                      </p:cBhvr>
                                      <p:tavLst>
                                        <p:tav tm="0">
                                          <p:val>
                                            <p:fltVal val="0"/>
                                          </p:val>
                                        </p:tav>
                                        <p:tav tm="100000">
                                          <p:val>
                                            <p:strVal val="#ppt_h"/>
                                          </p:val>
                                        </p:tav>
                                      </p:tavLst>
                                    </p:anim>
                                    <p:animEffect transition="in" filter="fade">
                                      <p:cBhvr>
                                        <p:cTn id="70" dur="500"/>
                                        <p:tgtEl>
                                          <p:spTgt spid="6"/>
                                        </p:tgtEl>
                                      </p:cBhvr>
                                    </p:animEffect>
                                  </p:childTnLst>
                                </p:cTn>
                              </p:par>
                            </p:childTnLst>
                          </p:cTn>
                        </p:par>
                        <p:par>
                          <p:cTn id="71" fill="hold" nodeType="afterGroup">
                            <p:stCondLst>
                              <p:cond delay="5500"/>
                            </p:stCondLst>
                            <p:childTnLst>
                              <p:par>
                                <p:cTn id="72" presetID="53" presetClass="entr" presetSubtype="16"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 calcmode="lin" valueType="num">
                                      <p:cBhvr>
                                        <p:cTn id="74" dur="500" fill="hold"/>
                                        <p:tgtEl>
                                          <p:spTgt spid="35"/>
                                        </p:tgtEl>
                                        <p:attrNameLst>
                                          <p:attrName>ppt_w</p:attrName>
                                        </p:attrNameLst>
                                      </p:cBhvr>
                                      <p:tavLst>
                                        <p:tav tm="0">
                                          <p:val>
                                            <p:fltVal val="0"/>
                                          </p:val>
                                        </p:tav>
                                        <p:tav tm="100000">
                                          <p:val>
                                            <p:strVal val="#ppt_w"/>
                                          </p:val>
                                        </p:tav>
                                      </p:tavLst>
                                    </p:anim>
                                    <p:anim calcmode="lin" valueType="num">
                                      <p:cBhvr>
                                        <p:cTn id="75" dur="500" fill="hold"/>
                                        <p:tgtEl>
                                          <p:spTgt spid="35"/>
                                        </p:tgtEl>
                                        <p:attrNameLst>
                                          <p:attrName>ppt_h</p:attrName>
                                        </p:attrNameLst>
                                      </p:cBhvr>
                                      <p:tavLst>
                                        <p:tav tm="0">
                                          <p:val>
                                            <p:fltVal val="0"/>
                                          </p:val>
                                        </p:tav>
                                        <p:tav tm="100000">
                                          <p:val>
                                            <p:strVal val="#ppt_h"/>
                                          </p:val>
                                        </p:tav>
                                      </p:tavLst>
                                    </p:anim>
                                    <p:animEffect transition="in" filter="fade">
                                      <p:cBhvr>
                                        <p:cTn id="76" dur="500"/>
                                        <p:tgtEl>
                                          <p:spTgt spid="35"/>
                                        </p:tgtEl>
                                      </p:cBhvr>
                                    </p:animEffect>
                                  </p:childTnLst>
                                </p:cTn>
                              </p:par>
                            </p:childTnLst>
                          </p:cTn>
                        </p:par>
                        <p:par>
                          <p:cTn id="77" fill="hold" nodeType="afterGroup">
                            <p:stCondLst>
                              <p:cond delay="6000"/>
                            </p:stCondLst>
                            <p:childTnLst>
                              <p:par>
                                <p:cTn id="78" presetID="18" presetClass="entr" presetSubtype="9" fill="hold" nodeType="afterEffect">
                                  <p:stCondLst>
                                    <p:cond delay="0"/>
                                  </p:stCondLst>
                                  <p:childTnLst>
                                    <p:set>
                                      <p:cBhvr>
                                        <p:cTn id="79" dur="1" fill="hold">
                                          <p:stCondLst>
                                            <p:cond delay="0"/>
                                          </p:stCondLst>
                                        </p:cTn>
                                        <p:tgtEl>
                                          <p:spTgt spid="82"/>
                                        </p:tgtEl>
                                        <p:attrNameLst>
                                          <p:attrName>style.visibility</p:attrName>
                                        </p:attrNameLst>
                                      </p:cBhvr>
                                      <p:to>
                                        <p:strVal val="visible"/>
                                      </p:to>
                                    </p:set>
                                    <p:animEffect transition="in" filter="strips(upLeft)">
                                      <p:cBhvr>
                                        <p:cTn id="80" dur="500"/>
                                        <p:tgtEl>
                                          <p:spTgt spid="82"/>
                                        </p:tgtEl>
                                      </p:cBhvr>
                                    </p:animEffect>
                                  </p:childTnLst>
                                </p:cTn>
                              </p:par>
                            </p:childTnLst>
                          </p:cTn>
                        </p:par>
                        <p:par>
                          <p:cTn id="81" fill="hold" nodeType="afterGroup">
                            <p:stCondLst>
                              <p:cond delay="6500"/>
                            </p:stCondLst>
                            <p:childTnLst>
                              <p:par>
                                <p:cTn id="82" presetID="18" presetClass="entr" presetSubtype="12"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strips(downLeft)">
                                      <p:cBhvr>
                                        <p:cTn id="84" dur="500"/>
                                        <p:tgtEl>
                                          <p:spTgt spid="78"/>
                                        </p:tgtEl>
                                      </p:cBhvr>
                                    </p:animEffect>
                                  </p:childTnLst>
                                </p:cTn>
                              </p:par>
                              <p:par>
                                <p:cTn id="85" presetID="53" presetClass="entr" presetSubtype="16" fill="hold" nodeType="withEffect">
                                  <p:stCondLst>
                                    <p:cond delay="0"/>
                                  </p:stCondLst>
                                  <p:childTnLst>
                                    <p:set>
                                      <p:cBhvr>
                                        <p:cTn id="86" dur="1" fill="hold">
                                          <p:stCondLst>
                                            <p:cond delay="0"/>
                                          </p:stCondLst>
                                        </p:cTn>
                                        <p:tgtEl>
                                          <p:spTgt spid="9"/>
                                        </p:tgtEl>
                                        <p:attrNameLst>
                                          <p:attrName>style.visibility</p:attrName>
                                        </p:attrNameLst>
                                      </p:cBhvr>
                                      <p:to>
                                        <p:strVal val="visible"/>
                                      </p:to>
                                    </p:set>
                                    <p:anim calcmode="lin" valueType="num">
                                      <p:cBhvr>
                                        <p:cTn id="87" dur="500" fill="hold"/>
                                        <p:tgtEl>
                                          <p:spTgt spid="9"/>
                                        </p:tgtEl>
                                        <p:attrNameLst>
                                          <p:attrName>ppt_w</p:attrName>
                                        </p:attrNameLst>
                                      </p:cBhvr>
                                      <p:tavLst>
                                        <p:tav tm="0">
                                          <p:val>
                                            <p:fltVal val="0"/>
                                          </p:val>
                                        </p:tav>
                                        <p:tav tm="100000">
                                          <p:val>
                                            <p:strVal val="#ppt_w"/>
                                          </p:val>
                                        </p:tav>
                                      </p:tavLst>
                                    </p:anim>
                                    <p:anim calcmode="lin" valueType="num">
                                      <p:cBhvr>
                                        <p:cTn id="88" dur="500" fill="hold"/>
                                        <p:tgtEl>
                                          <p:spTgt spid="9"/>
                                        </p:tgtEl>
                                        <p:attrNameLst>
                                          <p:attrName>ppt_h</p:attrName>
                                        </p:attrNameLst>
                                      </p:cBhvr>
                                      <p:tavLst>
                                        <p:tav tm="0">
                                          <p:val>
                                            <p:fltVal val="0"/>
                                          </p:val>
                                        </p:tav>
                                        <p:tav tm="100000">
                                          <p:val>
                                            <p:strVal val="#ppt_h"/>
                                          </p:val>
                                        </p:tav>
                                      </p:tavLst>
                                    </p:anim>
                                    <p:animEffect transition="in" filter="fade">
                                      <p:cBhvr>
                                        <p:cTn id="89" dur="500"/>
                                        <p:tgtEl>
                                          <p:spTgt spid="9"/>
                                        </p:tgtEl>
                                      </p:cBhvr>
                                    </p:animEffect>
                                  </p:childTnLst>
                                </p:cTn>
                              </p:par>
                            </p:childTnLst>
                          </p:cTn>
                        </p:par>
                        <p:par>
                          <p:cTn id="90" fill="hold" nodeType="afterGroup">
                            <p:stCondLst>
                              <p:cond delay="7000"/>
                            </p:stCondLst>
                            <p:childTnLst>
                              <p:par>
                                <p:cTn id="91" presetID="53" presetClass="entr" presetSubtype="16"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p:cTn id="93" dur="500" fill="hold"/>
                                        <p:tgtEl>
                                          <p:spTgt spid="36"/>
                                        </p:tgtEl>
                                        <p:attrNameLst>
                                          <p:attrName>ppt_w</p:attrName>
                                        </p:attrNameLst>
                                      </p:cBhvr>
                                      <p:tavLst>
                                        <p:tav tm="0">
                                          <p:val>
                                            <p:fltVal val="0"/>
                                          </p:val>
                                        </p:tav>
                                        <p:tav tm="100000">
                                          <p:val>
                                            <p:strVal val="#ppt_w"/>
                                          </p:val>
                                        </p:tav>
                                      </p:tavLst>
                                    </p:anim>
                                    <p:anim calcmode="lin" valueType="num">
                                      <p:cBhvr>
                                        <p:cTn id="94" dur="500" fill="hold"/>
                                        <p:tgtEl>
                                          <p:spTgt spid="36"/>
                                        </p:tgtEl>
                                        <p:attrNameLst>
                                          <p:attrName>ppt_h</p:attrName>
                                        </p:attrNameLst>
                                      </p:cBhvr>
                                      <p:tavLst>
                                        <p:tav tm="0">
                                          <p:val>
                                            <p:fltVal val="0"/>
                                          </p:val>
                                        </p:tav>
                                        <p:tav tm="100000">
                                          <p:val>
                                            <p:strVal val="#ppt_h"/>
                                          </p:val>
                                        </p:tav>
                                      </p:tavLst>
                                    </p:anim>
                                    <p:animEffect transition="in" filter="fade">
                                      <p:cBhvr>
                                        <p:cTn id="95" dur="500"/>
                                        <p:tgtEl>
                                          <p:spTgt spid="36"/>
                                        </p:tgtEl>
                                      </p:cBhvr>
                                    </p:animEffect>
                                  </p:childTnLst>
                                </p:cTn>
                              </p:par>
                            </p:childTnLst>
                          </p:cTn>
                        </p:par>
                        <p:par>
                          <p:cTn id="96" fill="hold" nodeType="afterGroup">
                            <p:stCondLst>
                              <p:cond delay="7500"/>
                            </p:stCondLst>
                            <p:childTnLst>
                              <p:par>
                                <p:cTn id="97" presetID="18" presetClass="entr" presetSubtype="9" fill="hold" nodeType="afterEffect">
                                  <p:stCondLst>
                                    <p:cond delay="0"/>
                                  </p:stCondLst>
                                  <p:childTnLst>
                                    <p:set>
                                      <p:cBhvr>
                                        <p:cTn id="98" dur="1" fill="hold">
                                          <p:stCondLst>
                                            <p:cond delay="0"/>
                                          </p:stCondLst>
                                        </p:cTn>
                                        <p:tgtEl>
                                          <p:spTgt spid="84"/>
                                        </p:tgtEl>
                                        <p:attrNameLst>
                                          <p:attrName>style.visibility</p:attrName>
                                        </p:attrNameLst>
                                      </p:cBhvr>
                                      <p:to>
                                        <p:strVal val="visible"/>
                                      </p:to>
                                    </p:set>
                                    <p:animEffect transition="in" filter="strips(upLeft)">
                                      <p:cBhvr>
                                        <p:cTn id="99" dur="500"/>
                                        <p:tgtEl>
                                          <p:spTgt spid="84"/>
                                        </p:tgtEl>
                                      </p:cBhvr>
                                    </p:animEffect>
                                  </p:childTnLst>
                                </p:cTn>
                              </p:par>
                            </p:childTnLst>
                          </p:cTn>
                        </p:par>
                        <p:par>
                          <p:cTn id="100" fill="hold" nodeType="afterGroup">
                            <p:stCondLst>
                              <p:cond delay="8000"/>
                            </p:stCondLst>
                            <p:childTnLst>
                              <p:par>
                                <p:cTn id="101" presetID="18" presetClass="entr" presetSubtype="6"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strips(downRight)">
                                      <p:cBhvr>
                                        <p:cTn id="103" dur="500"/>
                                        <p:tgtEl>
                                          <p:spTgt spid="76"/>
                                        </p:tgtEl>
                                      </p:cBhvr>
                                    </p:animEffect>
                                  </p:childTnLst>
                                </p:cTn>
                              </p:par>
                              <p:par>
                                <p:cTn id="104" presetID="53" presetClass="entr" presetSubtype="16" fill="hold" nodeType="with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p:cTn id="106" dur="500" fill="hold"/>
                                        <p:tgtEl>
                                          <p:spTgt spid="8"/>
                                        </p:tgtEl>
                                        <p:attrNameLst>
                                          <p:attrName>ppt_w</p:attrName>
                                        </p:attrNameLst>
                                      </p:cBhvr>
                                      <p:tavLst>
                                        <p:tav tm="0">
                                          <p:val>
                                            <p:fltVal val="0"/>
                                          </p:val>
                                        </p:tav>
                                        <p:tav tm="100000">
                                          <p:val>
                                            <p:strVal val="#ppt_w"/>
                                          </p:val>
                                        </p:tav>
                                      </p:tavLst>
                                    </p:anim>
                                    <p:anim calcmode="lin" valueType="num">
                                      <p:cBhvr>
                                        <p:cTn id="107" dur="500" fill="hold"/>
                                        <p:tgtEl>
                                          <p:spTgt spid="8"/>
                                        </p:tgtEl>
                                        <p:attrNameLst>
                                          <p:attrName>ppt_h</p:attrName>
                                        </p:attrNameLst>
                                      </p:cBhvr>
                                      <p:tavLst>
                                        <p:tav tm="0">
                                          <p:val>
                                            <p:fltVal val="0"/>
                                          </p:val>
                                        </p:tav>
                                        <p:tav tm="100000">
                                          <p:val>
                                            <p:strVal val="#ppt_h"/>
                                          </p:val>
                                        </p:tav>
                                      </p:tavLst>
                                    </p:anim>
                                    <p:animEffect transition="in" filter="fade">
                                      <p:cBhvr>
                                        <p:cTn id="108" dur="500"/>
                                        <p:tgtEl>
                                          <p:spTgt spid="8"/>
                                        </p:tgtEl>
                                      </p:cBhvr>
                                    </p:animEffect>
                                  </p:childTnLst>
                                </p:cTn>
                              </p:par>
                            </p:childTnLst>
                          </p:cTn>
                        </p:par>
                        <p:par>
                          <p:cTn id="109" fill="hold" nodeType="afterGroup">
                            <p:stCondLst>
                              <p:cond delay="8500"/>
                            </p:stCondLst>
                            <p:childTnLst>
                              <p:par>
                                <p:cTn id="110" presetID="53" presetClass="entr" presetSubtype="16" fill="hold" nodeType="after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fill="hold"/>
                                        <p:tgtEl>
                                          <p:spTgt spid="11"/>
                                        </p:tgtEl>
                                        <p:attrNameLst>
                                          <p:attrName>ppt_w</p:attrName>
                                        </p:attrNameLst>
                                      </p:cBhvr>
                                      <p:tavLst>
                                        <p:tav tm="0">
                                          <p:val>
                                            <p:fltVal val="0"/>
                                          </p:val>
                                        </p:tav>
                                        <p:tav tm="100000">
                                          <p:val>
                                            <p:strVal val="#ppt_w"/>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Effect transition="in" filter="fade">
                                      <p:cBhvr>
                                        <p:cTn id="114" dur="500"/>
                                        <p:tgtEl>
                                          <p:spTgt spid="11"/>
                                        </p:tgtEl>
                                      </p:cBhvr>
                                    </p:animEffect>
                                  </p:childTnLst>
                                </p:cTn>
                              </p:par>
                            </p:childTnLst>
                          </p:cTn>
                        </p:par>
                        <p:par>
                          <p:cTn id="115" fill="hold" nodeType="afterGroup">
                            <p:stCondLst>
                              <p:cond delay="9000"/>
                            </p:stCondLst>
                            <p:childTnLst>
                              <p:par>
                                <p:cTn id="116" presetID="18" presetClass="entr" presetSubtype="3" fill="hold" nodeType="afterEffect">
                                  <p:stCondLst>
                                    <p:cond delay="0"/>
                                  </p:stCondLst>
                                  <p:childTnLst>
                                    <p:set>
                                      <p:cBhvr>
                                        <p:cTn id="117" dur="1" fill="hold">
                                          <p:stCondLst>
                                            <p:cond delay="0"/>
                                          </p:stCondLst>
                                        </p:cTn>
                                        <p:tgtEl>
                                          <p:spTgt spid="86"/>
                                        </p:tgtEl>
                                        <p:attrNameLst>
                                          <p:attrName>style.visibility</p:attrName>
                                        </p:attrNameLst>
                                      </p:cBhvr>
                                      <p:to>
                                        <p:strVal val="visible"/>
                                      </p:to>
                                    </p:set>
                                    <p:animEffect transition="in" filter="strips(upRight)">
                                      <p:cBhvr>
                                        <p:cTn id="118" dur="500"/>
                                        <p:tgtEl>
                                          <p:spTgt spid="86"/>
                                        </p:tgtEl>
                                      </p:cBhvr>
                                    </p:animEffect>
                                  </p:childTnLst>
                                </p:cTn>
                              </p:par>
                            </p:childTnLst>
                          </p:cTn>
                        </p:par>
                        <p:par>
                          <p:cTn id="119" fill="hold" nodeType="afterGroup">
                            <p:stCondLst>
                              <p:cond delay="9500"/>
                            </p:stCondLst>
                            <p:childTnLst>
                              <p:par>
                                <p:cTn id="120" presetID="18" presetClass="entr" presetSubtype="6" fill="hold" nodeType="afterEffect">
                                  <p:stCondLst>
                                    <p:cond delay="0"/>
                                  </p:stCondLst>
                                  <p:childTnLst>
                                    <p:set>
                                      <p:cBhvr>
                                        <p:cTn id="121" dur="1" fill="hold">
                                          <p:stCondLst>
                                            <p:cond delay="0"/>
                                          </p:stCondLst>
                                        </p:cTn>
                                        <p:tgtEl>
                                          <p:spTgt spid="72"/>
                                        </p:tgtEl>
                                        <p:attrNameLst>
                                          <p:attrName>style.visibility</p:attrName>
                                        </p:attrNameLst>
                                      </p:cBhvr>
                                      <p:to>
                                        <p:strVal val="visible"/>
                                      </p:to>
                                    </p:set>
                                    <p:animEffect transition="in" filter="strips(downRight)">
                                      <p:cBhvr>
                                        <p:cTn id="122" dur="500"/>
                                        <p:tgtEl>
                                          <p:spTgt spid="72"/>
                                        </p:tgtEl>
                                      </p:cBhvr>
                                    </p:animEffect>
                                  </p:childTnLst>
                                </p:cTn>
                              </p:par>
                              <p:par>
                                <p:cTn id="123" presetID="53" presetClass="entr" presetSubtype="16" fill="hold" nodeType="withEffect">
                                  <p:stCondLst>
                                    <p:cond delay="0"/>
                                  </p:stCondLst>
                                  <p:childTnLst>
                                    <p:set>
                                      <p:cBhvr>
                                        <p:cTn id="124" dur="1" fill="hold">
                                          <p:stCondLst>
                                            <p:cond delay="0"/>
                                          </p:stCondLst>
                                        </p:cTn>
                                        <p:tgtEl>
                                          <p:spTgt spid="7"/>
                                        </p:tgtEl>
                                        <p:attrNameLst>
                                          <p:attrName>style.visibility</p:attrName>
                                        </p:attrNameLst>
                                      </p:cBhvr>
                                      <p:to>
                                        <p:strVal val="visible"/>
                                      </p:to>
                                    </p:set>
                                    <p:anim calcmode="lin" valueType="num">
                                      <p:cBhvr>
                                        <p:cTn id="125" dur="500" fill="hold"/>
                                        <p:tgtEl>
                                          <p:spTgt spid="7"/>
                                        </p:tgtEl>
                                        <p:attrNameLst>
                                          <p:attrName>ppt_w</p:attrName>
                                        </p:attrNameLst>
                                      </p:cBhvr>
                                      <p:tavLst>
                                        <p:tav tm="0">
                                          <p:val>
                                            <p:fltVal val="0"/>
                                          </p:val>
                                        </p:tav>
                                        <p:tav tm="100000">
                                          <p:val>
                                            <p:strVal val="#ppt_w"/>
                                          </p:val>
                                        </p:tav>
                                      </p:tavLst>
                                    </p:anim>
                                    <p:anim calcmode="lin" valueType="num">
                                      <p:cBhvr>
                                        <p:cTn id="126" dur="500" fill="hold"/>
                                        <p:tgtEl>
                                          <p:spTgt spid="7"/>
                                        </p:tgtEl>
                                        <p:attrNameLst>
                                          <p:attrName>ppt_h</p:attrName>
                                        </p:attrNameLst>
                                      </p:cBhvr>
                                      <p:tavLst>
                                        <p:tav tm="0">
                                          <p:val>
                                            <p:fltVal val="0"/>
                                          </p:val>
                                        </p:tav>
                                        <p:tav tm="100000">
                                          <p:val>
                                            <p:strVal val="#ppt_h"/>
                                          </p:val>
                                        </p:tav>
                                      </p:tavLst>
                                    </p:anim>
                                    <p:animEffect transition="in" filter="fade">
                                      <p:cBhvr>
                                        <p:cTn id="127" dur="500"/>
                                        <p:tgtEl>
                                          <p:spTgt spid="7"/>
                                        </p:tgtEl>
                                      </p:cBhvr>
                                    </p:animEffect>
                                  </p:childTnLst>
                                </p:cTn>
                              </p:par>
                            </p:childTnLst>
                          </p:cTn>
                        </p:par>
                        <p:par>
                          <p:cTn id="128" fill="hold" nodeType="afterGroup">
                            <p:stCondLst>
                              <p:cond delay="10000"/>
                            </p:stCondLst>
                            <p:childTnLst>
                              <p:par>
                                <p:cTn id="129" presetID="53" presetClass="entr" presetSubtype="16" fill="hold" nodeType="afterEffect">
                                  <p:stCondLst>
                                    <p:cond delay="0"/>
                                  </p:stCondLst>
                                  <p:childTnLst>
                                    <p:set>
                                      <p:cBhvr>
                                        <p:cTn id="130" dur="1" fill="hold">
                                          <p:stCondLst>
                                            <p:cond delay="0"/>
                                          </p:stCondLst>
                                        </p:cTn>
                                        <p:tgtEl>
                                          <p:spTgt spid="12"/>
                                        </p:tgtEl>
                                        <p:attrNameLst>
                                          <p:attrName>style.visibility</p:attrName>
                                        </p:attrNameLst>
                                      </p:cBhvr>
                                      <p:to>
                                        <p:strVal val="visible"/>
                                      </p:to>
                                    </p:set>
                                    <p:anim calcmode="lin" valueType="num">
                                      <p:cBhvr>
                                        <p:cTn id="131" dur="500" fill="hold"/>
                                        <p:tgtEl>
                                          <p:spTgt spid="12"/>
                                        </p:tgtEl>
                                        <p:attrNameLst>
                                          <p:attrName>ppt_w</p:attrName>
                                        </p:attrNameLst>
                                      </p:cBhvr>
                                      <p:tavLst>
                                        <p:tav tm="0">
                                          <p:val>
                                            <p:fltVal val="0"/>
                                          </p:val>
                                        </p:tav>
                                        <p:tav tm="100000">
                                          <p:val>
                                            <p:strVal val="#ppt_w"/>
                                          </p:val>
                                        </p:tav>
                                      </p:tavLst>
                                    </p:anim>
                                    <p:anim calcmode="lin" valueType="num">
                                      <p:cBhvr>
                                        <p:cTn id="132" dur="500" fill="hold"/>
                                        <p:tgtEl>
                                          <p:spTgt spid="12"/>
                                        </p:tgtEl>
                                        <p:attrNameLst>
                                          <p:attrName>ppt_h</p:attrName>
                                        </p:attrNameLst>
                                      </p:cBhvr>
                                      <p:tavLst>
                                        <p:tav tm="0">
                                          <p:val>
                                            <p:fltVal val="0"/>
                                          </p:val>
                                        </p:tav>
                                        <p:tav tm="100000">
                                          <p:val>
                                            <p:strVal val="#ppt_h"/>
                                          </p:val>
                                        </p:tav>
                                      </p:tavLst>
                                    </p:anim>
                                    <p:animEffect transition="in" filter="fade">
                                      <p:cBhvr>
                                        <p:cTn id="133" dur="500"/>
                                        <p:tgtEl>
                                          <p:spTgt spid="12"/>
                                        </p:tgtEl>
                                      </p:cBhvr>
                                    </p:animEffect>
                                  </p:childTnLst>
                                </p:cTn>
                              </p:par>
                            </p:childTnLst>
                          </p:cTn>
                        </p:par>
                        <p:par>
                          <p:cTn id="134" fill="hold" nodeType="afterGroup">
                            <p:stCondLst>
                              <p:cond delay="10500"/>
                            </p:stCondLst>
                            <p:childTnLst>
                              <p:par>
                                <p:cTn id="135" presetID="18" presetClass="entr" presetSubtype="3" fill="hold" nodeType="afterEffect">
                                  <p:stCondLst>
                                    <p:cond delay="0"/>
                                  </p:stCondLst>
                                  <p:childTnLst>
                                    <p:set>
                                      <p:cBhvr>
                                        <p:cTn id="136" dur="1" fill="hold">
                                          <p:stCondLst>
                                            <p:cond delay="0"/>
                                          </p:stCondLst>
                                        </p:cTn>
                                        <p:tgtEl>
                                          <p:spTgt spid="88"/>
                                        </p:tgtEl>
                                        <p:attrNameLst>
                                          <p:attrName>style.visibility</p:attrName>
                                        </p:attrNameLst>
                                      </p:cBhvr>
                                      <p:to>
                                        <p:strVal val="visible"/>
                                      </p:to>
                                    </p:set>
                                    <p:animEffect transition="in" filter="strips(upRight)">
                                      <p:cBhvr>
                                        <p:cTn id="137" dur="500"/>
                                        <p:tgtEl>
                                          <p:spTgt spid="88"/>
                                        </p:tgtEl>
                                      </p:cBhvr>
                                    </p:animEffect>
                                  </p:childTnLst>
                                </p:cTn>
                              </p:par>
                            </p:childTnLst>
                          </p:cTn>
                        </p:par>
                        <p:par>
                          <p:cTn id="138" fill="hold" nodeType="afterGroup">
                            <p:stCondLst>
                              <p:cond delay="11000"/>
                            </p:stCondLst>
                            <p:childTnLst>
                              <p:par>
                                <p:cTn id="139" presetID="2" presetClass="entr" presetSubtype="8" accel="50000" decel="50000" fill="hold" nodeType="afterEffect">
                                  <p:stCondLst>
                                    <p:cond delay="0"/>
                                  </p:stCondLst>
                                  <p:childTnLst>
                                    <p:set>
                                      <p:cBhvr>
                                        <p:cTn id="140" dur="1" fill="hold">
                                          <p:stCondLst>
                                            <p:cond delay="0"/>
                                          </p:stCondLst>
                                        </p:cTn>
                                        <p:tgtEl>
                                          <p:spTgt spid="98"/>
                                        </p:tgtEl>
                                        <p:attrNameLst>
                                          <p:attrName>style.visibility</p:attrName>
                                        </p:attrNameLst>
                                      </p:cBhvr>
                                      <p:to>
                                        <p:strVal val="visible"/>
                                      </p:to>
                                    </p:set>
                                    <p:anim calcmode="lin" valueType="num">
                                      <p:cBhvr additive="base">
                                        <p:cTn id="141" dur="500" fill="hold"/>
                                        <p:tgtEl>
                                          <p:spTgt spid="98"/>
                                        </p:tgtEl>
                                        <p:attrNameLst>
                                          <p:attrName>ppt_x</p:attrName>
                                        </p:attrNameLst>
                                      </p:cBhvr>
                                      <p:tavLst>
                                        <p:tav tm="0">
                                          <p:val>
                                            <p:strVal val="0-#ppt_w/2"/>
                                          </p:val>
                                        </p:tav>
                                        <p:tav tm="100000">
                                          <p:val>
                                            <p:strVal val="#ppt_x"/>
                                          </p:val>
                                        </p:tav>
                                      </p:tavLst>
                                    </p:anim>
                                    <p:anim calcmode="lin" valueType="num">
                                      <p:cBhvr additive="base">
                                        <p:cTn id="142" dur="500" fill="hold"/>
                                        <p:tgtEl>
                                          <p:spTgt spid="98"/>
                                        </p:tgtEl>
                                        <p:attrNameLst>
                                          <p:attrName>ppt_y</p:attrName>
                                        </p:attrNameLst>
                                      </p:cBhvr>
                                      <p:tavLst>
                                        <p:tav tm="0">
                                          <p:val>
                                            <p:strVal val="#ppt_y"/>
                                          </p:val>
                                        </p:tav>
                                        <p:tav tm="100000">
                                          <p:val>
                                            <p:strVal val="#ppt_y"/>
                                          </p:val>
                                        </p:tav>
                                      </p:tavLst>
                                    </p:anim>
                                  </p:childTnLst>
                                </p:cTn>
                              </p:par>
                            </p:childTnLst>
                          </p:cTn>
                        </p:par>
                        <p:par>
                          <p:cTn id="143" fill="hold" nodeType="afterGroup">
                            <p:stCondLst>
                              <p:cond delay="11500"/>
                            </p:stCondLst>
                            <p:childTnLst>
                              <p:par>
                                <p:cTn id="144" presetID="2" presetClass="entr" presetSubtype="8" accel="50000" decel="50000" fill="hold"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0-#ppt_w/2"/>
                                          </p:val>
                                        </p:tav>
                                        <p:tav tm="100000">
                                          <p:val>
                                            <p:strVal val="#ppt_x"/>
                                          </p:val>
                                        </p:tav>
                                      </p:tavLst>
                                    </p:anim>
                                    <p:anim calcmode="lin" valueType="num">
                                      <p:cBhvr additive="base">
                                        <p:cTn id="147" dur="500" fill="hold"/>
                                        <p:tgtEl>
                                          <p:spTgt spid="92"/>
                                        </p:tgtEl>
                                        <p:attrNameLst>
                                          <p:attrName>ppt_y</p:attrName>
                                        </p:attrNameLst>
                                      </p:cBhvr>
                                      <p:tavLst>
                                        <p:tav tm="0">
                                          <p:val>
                                            <p:strVal val="#ppt_y"/>
                                          </p:val>
                                        </p:tav>
                                        <p:tav tm="100000">
                                          <p:val>
                                            <p:strVal val="#ppt_y"/>
                                          </p:val>
                                        </p:tav>
                                      </p:tavLst>
                                    </p:anim>
                                  </p:childTnLst>
                                </p:cTn>
                              </p:par>
                            </p:childTnLst>
                          </p:cTn>
                        </p:par>
                        <p:par>
                          <p:cTn id="148" fill="hold" nodeType="afterGroup">
                            <p:stCondLst>
                              <p:cond delay="12000"/>
                            </p:stCondLst>
                            <p:childTnLst>
                              <p:par>
                                <p:cTn id="149" presetID="2" presetClass="entr" presetSubtype="8" accel="50000" decel="50000" fill="hold" nodeType="afterEffect">
                                  <p:stCondLst>
                                    <p:cond delay="0"/>
                                  </p:stCondLst>
                                  <p:childTnLst>
                                    <p:set>
                                      <p:cBhvr>
                                        <p:cTn id="150" dur="1" fill="hold">
                                          <p:stCondLst>
                                            <p:cond delay="0"/>
                                          </p:stCondLst>
                                        </p:cTn>
                                        <p:tgtEl>
                                          <p:spTgt spid="101"/>
                                        </p:tgtEl>
                                        <p:attrNameLst>
                                          <p:attrName>style.visibility</p:attrName>
                                        </p:attrNameLst>
                                      </p:cBhvr>
                                      <p:to>
                                        <p:strVal val="visible"/>
                                      </p:to>
                                    </p:set>
                                    <p:anim calcmode="lin" valueType="num">
                                      <p:cBhvr additive="base">
                                        <p:cTn id="151" dur="500" fill="hold"/>
                                        <p:tgtEl>
                                          <p:spTgt spid="101"/>
                                        </p:tgtEl>
                                        <p:attrNameLst>
                                          <p:attrName>ppt_x</p:attrName>
                                        </p:attrNameLst>
                                      </p:cBhvr>
                                      <p:tavLst>
                                        <p:tav tm="0">
                                          <p:val>
                                            <p:strVal val="0-#ppt_w/2"/>
                                          </p:val>
                                        </p:tav>
                                        <p:tav tm="100000">
                                          <p:val>
                                            <p:strVal val="#ppt_x"/>
                                          </p:val>
                                        </p:tav>
                                      </p:tavLst>
                                    </p:anim>
                                    <p:anim calcmode="lin" valueType="num">
                                      <p:cBhvr additive="base">
                                        <p:cTn id="152" dur="500" fill="hold"/>
                                        <p:tgtEl>
                                          <p:spTgt spid="101"/>
                                        </p:tgtEl>
                                        <p:attrNameLst>
                                          <p:attrName>ppt_y</p:attrName>
                                        </p:attrNameLst>
                                      </p:cBhvr>
                                      <p:tavLst>
                                        <p:tav tm="0">
                                          <p:val>
                                            <p:strVal val="#ppt_y"/>
                                          </p:val>
                                        </p:tav>
                                        <p:tav tm="100000">
                                          <p:val>
                                            <p:strVal val="#ppt_y"/>
                                          </p:val>
                                        </p:tav>
                                      </p:tavLst>
                                    </p:anim>
                                  </p:childTnLst>
                                </p:cTn>
                              </p:par>
                            </p:childTnLst>
                          </p:cTn>
                        </p:par>
                        <p:par>
                          <p:cTn id="153" fill="hold" nodeType="afterGroup">
                            <p:stCondLst>
                              <p:cond delay="12500"/>
                            </p:stCondLst>
                            <p:childTnLst>
                              <p:par>
                                <p:cTn id="154" presetID="2" presetClass="entr" presetSubtype="2" accel="50000" decel="50000" fill="hold"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500" fill="hold"/>
                                        <p:tgtEl>
                                          <p:spTgt spid="95"/>
                                        </p:tgtEl>
                                        <p:attrNameLst>
                                          <p:attrName>ppt_x</p:attrName>
                                        </p:attrNameLst>
                                      </p:cBhvr>
                                      <p:tavLst>
                                        <p:tav tm="0">
                                          <p:val>
                                            <p:strVal val="1+#ppt_w/2"/>
                                          </p:val>
                                        </p:tav>
                                        <p:tav tm="100000">
                                          <p:val>
                                            <p:strVal val="#ppt_x"/>
                                          </p:val>
                                        </p:tav>
                                      </p:tavLst>
                                    </p:anim>
                                    <p:anim calcmode="lin" valueType="num">
                                      <p:cBhvr additive="base">
                                        <p:cTn id="157" dur="500" fill="hold"/>
                                        <p:tgtEl>
                                          <p:spTgt spid="95"/>
                                        </p:tgtEl>
                                        <p:attrNameLst>
                                          <p:attrName>ppt_y</p:attrName>
                                        </p:attrNameLst>
                                      </p:cBhvr>
                                      <p:tavLst>
                                        <p:tav tm="0">
                                          <p:val>
                                            <p:strVal val="#ppt_y"/>
                                          </p:val>
                                        </p:tav>
                                        <p:tav tm="100000">
                                          <p:val>
                                            <p:strVal val="#ppt_y"/>
                                          </p:val>
                                        </p:tav>
                                      </p:tavLst>
                                    </p:anim>
                                  </p:childTnLst>
                                </p:cTn>
                              </p:par>
                            </p:childTnLst>
                          </p:cTn>
                        </p:par>
                        <p:par>
                          <p:cTn id="158" fill="hold" nodeType="afterGroup">
                            <p:stCondLst>
                              <p:cond delay="13000"/>
                            </p:stCondLst>
                            <p:childTnLst>
                              <p:par>
                                <p:cTn id="159" presetID="2" presetClass="entr" presetSubtype="2" accel="50000" decel="50000" fill="hold" nodeType="afterEffect">
                                  <p:stCondLst>
                                    <p:cond delay="0"/>
                                  </p:stCondLst>
                                  <p:childTnLst>
                                    <p:set>
                                      <p:cBhvr>
                                        <p:cTn id="160" dur="1" fill="hold">
                                          <p:stCondLst>
                                            <p:cond delay="0"/>
                                          </p:stCondLst>
                                        </p:cTn>
                                        <p:tgtEl>
                                          <p:spTgt spid="104"/>
                                        </p:tgtEl>
                                        <p:attrNameLst>
                                          <p:attrName>style.visibility</p:attrName>
                                        </p:attrNameLst>
                                      </p:cBhvr>
                                      <p:to>
                                        <p:strVal val="visible"/>
                                      </p:to>
                                    </p:set>
                                    <p:anim calcmode="lin" valueType="num">
                                      <p:cBhvr additive="base">
                                        <p:cTn id="161" dur="500" fill="hold"/>
                                        <p:tgtEl>
                                          <p:spTgt spid="104"/>
                                        </p:tgtEl>
                                        <p:attrNameLst>
                                          <p:attrName>ppt_x</p:attrName>
                                        </p:attrNameLst>
                                      </p:cBhvr>
                                      <p:tavLst>
                                        <p:tav tm="0">
                                          <p:val>
                                            <p:strVal val="1+#ppt_w/2"/>
                                          </p:val>
                                        </p:tav>
                                        <p:tav tm="100000">
                                          <p:val>
                                            <p:strVal val="#ppt_x"/>
                                          </p:val>
                                        </p:tav>
                                      </p:tavLst>
                                    </p:anim>
                                    <p:anim calcmode="lin" valueType="num">
                                      <p:cBhvr additive="base">
                                        <p:cTn id="162" dur="500" fill="hold"/>
                                        <p:tgtEl>
                                          <p:spTgt spid="104"/>
                                        </p:tgtEl>
                                        <p:attrNameLst>
                                          <p:attrName>ppt_y</p:attrName>
                                        </p:attrNameLst>
                                      </p:cBhvr>
                                      <p:tavLst>
                                        <p:tav tm="0">
                                          <p:val>
                                            <p:strVal val="#ppt_y"/>
                                          </p:val>
                                        </p:tav>
                                        <p:tav tm="100000">
                                          <p:val>
                                            <p:strVal val="#ppt_y"/>
                                          </p:val>
                                        </p:tav>
                                      </p:tavLst>
                                    </p:anim>
                                  </p:childTnLst>
                                </p:cTn>
                              </p:par>
                            </p:childTnLst>
                          </p:cTn>
                        </p:par>
                        <p:par>
                          <p:cTn id="163" fill="hold" nodeType="afterGroup">
                            <p:stCondLst>
                              <p:cond delay="13500"/>
                            </p:stCondLst>
                            <p:childTnLst>
                              <p:par>
                                <p:cTn id="164" presetID="2" presetClass="entr" presetSubtype="2" accel="50000" decel="50000" fill="hold" nodeType="afterEffect">
                                  <p:stCondLst>
                                    <p:cond delay="0"/>
                                  </p:stCondLst>
                                  <p:childTnLst>
                                    <p:set>
                                      <p:cBhvr>
                                        <p:cTn id="165" dur="1" fill="hold">
                                          <p:stCondLst>
                                            <p:cond delay="0"/>
                                          </p:stCondLst>
                                        </p:cTn>
                                        <p:tgtEl>
                                          <p:spTgt spid="89"/>
                                        </p:tgtEl>
                                        <p:attrNameLst>
                                          <p:attrName>style.visibility</p:attrName>
                                        </p:attrNameLst>
                                      </p:cBhvr>
                                      <p:to>
                                        <p:strVal val="visible"/>
                                      </p:to>
                                    </p:set>
                                    <p:anim calcmode="lin" valueType="num">
                                      <p:cBhvr additive="base">
                                        <p:cTn id="166" dur="500" fill="hold"/>
                                        <p:tgtEl>
                                          <p:spTgt spid="89"/>
                                        </p:tgtEl>
                                        <p:attrNameLst>
                                          <p:attrName>ppt_x</p:attrName>
                                        </p:attrNameLst>
                                      </p:cBhvr>
                                      <p:tavLst>
                                        <p:tav tm="0">
                                          <p:val>
                                            <p:strVal val="1+#ppt_w/2"/>
                                          </p:val>
                                        </p:tav>
                                        <p:tav tm="100000">
                                          <p:val>
                                            <p:strVal val="#ppt_x"/>
                                          </p:val>
                                        </p:tav>
                                      </p:tavLst>
                                    </p:anim>
                                    <p:anim calcmode="lin" valueType="num">
                                      <p:cBhvr additive="base">
                                        <p:cTn id="167" dur="500" fill="hold"/>
                                        <p:tgtEl>
                                          <p:spTgt spid="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47" grpId="0" animBg="1"/>
      <p:bldP spid="68" grpId="0" animBg="1"/>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cxnSp>
        <p:nvCxnSpPr>
          <p:cNvPr id="105" name="直接连接符 104"/>
          <p:cNvCxnSpPr/>
          <p:nvPr/>
        </p:nvCxnSpPr>
        <p:spPr>
          <a:xfrm flipH="1">
            <a:off x="5575569" y="3576985"/>
            <a:ext cx="0" cy="100140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8913997" y="3576985"/>
            <a:ext cx="0" cy="100140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4121633" y="2528345"/>
            <a:ext cx="0" cy="100140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flipV="1">
            <a:off x="7328950" y="2528345"/>
            <a:ext cx="0" cy="100140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34349" y="3576986"/>
            <a:ext cx="13341007" cy="7"/>
            <a:chOff x="-843859" y="3392481"/>
            <a:chExt cx="12653568" cy="7"/>
          </a:xfrm>
        </p:grpSpPr>
        <p:cxnSp>
          <p:nvCxnSpPr>
            <p:cNvPr id="102" name="直接连接符 101"/>
            <p:cNvCxnSpPr/>
            <p:nvPr/>
          </p:nvCxnSpPr>
          <p:spPr>
            <a:xfrm>
              <a:off x="-843859" y="3392488"/>
              <a:ext cx="4416069"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9586299" y="3392488"/>
              <a:ext cx="2223410"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a:off x="7973251" y="3392488"/>
              <a:ext cx="1604210"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6136045" y="3392488"/>
              <a:ext cx="1967069"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4995530" y="3392488"/>
              <a:ext cx="1604210"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3572210" y="3392481"/>
              <a:ext cx="1379016" cy="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968000" y="3392488"/>
              <a:ext cx="1604210" cy="0"/>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sp>
        <p:nvSpPr>
          <p:cNvPr id="114" name="椭圆 113"/>
          <p:cNvSpPr/>
          <p:nvPr/>
        </p:nvSpPr>
        <p:spPr>
          <a:xfrm>
            <a:off x="1039049" y="2662173"/>
            <a:ext cx="2069985" cy="2069985"/>
          </a:xfrm>
          <a:prstGeom prst="ellipse">
            <a:avLst/>
          </a:prstGeom>
          <a:gradFill flip="none" rotWithShape="1">
            <a:gsLst>
              <a:gs pos="0">
                <a:schemeClr val="bg1">
                  <a:lumMod val="85000"/>
                </a:schemeClr>
              </a:gs>
              <a:gs pos="100000">
                <a:schemeClr val="bg1"/>
              </a:gs>
            </a:gsLst>
            <a:lin ang="2700000" scaled="1"/>
          </a:gra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nvGrpSpPr>
          <p:cNvPr id="116" name="组合 115"/>
          <p:cNvGrpSpPr/>
          <p:nvPr/>
        </p:nvGrpSpPr>
        <p:grpSpPr>
          <a:xfrm>
            <a:off x="3698798" y="2008852"/>
            <a:ext cx="845675" cy="845672"/>
            <a:chOff x="7414667" y="3750265"/>
            <a:chExt cx="871129" cy="871129"/>
          </a:xfrm>
        </p:grpSpPr>
        <p:sp>
          <p:nvSpPr>
            <p:cNvPr id="117" name="椭圆 116"/>
            <p:cNvSpPr/>
            <p:nvPr/>
          </p:nvSpPr>
          <p:spPr>
            <a:xfrm>
              <a:off x="7414667" y="3750265"/>
              <a:ext cx="871129" cy="871129"/>
            </a:xfrm>
            <a:prstGeom prst="ellipse">
              <a:avLst/>
            </a:prstGeom>
            <a:gradFill flip="none" rotWithShape="1">
              <a:gsLst>
                <a:gs pos="0">
                  <a:schemeClr val="bg1">
                    <a:lumMod val="85000"/>
                  </a:schemeClr>
                </a:gs>
                <a:gs pos="100000">
                  <a:schemeClr val="bg1"/>
                </a:gs>
              </a:gsLst>
              <a:lin ang="2700000" scaled="1"/>
            </a:gradFill>
            <a:ln w="25400">
              <a:gradFill flip="none" rotWithShape="1">
                <a:gsLst>
                  <a:gs pos="0">
                    <a:schemeClr val="bg1"/>
                  </a:gs>
                  <a:gs pos="100000">
                    <a:schemeClr val="bg1">
                      <a:lumMod val="85000"/>
                    </a:schemeClr>
                  </a:gs>
                </a:gsLst>
                <a:lin ang="2700000" scaled="1"/>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solidFill>
              </a:endParaRPr>
            </a:p>
          </p:txBody>
        </p:sp>
        <p:sp>
          <p:nvSpPr>
            <p:cNvPr id="118" name="文本框 20"/>
            <p:cNvSpPr txBox="1"/>
            <p:nvPr/>
          </p:nvSpPr>
          <p:spPr>
            <a:xfrm>
              <a:off x="7468849" y="3843910"/>
              <a:ext cx="792991" cy="696831"/>
            </a:xfrm>
            <a:prstGeom prst="rect">
              <a:avLst/>
            </a:prstGeom>
            <a:noFill/>
          </p:spPr>
          <p:txBody>
            <a:bodyPr wrap="square" rtlCol="0">
              <a:spAutoFit/>
            </a:bodyPr>
            <a:lstStyle/>
            <a:p>
              <a:pPr algn="ctr"/>
              <a:r>
                <a:rPr lang="en-US" altLang="zh-CN" sz="3795">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rPr>
                <a:t>01</a:t>
              </a:r>
              <a:endParaRPr lang="zh-CN" altLang="en-US" sz="3795">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6906109" y="2008851"/>
            <a:ext cx="845675" cy="845672"/>
            <a:chOff x="7414667" y="3750264"/>
            <a:chExt cx="871129" cy="871129"/>
          </a:xfrm>
        </p:grpSpPr>
        <p:sp>
          <p:nvSpPr>
            <p:cNvPr id="120" name="椭圆 119"/>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gradFill>
            <a:ln w="25400">
              <a:gradFill flip="none" rotWithShape="1">
                <a:gsLst>
                  <a:gs pos="0">
                    <a:schemeClr val="bg1"/>
                  </a:gs>
                  <a:gs pos="100000">
                    <a:schemeClr val="bg1">
                      <a:lumMod val="85000"/>
                    </a:schemeClr>
                  </a:gs>
                </a:gsLst>
                <a:lin ang="2700000" scaled="1"/>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solidFill>
              </a:endParaRPr>
            </a:p>
          </p:txBody>
        </p:sp>
        <p:sp>
          <p:nvSpPr>
            <p:cNvPr id="121" name="文本框 23"/>
            <p:cNvSpPr txBox="1"/>
            <p:nvPr/>
          </p:nvSpPr>
          <p:spPr>
            <a:xfrm>
              <a:off x="7451426" y="3843910"/>
              <a:ext cx="792991" cy="696831"/>
            </a:xfrm>
            <a:prstGeom prst="rect">
              <a:avLst/>
            </a:prstGeom>
            <a:noFill/>
          </p:spPr>
          <p:txBody>
            <a:bodyPr wrap="square" rtlCol="0">
              <a:spAutoFit/>
            </a:bodyPr>
            <a:lstStyle>
              <a:defPPr>
                <a:defRPr lang="zh-CN"/>
              </a:defPPr>
              <a:lvl1pPr algn="ctr">
                <a:defRPr sz="3600">
                  <a:solidFill>
                    <a:srgbClr val="0066CC"/>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3795">
                  <a:solidFill>
                    <a:schemeClr val="tx1"/>
                  </a:solidFill>
                </a:rPr>
                <a:t>03</a:t>
              </a:r>
              <a:endParaRPr lang="zh-CN" altLang="en-US" sz="3795">
                <a:solidFill>
                  <a:schemeClr val="tx1"/>
                </a:solidFill>
              </a:endParaRPr>
            </a:p>
          </p:txBody>
        </p:sp>
      </p:grpSp>
      <p:grpSp>
        <p:nvGrpSpPr>
          <p:cNvPr id="122" name="组合 121"/>
          <p:cNvGrpSpPr/>
          <p:nvPr/>
        </p:nvGrpSpPr>
        <p:grpSpPr>
          <a:xfrm>
            <a:off x="8475857" y="4309324"/>
            <a:ext cx="845675" cy="845673"/>
            <a:chOff x="7414667" y="3750264"/>
            <a:chExt cx="871129" cy="871129"/>
          </a:xfrm>
        </p:grpSpPr>
        <p:sp>
          <p:nvSpPr>
            <p:cNvPr id="123" name="椭圆 122"/>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gradFill>
            <a:ln w="25400">
              <a:gradFill flip="none" rotWithShape="1">
                <a:gsLst>
                  <a:gs pos="0">
                    <a:schemeClr val="bg1"/>
                  </a:gs>
                  <a:gs pos="100000">
                    <a:schemeClr val="bg1">
                      <a:lumMod val="85000"/>
                    </a:schemeClr>
                  </a:gs>
                </a:gsLst>
                <a:lin ang="2700000" scaled="1"/>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solidFill>
              </a:endParaRPr>
            </a:p>
          </p:txBody>
        </p:sp>
        <p:sp>
          <p:nvSpPr>
            <p:cNvPr id="124" name="文本框 29"/>
            <p:cNvSpPr txBox="1"/>
            <p:nvPr/>
          </p:nvSpPr>
          <p:spPr>
            <a:xfrm>
              <a:off x="7451426" y="3818460"/>
              <a:ext cx="792991" cy="696830"/>
            </a:xfrm>
            <a:prstGeom prst="rect">
              <a:avLst/>
            </a:prstGeom>
            <a:noFill/>
          </p:spPr>
          <p:txBody>
            <a:bodyPr wrap="square" rtlCol="0">
              <a:spAutoFit/>
            </a:bodyPr>
            <a:lstStyle>
              <a:defPPr>
                <a:defRPr lang="zh-CN"/>
              </a:defPPr>
              <a:lvl1pPr algn="ctr">
                <a:defRPr sz="3600">
                  <a:solidFill>
                    <a:srgbClr val="0066CC"/>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3795">
                  <a:solidFill>
                    <a:schemeClr val="tx1"/>
                  </a:solidFill>
                </a:rPr>
                <a:t>04</a:t>
              </a:r>
              <a:endParaRPr lang="zh-CN" altLang="en-US" sz="3795">
                <a:solidFill>
                  <a:schemeClr val="tx1"/>
                </a:solidFill>
              </a:endParaRPr>
            </a:p>
          </p:txBody>
        </p:sp>
      </p:grpSp>
      <p:grpSp>
        <p:nvGrpSpPr>
          <p:cNvPr id="125" name="组合 124"/>
          <p:cNvGrpSpPr/>
          <p:nvPr/>
        </p:nvGrpSpPr>
        <p:grpSpPr>
          <a:xfrm>
            <a:off x="5152731" y="4309323"/>
            <a:ext cx="845675" cy="845672"/>
            <a:chOff x="7414667" y="3750264"/>
            <a:chExt cx="871129" cy="871129"/>
          </a:xfrm>
        </p:grpSpPr>
        <p:sp>
          <p:nvSpPr>
            <p:cNvPr id="126" name="椭圆 12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gradFill>
            <a:ln w="25400">
              <a:gradFill flip="none" rotWithShape="1">
                <a:gsLst>
                  <a:gs pos="0">
                    <a:schemeClr val="bg1"/>
                  </a:gs>
                  <a:gs pos="100000">
                    <a:schemeClr val="bg1">
                      <a:lumMod val="85000"/>
                    </a:schemeClr>
                  </a:gs>
                </a:gsLst>
                <a:lin ang="2700000" scaled="1"/>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solidFill>
              </a:endParaRPr>
            </a:p>
          </p:txBody>
        </p:sp>
        <p:sp>
          <p:nvSpPr>
            <p:cNvPr id="127" name="文本框 32"/>
            <p:cNvSpPr txBox="1"/>
            <p:nvPr/>
          </p:nvSpPr>
          <p:spPr>
            <a:xfrm>
              <a:off x="7451426" y="3820354"/>
              <a:ext cx="792991" cy="696831"/>
            </a:xfrm>
            <a:prstGeom prst="rect">
              <a:avLst/>
            </a:prstGeom>
            <a:noFill/>
          </p:spPr>
          <p:txBody>
            <a:bodyPr wrap="square" rtlCol="0">
              <a:spAutoFit/>
            </a:bodyPr>
            <a:lstStyle>
              <a:defPPr>
                <a:defRPr lang="zh-CN"/>
              </a:defPPr>
              <a:lvl1pPr algn="ctr">
                <a:defRPr sz="3600">
                  <a:solidFill>
                    <a:srgbClr val="0066CC"/>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3795">
                  <a:solidFill>
                    <a:schemeClr val="tx1"/>
                  </a:solidFill>
                </a:rPr>
                <a:t>02</a:t>
              </a:r>
              <a:endParaRPr lang="zh-CN" altLang="en-US" sz="3795">
                <a:solidFill>
                  <a:schemeClr val="tx1"/>
                </a:solidFill>
              </a:endParaRPr>
            </a:p>
          </p:txBody>
        </p:sp>
      </p:grpSp>
      <p:grpSp>
        <p:nvGrpSpPr>
          <p:cNvPr id="2" name="组合 1"/>
          <p:cNvGrpSpPr/>
          <p:nvPr/>
        </p:nvGrpSpPr>
        <p:grpSpPr>
          <a:xfrm>
            <a:off x="1131885" y="3117696"/>
            <a:ext cx="1884313" cy="1219394"/>
            <a:chOff x="736517" y="2781721"/>
            <a:chExt cx="1787217" cy="1156560"/>
          </a:xfrm>
        </p:grpSpPr>
        <p:sp>
          <p:nvSpPr>
            <p:cNvPr id="115" name="文本框 5"/>
            <p:cNvSpPr txBox="1"/>
            <p:nvPr/>
          </p:nvSpPr>
          <p:spPr>
            <a:xfrm>
              <a:off x="736517" y="2781721"/>
              <a:ext cx="1787217" cy="918506"/>
            </a:xfrm>
            <a:prstGeom prst="rect">
              <a:avLst/>
            </a:prstGeom>
            <a:noFill/>
          </p:spPr>
          <p:txBody>
            <a:bodyPr wrap="square" rtlCol="0">
              <a:spAutoFit/>
            </a:bodyPr>
            <a:lstStyle/>
            <a:p>
              <a:pPr algn="ctr"/>
              <a:r>
                <a:rPr lang="zh-CN" altLang="en-US" sz="5695">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rPr>
                <a:t>目录</a:t>
              </a:r>
              <a:endParaRPr lang="zh-CN" altLang="en-US" sz="5695">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endParaRPr>
            </a:p>
          </p:txBody>
        </p:sp>
        <p:sp>
          <p:nvSpPr>
            <p:cNvPr id="141" name="矩形 140"/>
            <p:cNvSpPr/>
            <p:nvPr/>
          </p:nvSpPr>
          <p:spPr>
            <a:xfrm>
              <a:off x="834721" y="3573810"/>
              <a:ext cx="1621079" cy="364471"/>
            </a:xfrm>
            <a:prstGeom prst="rect">
              <a:avLst/>
            </a:prstGeom>
          </p:spPr>
          <p:txBody>
            <a:bodyPr wrap="square">
              <a:spAutoFit/>
            </a:bodyPr>
            <a:lstStyle/>
            <a:p>
              <a:pPr algn="ctr">
                <a:defRPr/>
              </a:pPr>
              <a:r>
                <a:rPr lang="en-US" altLang="zh-CN" sz="1895">
                  <a:solidFill>
                    <a:schemeClr val="accent1"/>
                  </a:solidFill>
                  <a:latin typeface="微软雅黑" panose="020b0503020204020204" pitchFamily="34" charset="-122"/>
                  <a:ea typeface="微软雅黑" panose="020b0503020204020204" pitchFamily="34" charset="-122"/>
                </a:rPr>
                <a:t>CONTENTS</a:t>
              </a:r>
              <a:endParaRPr lang="zh-CN" altLang="en-US" sz="1895">
                <a:solidFill>
                  <a:schemeClr val="accent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3117143" y="3899463"/>
            <a:ext cx="2881263" cy="731980"/>
            <a:chOff x="2218429" y="1023913"/>
            <a:chExt cx="2732796" cy="694262"/>
          </a:xfrm>
        </p:grpSpPr>
        <p:sp>
          <p:nvSpPr>
            <p:cNvPr id="128" name="文本框 33"/>
            <p:cNvSpPr txBox="1"/>
            <p:nvPr/>
          </p:nvSpPr>
          <p:spPr>
            <a:xfrm>
              <a:off x="2232645" y="1023913"/>
              <a:ext cx="2718580" cy="437755"/>
            </a:xfrm>
            <a:prstGeom prst="rect">
              <a:avLst/>
            </a:prstGeom>
            <a:noFill/>
          </p:spPr>
          <p:txBody>
            <a:bodyPr wrap="square" rtlCol="0">
              <a:spAutoFit/>
            </a:bodyPr>
            <a:lstStyle/>
            <a:p>
              <a:r>
                <a:rPr lang="zh-CN" altLang="en-US" sz="2400" b="1">
                  <a:solidFill>
                    <a:schemeClr val="bg1"/>
                  </a:solidFill>
                  <a:latin typeface="微软雅黑" panose="020b0503020204020204" pitchFamily="34" charset="-122"/>
                  <a:ea typeface="微软雅黑" panose="020b0503020204020204" pitchFamily="34" charset="-122"/>
                </a:rPr>
                <a:t>活动总体思路</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142" name="TextBox 141"/>
            <p:cNvSpPr txBox="1"/>
            <p:nvPr/>
          </p:nvSpPr>
          <p:spPr>
            <a:xfrm>
              <a:off x="2218429" y="1469011"/>
              <a:ext cx="2016224" cy="249164"/>
            </a:xfrm>
            <a:prstGeom prst="rect">
              <a:avLst/>
            </a:prstGeom>
            <a:noFill/>
          </p:spPr>
          <p:txBody>
            <a:bodyPr wrap="square" rtlCol="0">
              <a:spAutoFit/>
            </a:bodyPr>
            <a:lstStyle/>
            <a:p>
              <a:pPr algn="ctr"/>
              <a:r>
                <a:rPr lang="en-US" altLang="zh-CN" sz="1105" b="1">
                  <a:solidFill>
                    <a:schemeClr val="bg1"/>
                  </a:solidFill>
                  <a:latin typeface="微软雅黑" panose="020b0503020204020204" pitchFamily="34" charset="-122"/>
                  <a:ea typeface="微软雅黑" panose="020b0503020204020204" pitchFamily="34" charset="-122"/>
                  <a:cs typeface="Arial" panose="020b0604020202020204" pitchFamily="34" charset="0"/>
                </a:rPr>
                <a:t>CLICK ON ADD TITLE TEXT</a:t>
              </a:r>
              <a:endParaRPr lang="en-US" altLang="zh-CN" sz="1105" b="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 name="组合 5"/>
          <p:cNvGrpSpPr/>
          <p:nvPr/>
        </p:nvGrpSpPr>
        <p:grpSpPr>
          <a:xfrm>
            <a:off x="4151776" y="5286564"/>
            <a:ext cx="2843489" cy="687616"/>
            <a:chOff x="3600797" y="5013970"/>
            <a:chExt cx="2696969" cy="652184"/>
          </a:xfrm>
        </p:grpSpPr>
        <p:sp>
          <p:nvSpPr>
            <p:cNvPr id="129" name="文本框 34"/>
            <p:cNvSpPr txBox="1"/>
            <p:nvPr/>
          </p:nvSpPr>
          <p:spPr>
            <a:xfrm>
              <a:off x="3600797" y="5013970"/>
              <a:ext cx="2696969" cy="437754"/>
            </a:xfrm>
            <a:prstGeom prst="rect">
              <a:avLst/>
            </a:prstGeom>
            <a:noFill/>
          </p:spPr>
          <p:txBody>
            <a:bodyPr wrap="square" rtlCol="0">
              <a:spAutoFit/>
            </a:bodyPr>
            <a:lstStyle>
              <a:defPPr>
                <a:defRPr lang="zh-CN"/>
              </a:defPPr>
              <a:lvl1pPr algn="ctr">
                <a:defRPr sz="2200">
                  <a:solidFill>
                    <a:schemeClr val="bg1"/>
                  </a:solidFill>
                  <a:latin typeface="微软雅黑" panose="020b0503020204020204" pitchFamily="34" charset="-122"/>
                  <a:ea typeface="微软雅黑" panose="020b0503020204020204" pitchFamily="34" charset="-122"/>
                </a:defRPr>
              </a:lvl1pPr>
            </a:lstStyle>
            <a:p>
              <a:r>
                <a:rPr lang="zh-CN" altLang="en-US" sz="2400" b="1">
                  <a:solidFill>
                    <a:schemeClr val="bg1"/>
                  </a:solidFill>
                </a:rPr>
                <a:t>活动内容构成</a:t>
              </a:r>
              <a:endParaRPr lang="zh-CN" altLang="en-US" sz="2400" b="1">
                <a:solidFill>
                  <a:schemeClr val="bg1"/>
                </a:solidFill>
              </a:endParaRPr>
            </a:p>
          </p:txBody>
        </p:sp>
        <p:sp>
          <p:nvSpPr>
            <p:cNvPr id="143" name="TextBox 142"/>
            <p:cNvSpPr txBox="1"/>
            <p:nvPr/>
          </p:nvSpPr>
          <p:spPr>
            <a:xfrm>
              <a:off x="3815568" y="5416990"/>
              <a:ext cx="2430231" cy="249164"/>
            </a:xfrm>
            <a:prstGeom prst="rect">
              <a:avLst/>
            </a:prstGeom>
            <a:noFill/>
          </p:spPr>
          <p:txBody>
            <a:bodyPr wrap="square" rtlCol="0">
              <a:spAutoFit/>
            </a:bodyPr>
            <a:lstStyle>
              <a:defPPr>
                <a:defRPr lang="zh-CN"/>
              </a:defPPr>
              <a:lvl1pPr>
                <a:defRPr sz="1050">
                  <a:solidFill>
                    <a:schemeClr val="bg1"/>
                  </a:solidFill>
                  <a:latin typeface="微软雅黑" panose="020b0503020204020204" pitchFamily="34" charset="-122"/>
                  <a:ea typeface="微软雅黑" panose="020b0503020204020204" pitchFamily="34" charset="-122"/>
                </a:defRPr>
              </a:lvl1pPr>
            </a:lstStyle>
            <a:p>
              <a:pPr algn="ctr"/>
              <a:r>
                <a:rPr lang="en-US" altLang="zh-CN" sz="1105" b="1">
                  <a:solidFill>
                    <a:schemeClr val="bg1"/>
                  </a:solidFill>
                  <a:cs typeface="Arial" panose="020b0604020202020204" pitchFamily="34" charset="0"/>
                </a:rPr>
                <a:t>CLICK ON ADD TITLE TEXT</a:t>
              </a:r>
              <a:endParaRPr lang="en-US" altLang="zh-CN" sz="1105" b="1">
                <a:solidFill>
                  <a:schemeClr val="bg1"/>
                </a:solidFill>
                <a:cs typeface="Arial" panose="020b0604020202020204" pitchFamily="34" charset="0"/>
              </a:endParaRPr>
            </a:p>
          </p:txBody>
        </p:sp>
      </p:grpSp>
      <p:grpSp>
        <p:nvGrpSpPr>
          <p:cNvPr id="7" name="组合 6"/>
          <p:cNvGrpSpPr/>
          <p:nvPr/>
        </p:nvGrpSpPr>
        <p:grpSpPr>
          <a:xfrm>
            <a:off x="5655928" y="3741998"/>
            <a:ext cx="3315430" cy="688210"/>
            <a:chOff x="5112965" y="837506"/>
            <a:chExt cx="3144592" cy="652746"/>
          </a:xfrm>
        </p:grpSpPr>
        <p:sp>
          <p:nvSpPr>
            <p:cNvPr id="144" name="文本框 33"/>
            <p:cNvSpPr txBox="1"/>
            <p:nvPr/>
          </p:nvSpPr>
          <p:spPr>
            <a:xfrm>
              <a:off x="5112965" y="837506"/>
              <a:ext cx="3144592" cy="437753"/>
            </a:xfrm>
            <a:prstGeom prst="rect">
              <a:avLst/>
            </a:prstGeom>
            <a:noFill/>
          </p:spPr>
          <p:txBody>
            <a:bodyPr wrap="square" rtlCol="0">
              <a:spAutoFit/>
            </a:bodyPr>
            <a:lstStyle>
              <a:defPPr>
                <a:defRPr lang="zh-CN"/>
              </a:defPPr>
              <a:lvl1pPr algn="ctr">
                <a:defRPr sz="2200">
                  <a:solidFill>
                    <a:schemeClr val="bg1"/>
                  </a:solidFill>
                  <a:latin typeface="微软雅黑" panose="020b0503020204020204" pitchFamily="34" charset="-122"/>
                  <a:ea typeface="微软雅黑" panose="020b0503020204020204" pitchFamily="34" charset="-122"/>
                </a:defRPr>
              </a:lvl1pPr>
            </a:lstStyle>
            <a:p>
              <a:r>
                <a:rPr lang="zh-CN" altLang="en-US" sz="2400" b="1">
                  <a:solidFill>
                    <a:schemeClr val="bg1"/>
                  </a:solidFill>
                </a:rPr>
                <a:t>活动运作方式</a:t>
              </a:r>
              <a:endParaRPr lang="zh-CN" altLang="en-US" sz="2400" b="1">
                <a:solidFill>
                  <a:schemeClr val="bg1"/>
                </a:solidFill>
              </a:endParaRPr>
            </a:p>
          </p:txBody>
        </p:sp>
        <p:sp>
          <p:nvSpPr>
            <p:cNvPr id="145" name="文本框 33"/>
            <p:cNvSpPr txBox="1"/>
            <p:nvPr/>
          </p:nvSpPr>
          <p:spPr>
            <a:xfrm>
              <a:off x="5575010" y="1241088"/>
              <a:ext cx="2388199" cy="249164"/>
            </a:xfrm>
            <a:prstGeom prst="rect">
              <a:avLst/>
            </a:prstGeom>
            <a:noFill/>
          </p:spPr>
          <p:txBody>
            <a:bodyPr wrap="square" rtlCol="0">
              <a:spAutoFit/>
            </a:bodyPr>
            <a:lstStyle>
              <a:defPPr>
                <a:defRPr lang="zh-CN"/>
              </a:defPPr>
              <a:lvl1pPr>
                <a:defRPr sz="1050">
                  <a:solidFill>
                    <a:schemeClr val="bg1"/>
                  </a:solidFill>
                  <a:latin typeface="微软雅黑" panose="020b0503020204020204" pitchFamily="34" charset="-122"/>
                  <a:ea typeface="微软雅黑" panose="020b0503020204020204" pitchFamily="34" charset="-122"/>
                </a:defRPr>
              </a:lvl1pPr>
            </a:lstStyle>
            <a:p>
              <a:pPr algn="ctr"/>
              <a:r>
                <a:rPr lang="en-US" altLang="zh-CN" sz="1105" b="1">
                  <a:solidFill>
                    <a:schemeClr val="bg1"/>
                  </a:solidFill>
                  <a:cs typeface="Arial" panose="020b0604020202020204" pitchFamily="34" charset="0"/>
                </a:rPr>
                <a:t>CLICK ON ADD TITLE TEXT</a:t>
              </a:r>
              <a:endParaRPr lang="en-US" altLang="zh-CN" sz="1105" b="1">
                <a:solidFill>
                  <a:schemeClr val="bg1"/>
                </a:solidFill>
                <a:cs typeface="Arial" panose="020b0604020202020204" pitchFamily="34" charset="0"/>
              </a:endParaRPr>
            </a:p>
          </p:txBody>
        </p:sp>
      </p:grpSp>
      <p:grpSp>
        <p:nvGrpSpPr>
          <p:cNvPr id="8" name="组合 7"/>
          <p:cNvGrpSpPr/>
          <p:nvPr/>
        </p:nvGrpSpPr>
        <p:grpSpPr>
          <a:xfrm>
            <a:off x="7406225" y="5286562"/>
            <a:ext cx="3032202" cy="694194"/>
            <a:chOff x="6687552" y="5013970"/>
            <a:chExt cx="2875957" cy="658423"/>
          </a:xfrm>
        </p:grpSpPr>
        <p:sp>
          <p:nvSpPr>
            <p:cNvPr id="146" name="文本框 33"/>
            <p:cNvSpPr txBox="1"/>
            <p:nvPr/>
          </p:nvSpPr>
          <p:spPr>
            <a:xfrm>
              <a:off x="6687552" y="5013970"/>
              <a:ext cx="2875957" cy="437754"/>
            </a:xfrm>
            <a:prstGeom prst="rect">
              <a:avLst/>
            </a:prstGeom>
            <a:noFill/>
          </p:spPr>
          <p:txBody>
            <a:bodyPr wrap="square" rtlCol="0">
              <a:spAutoFit/>
            </a:bodyPr>
            <a:lstStyle>
              <a:defPPr>
                <a:defRPr lang="zh-CN"/>
              </a:defPPr>
              <a:lvl1pPr algn="ctr">
                <a:defRPr sz="2200">
                  <a:solidFill>
                    <a:schemeClr val="bg1"/>
                  </a:solidFill>
                  <a:latin typeface="微软雅黑" panose="020b0503020204020204" pitchFamily="34" charset="-122"/>
                  <a:ea typeface="微软雅黑" panose="020b0503020204020204" pitchFamily="34" charset="-122"/>
                </a:defRPr>
              </a:lvl1pPr>
            </a:lstStyle>
            <a:p>
              <a:r>
                <a:rPr lang="zh-CN" altLang="en-US" sz="2400" b="1">
                  <a:solidFill>
                    <a:schemeClr val="bg1"/>
                  </a:solidFill>
                </a:rPr>
                <a:t>问题及细节把控</a:t>
              </a:r>
              <a:endParaRPr lang="zh-CN" altLang="en-US" sz="2400" b="1">
                <a:solidFill>
                  <a:schemeClr val="bg1"/>
                </a:solidFill>
              </a:endParaRPr>
            </a:p>
          </p:txBody>
        </p:sp>
        <p:sp>
          <p:nvSpPr>
            <p:cNvPr id="147" name="文本框 33"/>
            <p:cNvSpPr txBox="1"/>
            <p:nvPr/>
          </p:nvSpPr>
          <p:spPr>
            <a:xfrm>
              <a:off x="6971221" y="5423229"/>
              <a:ext cx="2424512" cy="249164"/>
            </a:xfrm>
            <a:prstGeom prst="rect">
              <a:avLst/>
            </a:prstGeom>
            <a:noFill/>
          </p:spPr>
          <p:txBody>
            <a:bodyPr wrap="square" rtlCol="0">
              <a:spAutoFit/>
            </a:bodyPr>
            <a:lstStyle>
              <a:defPPr>
                <a:defRPr lang="zh-CN"/>
              </a:defPPr>
              <a:lvl1pPr>
                <a:defRPr sz="1050">
                  <a:solidFill>
                    <a:schemeClr val="bg1"/>
                  </a:solidFill>
                  <a:latin typeface="微软雅黑" panose="020b0503020204020204" pitchFamily="34" charset="-122"/>
                  <a:ea typeface="微软雅黑" panose="020b0503020204020204" pitchFamily="34" charset="-122"/>
                </a:defRPr>
              </a:lvl1pPr>
            </a:lstStyle>
            <a:p>
              <a:pPr algn="ctr"/>
              <a:r>
                <a:rPr lang="en-US" altLang="zh-CN" sz="1105" b="1">
                  <a:solidFill>
                    <a:schemeClr val="bg1"/>
                  </a:solidFill>
                  <a:cs typeface="Arial" panose="020b0604020202020204" pitchFamily="34" charset="0"/>
                </a:rPr>
                <a:t>CLICK ON ADD TITLE TEXT</a:t>
              </a:r>
              <a:endParaRPr lang="en-US" altLang="zh-CN" sz="1105" b="1">
                <a:solidFill>
                  <a:schemeClr val="bg1"/>
                </a:solidFill>
                <a:cs typeface="Arial" panose="020b0604020202020204" pitchFamily="34" charset="0"/>
              </a:endParaRPr>
            </a:p>
          </p:txBody>
        </p:sp>
      </p:grpSp>
      <p:cxnSp>
        <p:nvCxnSpPr>
          <p:cNvPr id="44" name="直接连接符 43"/>
          <p:cNvCxnSpPr/>
          <p:nvPr/>
        </p:nvCxnSpPr>
        <p:spPr>
          <a:xfrm flipH="1" flipV="1">
            <a:off x="10465850" y="2528345"/>
            <a:ext cx="0" cy="1001407"/>
          </a:xfrm>
          <a:prstGeom prst="line">
            <a:avLst/>
          </a:prstGeom>
          <a:ln w="25400">
            <a:solidFill>
              <a:schemeClr val="bg1"/>
            </a:solidFill>
            <a:tailEnd type="oval" w="lg" len="lg"/>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10043009" y="2008851"/>
            <a:ext cx="845675" cy="845672"/>
            <a:chOff x="7414667" y="3750264"/>
            <a:chExt cx="871129" cy="871129"/>
          </a:xfrm>
        </p:grpSpPr>
        <p:sp>
          <p:nvSpPr>
            <p:cNvPr id="46" name="椭圆 45"/>
            <p:cNvSpPr/>
            <p:nvPr/>
          </p:nvSpPr>
          <p:spPr>
            <a:xfrm>
              <a:off x="7414667" y="3750264"/>
              <a:ext cx="871129" cy="871129"/>
            </a:xfrm>
            <a:prstGeom prst="ellipse">
              <a:avLst/>
            </a:prstGeom>
            <a:gradFill flip="none" rotWithShape="1">
              <a:gsLst>
                <a:gs pos="0">
                  <a:schemeClr val="bg1">
                    <a:lumMod val="85000"/>
                  </a:schemeClr>
                </a:gs>
                <a:gs pos="100000">
                  <a:schemeClr val="bg1"/>
                </a:gs>
              </a:gsLst>
              <a:lin ang="2700000" scaled="1"/>
            </a:gradFill>
            <a:ln w="25400">
              <a:gradFill flip="none" rotWithShape="1">
                <a:gsLst>
                  <a:gs pos="0">
                    <a:schemeClr val="bg1"/>
                  </a:gs>
                  <a:gs pos="100000">
                    <a:schemeClr val="bg1">
                      <a:lumMod val="85000"/>
                    </a:schemeClr>
                  </a:gs>
                </a:gsLst>
                <a:lin ang="2700000" scaled="1"/>
              </a:gradFill>
            </a:ln>
            <a:effectLst>
              <a:outerShdw blurRad="889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accent1"/>
                </a:solidFill>
              </a:endParaRPr>
            </a:p>
          </p:txBody>
        </p:sp>
        <p:sp>
          <p:nvSpPr>
            <p:cNvPr id="47" name="文本框 23"/>
            <p:cNvSpPr txBox="1"/>
            <p:nvPr/>
          </p:nvSpPr>
          <p:spPr>
            <a:xfrm>
              <a:off x="7451426" y="3843910"/>
              <a:ext cx="792991" cy="696831"/>
            </a:xfrm>
            <a:prstGeom prst="rect">
              <a:avLst/>
            </a:prstGeom>
            <a:noFill/>
          </p:spPr>
          <p:txBody>
            <a:bodyPr wrap="square" rtlCol="0">
              <a:spAutoFit/>
            </a:bodyPr>
            <a:lstStyle>
              <a:defPPr>
                <a:defRPr lang="zh-CN"/>
              </a:defPPr>
              <a:lvl1pPr algn="ctr">
                <a:defRPr sz="3600">
                  <a:solidFill>
                    <a:srgbClr val="0066CC"/>
                  </a:solidFill>
                  <a:effectLst>
                    <a:innerShdw blurRad="63500" dist="38100" dir="13500000">
                      <a:prstClr val="black">
                        <a:alpha val="50000"/>
                      </a:prstClr>
                    </a:innerShdw>
                  </a:effectLst>
                  <a:latin typeface="微软雅黑" panose="020b0503020204020204" pitchFamily="34" charset="-122"/>
                  <a:ea typeface="微软雅黑" panose="020b0503020204020204" pitchFamily="34" charset="-122"/>
                </a:defRPr>
              </a:lvl1pPr>
            </a:lstStyle>
            <a:p>
              <a:r>
                <a:rPr lang="en-US" altLang="zh-CN" sz="3795">
                  <a:solidFill>
                    <a:schemeClr val="tx1"/>
                  </a:solidFill>
                </a:rPr>
                <a:t>05</a:t>
              </a:r>
              <a:endParaRPr lang="zh-CN" altLang="en-US" sz="3795">
                <a:solidFill>
                  <a:schemeClr val="tx1"/>
                </a:solidFill>
              </a:endParaRPr>
            </a:p>
          </p:txBody>
        </p:sp>
      </p:grpSp>
      <p:grpSp>
        <p:nvGrpSpPr>
          <p:cNvPr id="48" name="组合 47"/>
          <p:cNvGrpSpPr/>
          <p:nvPr/>
        </p:nvGrpSpPr>
        <p:grpSpPr>
          <a:xfrm>
            <a:off x="8808135" y="3741998"/>
            <a:ext cx="3315430" cy="688210"/>
            <a:chOff x="5112965" y="837506"/>
            <a:chExt cx="3144592" cy="652746"/>
          </a:xfrm>
        </p:grpSpPr>
        <p:sp>
          <p:nvSpPr>
            <p:cNvPr id="49" name="文本框 33"/>
            <p:cNvSpPr txBox="1"/>
            <p:nvPr/>
          </p:nvSpPr>
          <p:spPr>
            <a:xfrm>
              <a:off x="5112965" y="837506"/>
              <a:ext cx="3144592" cy="437753"/>
            </a:xfrm>
            <a:prstGeom prst="rect">
              <a:avLst/>
            </a:prstGeom>
            <a:noFill/>
          </p:spPr>
          <p:txBody>
            <a:bodyPr wrap="square" rtlCol="0">
              <a:spAutoFit/>
            </a:bodyPr>
            <a:lstStyle>
              <a:defPPr>
                <a:defRPr lang="zh-CN"/>
              </a:defPPr>
              <a:lvl1pPr algn="ctr">
                <a:defRPr sz="2200">
                  <a:solidFill>
                    <a:schemeClr val="bg1"/>
                  </a:solidFill>
                  <a:latin typeface="微软雅黑" panose="020b0503020204020204" pitchFamily="34" charset="-122"/>
                  <a:ea typeface="微软雅黑" panose="020b0503020204020204" pitchFamily="34" charset="-122"/>
                </a:defRPr>
              </a:lvl1pPr>
            </a:lstStyle>
            <a:p>
              <a:r>
                <a:rPr lang="zh-CN" altLang="en-US" sz="2400" b="1">
                  <a:solidFill>
                    <a:schemeClr val="bg1"/>
                  </a:solidFill>
                </a:rPr>
                <a:t>活动效果预期</a:t>
              </a:r>
              <a:endParaRPr lang="zh-CN" altLang="en-US" sz="2400" b="1">
                <a:solidFill>
                  <a:schemeClr val="bg1"/>
                </a:solidFill>
              </a:endParaRPr>
            </a:p>
          </p:txBody>
        </p:sp>
        <p:sp>
          <p:nvSpPr>
            <p:cNvPr id="50" name="文本框 33"/>
            <p:cNvSpPr txBox="1"/>
            <p:nvPr/>
          </p:nvSpPr>
          <p:spPr>
            <a:xfrm>
              <a:off x="5575010" y="1241088"/>
              <a:ext cx="2388199" cy="249164"/>
            </a:xfrm>
            <a:prstGeom prst="rect">
              <a:avLst/>
            </a:prstGeom>
            <a:noFill/>
          </p:spPr>
          <p:txBody>
            <a:bodyPr wrap="square" rtlCol="0">
              <a:spAutoFit/>
            </a:bodyPr>
            <a:lstStyle>
              <a:defPPr>
                <a:defRPr lang="zh-CN"/>
              </a:defPPr>
              <a:lvl1pPr>
                <a:defRPr sz="1050">
                  <a:solidFill>
                    <a:schemeClr val="bg1"/>
                  </a:solidFill>
                  <a:latin typeface="微软雅黑" panose="020b0503020204020204" pitchFamily="34" charset="-122"/>
                  <a:ea typeface="微软雅黑" panose="020b0503020204020204" pitchFamily="34" charset="-122"/>
                </a:defRPr>
              </a:lvl1pPr>
            </a:lstStyle>
            <a:p>
              <a:pPr algn="ctr"/>
              <a:r>
                <a:rPr lang="en-US" altLang="zh-CN" sz="1105" b="1">
                  <a:solidFill>
                    <a:schemeClr val="bg1"/>
                  </a:solidFill>
                  <a:cs typeface="Arial" panose="020b0604020202020204" pitchFamily="34" charset="0"/>
                </a:rPr>
                <a:t>CLICK ON ADD TITLE TEXT</a:t>
              </a:r>
              <a:endParaRPr lang="en-US" altLang="zh-CN" sz="1105" b="1">
                <a:solidFill>
                  <a:schemeClr val="bg1"/>
                </a:solidFill>
                <a:cs typeface="Arial" panose="020b0604020202020204" pitchFamily="34" charset="0"/>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500"/>
                                        <p:tgtEl>
                                          <p:spTgt spid="114"/>
                                        </p:tgtEl>
                                      </p:cBhvr>
                                    </p:animEffect>
                                    <p:anim calcmode="lin" valueType="num">
                                      <p:cBhvr>
                                        <p:cTn id="8" dur="500" fill="hold"/>
                                        <p:tgtEl>
                                          <p:spTgt spid="114"/>
                                        </p:tgtEl>
                                        <p:attrNameLst>
                                          <p:attrName>ppt_x</p:attrName>
                                        </p:attrNameLst>
                                      </p:cBhvr>
                                      <p:tavLst>
                                        <p:tav tm="0">
                                          <p:val>
                                            <p:strVal val="#ppt_x"/>
                                          </p:val>
                                        </p:tav>
                                        <p:tav tm="100000">
                                          <p:val>
                                            <p:strVal val="#ppt_x"/>
                                          </p:val>
                                        </p:tav>
                                      </p:tavLst>
                                    </p:anim>
                                    <p:anim calcmode="lin" valueType="num">
                                      <p:cBhvr>
                                        <p:cTn id="9" dur="500" fill="hold"/>
                                        <p:tgtEl>
                                          <p:spTgt spid="11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par>
                          <p:cTn id="14" fill="hold" nodeType="afterGroup">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nodeType="afterGroup">
                            <p:stCondLst>
                              <p:cond delay="1500"/>
                            </p:stCondLst>
                            <p:childTnLst>
                              <p:par>
                                <p:cTn id="21" presetID="21" presetClass="entr" presetSubtype="1" fill="hold" nodeType="afterEffect">
                                  <p:stCondLst>
                                    <p:cond delay="0"/>
                                  </p:stCondLst>
                                  <p:childTnLst>
                                    <p:set>
                                      <p:cBhvr>
                                        <p:cTn id="22" dur="1" fill="hold">
                                          <p:stCondLst>
                                            <p:cond delay="0"/>
                                          </p:stCondLst>
                                        </p:cTn>
                                        <p:tgtEl>
                                          <p:spTgt spid="107"/>
                                        </p:tgtEl>
                                        <p:attrNameLst>
                                          <p:attrName>style.visibility</p:attrName>
                                        </p:attrNameLst>
                                      </p:cBhvr>
                                      <p:to>
                                        <p:strVal val="visible"/>
                                      </p:to>
                                    </p:set>
                                    <p:animEffect transition="in" filter="wheel(1)">
                                      <p:cBhvr>
                                        <p:cTn id="23" dur="500"/>
                                        <p:tgtEl>
                                          <p:spTgt spid="107"/>
                                        </p:tgtEl>
                                      </p:cBhvr>
                                    </p:animEffect>
                                  </p:childTnLst>
                                </p:cTn>
                              </p:par>
                            </p:childTnLst>
                          </p:cTn>
                        </p:par>
                        <p:par>
                          <p:cTn id="24" fill="hold" nodeType="afterGroup">
                            <p:stCondLst>
                              <p:cond delay="2000"/>
                            </p:stCondLst>
                            <p:childTnLst>
                              <p:par>
                                <p:cTn id="25" presetID="31" presetClass="entr" presetSubtype="0" fill="hold" nodeType="afterEffect">
                                  <p:stCondLst>
                                    <p:cond delay="0"/>
                                  </p:stCondLst>
                                  <p:childTnLst>
                                    <p:set>
                                      <p:cBhvr>
                                        <p:cTn id="26" dur="1" fill="hold">
                                          <p:stCondLst>
                                            <p:cond delay="0"/>
                                          </p:stCondLst>
                                        </p:cTn>
                                        <p:tgtEl>
                                          <p:spTgt spid="116"/>
                                        </p:tgtEl>
                                        <p:attrNameLst>
                                          <p:attrName>style.visibility</p:attrName>
                                        </p:attrNameLst>
                                      </p:cBhvr>
                                      <p:to>
                                        <p:strVal val="visible"/>
                                      </p:to>
                                    </p:set>
                                    <p:anim calcmode="lin" valueType="num">
                                      <p:cBhvr>
                                        <p:cTn id="27" dur="750" fill="hold"/>
                                        <p:tgtEl>
                                          <p:spTgt spid="116"/>
                                        </p:tgtEl>
                                        <p:attrNameLst>
                                          <p:attrName>ppt_w</p:attrName>
                                        </p:attrNameLst>
                                      </p:cBhvr>
                                      <p:tavLst>
                                        <p:tav tm="0">
                                          <p:val>
                                            <p:fltVal val="0"/>
                                          </p:val>
                                        </p:tav>
                                        <p:tav tm="100000">
                                          <p:val>
                                            <p:strVal val="#ppt_w"/>
                                          </p:val>
                                        </p:tav>
                                      </p:tavLst>
                                    </p:anim>
                                    <p:anim calcmode="lin" valueType="num">
                                      <p:cBhvr>
                                        <p:cTn id="28" dur="750" fill="hold"/>
                                        <p:tgtEl>
                                          <p:spTgt spid="116"/>
                                        </p:tgtEl>
                                        <p:attrNameLst>
                                          <p:attrName>ppt_h</p:attrName>
                                        </p:attrNameLst>
                                      </p:cBhvr>
                                      <p:tavLst>
                                        <p:tav tm="0">
                                          <p:val>
                                            <p:fltVal val="0"/>
                                          </p:val>
                                        </p:tav>
                                        <p:tav tm="100000">
                                          <p:val>
                                            <p:strVal val="#ppt_h"/>
                                          </p:val>
                                        </p:tav>
                                      </p:tavLst>
                                    </p:anim>
                                    <p:anim calcmode="lin" valueType="num">
                                      <p:cBhvr>
                                        <p:cTn id="29" dur="750" fill="hold"/>
                                        <p:tgtEl>
                                          <p:spTgt spid="116"/>
                                        </p:tgtEl>
                                        <p:attrNameLst>
                                          <p:attrName>style.rotation</p:attrName>
                                        </p:attrNameLst>
                                      </p:cBhvr>
                                      <p:tavLst>
                                        <p:tav tm="0">
                                          <p:val>
                                            <p:fltVal val="90"/>
                                          </p:val>
                                        </p:tav>
                                        <p:tav tm="100000">
                                          <p:val>
                                            <p:fltVal val="0"/>
                                          </p:val>
                                        </p:tav>
                                      </p:tavLst>
                                    </p:anim>
                                    <p:animEffect transition="in" filter="fade">
                                      <p:cBhvr>
                                        <p:cTn id="30" dur="750"/>
                                        <p:tgtEl>
                                          <p:spTgt spid="116"/>
                                        </p:tgtEl>
                                      </p:cBhvr>
                                    </p:animEffect>
                                  </p:childTnLst>
                                </p:cTn>
                              </p:par>
                            </p:childTnLst>
                          </p:cTn>
                        </p:par>
                        <p:par>
                          <p:cTn id="31" fill="hold" nodeType="afterGroup">
                            <p:stCondLst>
                              <p:cond delay="2750"/>
                            </p:stCondLst>
                            <p:childTnLst>
                              <p:par>
                                <p:cTn id="32" presetID="31" presetClass="entr" presetSubtype="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 calcmode="lin" valueType="num">
                                      <p:cBhvr>
                                        <p:cTn id="36" dur="500" fill="hold"/>
                                        <p:tgtEl>
                                          <p:spTgt spid="5"/>
                                        </p:tgtEl>
                                        <p:attrNameLst>
                                          <p:attrName>style.rotation</p:attrName>
                                        </p:attrNameLst>
                                      </p:cBhvr>
                                      <p:tavLst>
                                        <p:tav tm="0">
                                          <p:val>
                                            <p:fltVal val="90"/>
                                          </p:val>
                                        </p:tav>
                                        <p:tav tm="100000">
                                          <p:val>
                                            <p:fltVal val="0"/>
                                          </p:val>
                                        </p:tav>
                                      </p:tavLst>
                                    </p:anim>
                                    <p:animEffect transition="in" filter="fade">
                                      <p:cBhvr>
                                        <p:cTn id="37" dur="500"/>
                                        <p:tgtEl>
                                          <p:spTgt spid="5"/>
                                        </p:tgtEl>
                                      </p:cBhvr>
                                    </p:animEffect>
                                  </p:childTnLst>
                                </p:cTn>
                              </p:par>
                            </p:childTnLst>
                          </p:cTn>
                        </p:par>
                        <p:par>
                          <p:cTn id="38" fill="hold" nodeType="afterGroup">
                            <p:stCondLst>
                              <p:cond delay="3250"/>
                            </p:stCondLst>
                            <p:childTnLst>
                              <p:par>
                                <p:cTn id="39" presetID="21" presetClass="entr" presetSubtype="1" fill="hold" nodeType="afterEffect">
                                  <p:stCondLst>
                                    <p:cond delay="0"/>
                                  </p:stCondLst>
                                  <p:childTnLst>
                                    <p:set>
                                      <p:cBhvr>
                                        <p:cTn id="40" dur="1" fill="hold">
                                          <p:stCondLst>
                                            <p:cond delay="0"/>
                                          </p:stCondLst>
                                        </p:cTn>
                                        <p:tgtEl>
                                          <p:spTgt spid="105"/>
                                        </p:tgtEl>
                                        <p:attrNameLst>
                                          <p:attrName>style.visibility</p:attrName>
                                        </p:attrNameLst>
                                      </p:cBhvr>
                                      <p:to>
                                        <p:strVal val="visible"/>
                                      </p:to>
                                    </p:set>
                                    <p:animEffect transition="in" filter="wheel(1)">
                                      <p:cBhvr>
                                        <p:cTn id="41" dur="500"/>
                                        <p:tgtEl>
                                          <p:spTgt spid="105"/>
                                        </p:tgtEl>
                                      </p:cBhvr>
                                    </p:animEffect>
                                  </p:childTnLst>
                                </p:cTn>
                              </p:par>
                            </p:childTnLst>
                          </p:cTn>
                        </p:par>
                        <p:par>
                          <p:cTn id="42" fill="hold" nodeType="afterGroup">
                            <p:stCondLst>
                              <p:cond delay="3750"/>
                            </p:stCondLst>
                            <p:childTnLst>
                              <p:par>
                                <p:cTn id="43" presetID="31" presetClass="entr" presetSubtype="0" fill="hold" nodeType="afterEffect">
                                  <p:stCondLst>
                                    <p:cond delay="0"/>
                                  </p:stCondLst>
                                  <p:childTnLst>
                                    <p:set>
                                      <p:cBhvr>
                                        <p:cTn id="44" dur="1" fill="hold">
                                          <p:stCondLst>
                                            <p:cond delay="0"/>
                                          </p:stCondLst>
                                        </p:cTn>
                                        <p:tgtEl>
                                          <p:spTgt spid="125"/>
                                        </p:tgtEl>
                                        <p:attrNameLst>
                                          <p:attrName>style.visibility</p:attrName>
                                        </p:attrNameLst>
                                      </p:cBhvr>
                                      <p:to>
                                        <p:strVal val="visible"/>
                                      </p:to>
                                    </p:set>
                                    <p:anim calcmode="lin" valueType="num">
                                      <p:cBhvr>
                                        <p:cTn id="45" dur="750" fill="hold"/>
                                        <p:tgtEl>
                                          <p:spTgt spid="125"/>
                                        </p:tgtEl>
                                        <p:attrNameLst>
                                          <p:attrName>ppt_w</p:attrName>
                                        </p:attrNameLst>
                                      </p:cBhvr>
                                      <p:tavLst>
                                        <p:tav tm="0">
                                          <p:val>
                                            <p:fltVal val="0"/>
                                          </p:val>
                                        </p:tav>
                                        <p:tav tm="100000">
                                          <p:val>
                                            <p:strVal val="#ppt_w"/>
                                          </p:val>
                                        </p:tav>
                                      </p:tavLst>
                                    </p:anim>
                                    <p:anim calcmode="lin" valueType="num">
                                      <p:cBhvr>
                                        <p:cTn id="46" dur="750" fill="hold"/>
                                        <p:tgtEl>
                                          <p:spTgt spid="125"/>
                                        </p:tgtEl>
                                        <p:attrNameLst>
                                          <p:attrName>ppt_h</p:attrName>
                                        </p:attrNameLst>
                                      </p:cBhvr>
                                      <p:tavLst>
                                        <p:tav tm="0">
                                          <p:val>
                                            <p:fltVal val="0"/>
                                          </p:val>
                                        </p:tav>
                                        <p:tav tm="100000">
                                          <p:val>
                                            <p:strVal val="#ppt_h"/>
                                          </p:val>
                                        </p:tav>
                                      </p:tavLst>
                                    </p:anim>
                                    <p:anim calcmode="lin" valueType="num">
                                      <p:cBhvr>
                                        <p:cTn id="47" dur="750" fill="hold"/>
                                        <p:tgtEl>
                                          <p:spTgt spid="125"/>
                                        </p:tgtEl>
                                        <p:attrNameLst>
                                          <p:attrName>style.rotation</p:attrName>
                                        </p:attrNameLst>
                                      </p:cBhvr>
                                      <p:tavLst>
                                        <p:tav tm="0">
                                          <p:val>
                                            <p:fltVal val="90"/>
                                          </p:val>
                                        </p:tav>
                                        <p:tav tm="100000">
                                          <p:val>
                                            <p:fltVal val="0"/>
                                          </p:val>
                                        </p:tav>
                                      </p:tavLst>
                                    </p:anim>
                                    <p:animEffect transition="in" filter="fade">
                                      <p:cBhvr>
                                        <p:cTn id="48" dur="750"/>
                                        <p:tgtEl>
                                          <p:spTgt spid="125"/>
                                        </p:tgtEl>
                                      </p:cBhvr>
                                    </p:animEffect>
                                  </p:childTnLst>
                                </p:cTn>
                              </p:par>
                            </p:childTnLst>
                          </p:cTn>
                        </p:par>
                        <p:par>
                          <p:cTn id="49" fill="hold" nodeType="afterGroup">
                            <p:stCondLst>
                              <p:cond delay="4500"/>
                            </p:stCondLst>
                            <p:childTnLst>
                              <p:par>
                                <p:cTn id="50" presetID="31" presetClass="entr" presetSubtype="0"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fltVal val="0"/>
                                          </p:val>
                                        </p:tav>
                                        <p:tav tm="100000">
                                          <p:val>
                                            <p:strVal val="#ppt_h"/>
                                          </p:val>
                                        </p:tav>
                                      </p:tavLst>
                                    </p:anim>
                                    <p:anim calcmode="lin" valueType="num">
                                      <p:cBhvr>
                                        <p:cTn id="54" dur="500" fill="hold"/>
                                        <p:tgtEl>
                                          <p:spTgt spid="6"/>
                                        </p:tgtEl>
                                        <p:attrNameLst>
                                          <p:attrName>style.rotation</p:attrName>
                                        </p:attrNameLst>
                                      </p:cBhvr>
                                      <p:tavLst>
                                        <p:tav tm="0">
                                          <p:val>
                                            <p:fltVal val="90"/>
                                          </p:val>
                                        </p:tav>
                                        <p:tav tm="100000">
                                          <p:val>
                                            <p:fltVal val="0"/>
                                          </p:val>
                                        </p:tav>
                                      </p:tavLst>
                                    </p:anim>
                                    <p:animEffect transition="in" filter="fade">
                                      <p:cBhvr>
                                        <p:cTn id="55" dur="500"/>
                                        <p:tgtEl>
                                          <p:spTgt spid="6"/>
                                        </p:tgtEl>
                                      </p:cBhvr>
                                    </p:animEffect>
                                  </p:childTnLst>
                                </p:cTn>
                              </p:par>
                            </p:childTnLst>
                          </p:cTn>
                        </p:par>
                        <p:par>
                          <p:cTn id="56" fill="hold" nodeType="afterGroup">
                            <p:stCondLst>
                              <p:cond delay="5000"/>
                            </p:stCondLst>
                            <p:childTnLst>
                              <p:par>
                                <p:cTn id="57" presetID="21" presetClass="entr" presetSubtype="1" fill="hold"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wheel(1)">
                                      <p:cBhvr>
                                        <p:cTn id="59" dur="500"/>
                                        <p:tgtEl>
                                          <p:spTgt spid="108"/>
                                        </p:tgtEl>
                                      </p:cBhvr>
                                    </p:animEffect>
                                  </p:childTnLst>
                                </p:cTn>
                              </p:par>
                            </p:childTnLst>
                          </p:cTn>
                        </p:par>
                        <p:par>
                          <p:cTn id="60" fill="hold" nodeType="afterGroup">
                            <p:stCondLst>
                              <p:cond delay="5500"/>
                            </p:stCondLst>
                            <p:childTnLst>
                              <p:par>
                                <p:cTn id="61" presetID="31" presetClass="entr" presetSubtype="0" fill="hold" nodeType="afterEffect">
                                  <p:stCondLst>
                                    <p:cond delay="0"/>
                                  </p:stCondLst>
                                  <p:childTnLst>
                                    <p:set>
                                      <p:cBhvr>
                                        <p:cTn id="62" dur="1" fill="hold">
                                          <p:stCondLst>
                                            <p:cond delay="0"/>
                                          </p:stCondLst>
                                        </p:cTn>
                                        <p:tgtEl>
                                          <p:spTgt spid="119"/>
                                        </p:tgtEl>
                                        <p:attrNameLst>
                                          <p:attrName>style.visibility</p:attrName>
                                        </p:attrNameLst>
                                      </p:cBhvr>
                                      <p:to>
                                        <p:strVal val="visible"/>
                                      </p:to>
                                    </p:set>
                                    <p:anim calcmode="lin" valueType="num">
                                      <p:cBhvr>
                                        <p:cTn id="63" dur="750" fill="hold"/>
                                        <p:tgtEl>
                                          <p:spTgt spid="119"/>
                                        </p:tgtEl>
                                        <p:attrNameLst>
                                          <p:attrName>ppt_w</p:attrName>
                                        </p:attrNameLst>
                                      </p:cBhvr>
                                      <p:tavLst>
                                        <p:tav tm="0">
                                          <p:val>
                                            <p:fltVal val="0"/>
                                          </p:val>
                                        </p:tav>
                                        <p:tav tm="100000">
                                          <p:val>
                                            <p:strVal val="#ppt_w"/>
                                          </p:val>
                                        </p:tav>
                                      </p:tavLst>
                                    </p:anim>
                                    <p:anim calcmode="lin" valueType="num">
                                      <p:cBhvr>
                                        <p:cTn id="64" dur="750" fill="hold"/>
                                        <p:tgtEl>
                                          <p:spTgt spid="119"/>
                                        </p:tgtEl>
                                        <p:attrNameLst>
                                          <p:attrName>ppt_h</p:attrName>
                                        </p:attrNameLst>
                                      </p:cBhvr>
                                      <p:tavLst>
                                        <p:tav tm="0">
                                          <p:val>
                                            <p:fltVal val="0"/>
                                          </p:val>
                                        </p:tav>
                                        <p:tav tm="100000">
                                          <p:val>
                                            <p:strVal val="#ppt_h"/>
                                          </p:val>
                                        </p:tav>
                                      </p:tavLst>
                                    </p:anim>
                                    <p:anim calcmode="lin" valueType="num">
                                      <p:cBhvr>
                                        <p:cTn id="65" dur="750" fill="hold"/>
                                        <p:tgtEl>
                                          <p:spTgt spid="119"/>
                                        </p:tgtEl>
                                        <p:attrNameLst>
                                          <p:attrName>style.rotation</p:attrName>
                                        </p:attrNameLst>
                                      </p:cBhvr>
                                      <p:tavLst>
                                        <p:tav tm="0">
                                          <p:val>
                                            <p:fltVal val="90"/>
                                          </p:val>
                                        </p:tav>
                                        <p:tav tm="100000">
                                          <p:val>
                                            <p:fltVal val="0"/>
                                          </p:val>
                                        </p:tav>
                                      </p:tavLst>
                                    </p:anim>
                                    <p:animEffect transition="in" filter="fade">
                                      <p:cBhvr>
                                        <p:cTn id="66" dur="750"/>
                                        <p:tgtEl>
                                          <p:spTgt spid="119"/>
                                        </p:tgtEl>
                                      </p:cBhvr>
                                    </p:animEffect>
                                  </p:childTnLst>
                                </p:cTn>
                              </p:par>
                            </p:childTnLst>
                          </p:cTn>
                        </p:par>
                        <p:par>
                          <p:cTn id="67" fill="hold" nodeType="afterGroup">
                            <p:stCondLst>
                              <p:cond delay="6250"/>
                            </p:stCondLst>
                            <p:childTnLst>
                              <p:par>
                                <p:cTn id="68" presetID="31" presetClass="entr" presetSubtype="0"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p:cTn id="70" dur="500" fill="hold"/>
                                        <p:tgtEl>
                                          <p:spTgt spid="7"/>
                                        </p:tgtEl>
                                        <p:attrNameLst>
                                          <p:attrName>ppt_w</p:attrName>
                                        </p:attrNameLst>
                                      </p:cBhvr>
                                      <p:tavLst>
                                        <p:tav tm="0">
                                          <p:val>
                                            <p:fltVal val="0"/>
                                          </p:val>
                                        </p:tav>
                                        <p:tav tm="100000">
                                          <p:val>
                                            <p:strVal val="#ppt_w"/>
                                          </p:val>
                                        </p:tav>
                                      </p:tavLst>
                                    </p:anim>
                                    <p:anim calcmode="lin" valueType="num">
                                      <p:cBhvr>
                                        <p:cTn id="71" dur="500" fill="hold"/>
                                        <p:tgtEl>
                                          <p:spTgt spid="7"/>
                                        </p:tgtEl>
                                        <p:attrNameLst>
                                          <p:attrName>ppt_h</p:attrName>
                                        </p:attrNameLst>
                                      </p:cBhvr>
                                      <p:tavLst>
                                        <p:tav tm="0">
                                          <p:val>
                                            <p:fltVal val="0"/>
                                          </p:val>
                                        </p:tav>
                                        <p:tav tm="100000">
                                          <p:val>
                                            <p:strVal val="#ppt_h"/>
                                          </p:val>
                                        </p:tav>
                                      </p:tavLst>
                                    </p:anim>
                                    <p:anim calcmode="lin" valueType="num">
                                      <p:cBhvr>
                                        <p:cTn id="72" dur="500" fill="hold"/>
                                        <p:tgtEl>
                                          <p:spTgt spid="7"/>
                                        </p:tgtEl>
                                        <p:attrNameLst>
                                          <p:attrName>style.rotation</p:attrName>
                                        </p:attrNameLst>
                                      </p:cBhvr>
                                      <p:tavLst>
                                        <p:tav tm="0">
                                          <p:val>
                                            <p:fltVal val="90"/>
                                          </p:val>
                                        </p:tav>
                                        <p:tav tm="100000">
                                          <p:val>
                                            <p:fltVal val="0"/>
                                          </p:val>
                                        </p:tav>
                                      </p:tavLst>
                                    </p:anim>
                                    <p:animEffect transition="in" filter="fade">
                                      <p:cBhvr>
                                        <p:cTn id="73" dur="500"/>
                                        <p:tgtEl>
                                          <p:spTgt spid="7"/>
                                        </p:tgtEl>
                                      </p:cBhvr>
                                    </p:animEffect>
                                  </p:childTnLst>
                                </p:cTn>
                              </p:par>
                            </p:childTnLst>
                          </p:cTn>
                        </p:par>
                        <p:par>
                          <p:cTn id="74" fill="hold" nodeType="afterGroup">
                            <p:stCondLst>
                              <p:cond delay="6750"/>
                            </p:stCondLst>
                            <p:childTnLst>
                              <p:par>
                                <p:cTn id="75" presetID="21" presetClass="entr" presetSubtype="1" fill="hold" nodeType="afterEffect">
                                  <p:stCondLst>
                                    <p:cond delay="0"/>
                                  </p:stCondLst>
                                  <p:childTnLst>
                                    <p:set>
                                      <p:cBhvr>
                                        <p:cTn id="76" dur="1" fill="hold">
                                          <p:stCondLst>
                                            <p:cond delay="0"/>
                                          </p:stCondLst>
                                        </p:cTn>
                                        <p:tgtEl>
                                          <p:spTgt spid="106"/>
                                        </p:tgtEl>
                                        <p:attrNameLst>
                                          <p:attrName>style.visibility</p:attrName>
                                        </p:attrNameLst>
                                      </p:cBhvr>
                                      <p:to>
                                        <p:strVal val="visible"/>
                                      </p:to>
                                    </p:set>
                                    <p:animEffect transition="in" filter="wheel(1)">
                                      <p:cBhvr>
                                        <p:cTn id="77" dur="500"/>
                                        <p:tgtEl>
                                          <p:spTgt spid="106"/>
                                        </p:tgtEl>
                                      </p:cBhvr>
                                    </p:animEffect>
                                  </p:childTnLst>
                                </p:cTn>
                              </p:par>
                            </p:childTnLst>
                          </p:cTn>
                        </p:par>
                        <p:par>
                          <p:cTn id="78" fill="hold" nodeType="afterGroup">
                            <p:stCondLst>
                              <p:cond delay="7250"/>
                            </p:stCondLst>
                            <p:childTnLst>
                              <p:par>
                                <p:cTn id="79" presetID="31" presetClass="entr" presetSubtype="0" fill="hold" nodeType="afterEffect">
                                  <p:stCondLst>
                                    <p:cond delay="0"/>
                                  </p:stCondLst>
                                  <p:childTnLst>
                                    <p:set>
                                      <p:cBhvr>
                                        <p:cTn id="80" dur="1" fill="hold">
                                          <p:stCondLst>
                                            <p:cond delay="0"/>
                                          </p:stCondLst>
                                        </p:cTn>
                                        <p:tgtEl>
                                          <p:spTgt spid="122"/>
                                        </p:tgtEl>
                                        <p:attrNameLst>
                                          <p:attrName>style.visibility</p:attrName>
                                        </p:attrNameLst>
                                      </p:cBhvr>
                                      <p:to>
                                        <p:strVal val="visible"/>
                                      </p:to>
                                    </p:set>
                                    <p:anim calcmode="lin" valueType="num">
                                      <p:cBhvr>
                                        <p:cTn id="81" dur="750" fill="hold"/>
                                        <p:tgtEl>
                                          <p:spTgt spid="122"/>
                                        </p:tgtEl>
                                        <p:attrNameLst>
                                          <p:attrName>ppt_w</p:attrName>
                                        </p:attrNameLst>
                                      </p:cBhvr>
                                      <p:tavLst>
                                        <p:tav tm="0">
                                          <p:val>
                                            <p:fltVal val="0"/>
                                          </p:val>
                                        </p:tav>
                                        <p:tav tm="100000">
                                          <p:val>
                                            <p:strVal val="#ppt_w"/>
                                          </p:val>
                                        </p:tav>
                                      </p:tavLst>
                                    </p:anim>
                                    <p:anim calcmode="lin" valueType="num">
                                      <p:cBhvr>
                                        <p:cTn id="82" dur="750" fill="hold"/>
                                        <p:tgtEl>
                                          <p:spTgt spid="122"/>
                                        </p:tgtEl>
                                        <p:attrNameLst>
                                          <p:attrName>ppt_h</p:attrName>
                                        </p:attrNameLst>
                                      </p:cBhvr>
                                      <p:tavLst>
                                        <p:tav tm="0">
                                          <p:val>
                                            <p:fltVal val="0"/>
                                          </p:val>
                                        </p:tav>
                                        <p:tav tm="100000">
                                          <p:val>
                                            <p:strVal val="#ppt_h"/>
                                          </p:val>
                                        </p:tav>
                                      </p:tavLst>
                                    </p:anim>
                                    <p:anim calcmode="lin" valueType="num">
                                      <p:cBhvr>
                                        <p:cTn id="83" dur="750" fill="hold"/>
                                        <p:tgtEl>
                                          <p:spTgt spid="122"/>
                                        </p:tgtEl>
                                        <p:attrNameLst>
                                          <p:attrName>style.rotation</p:attrName>
                                        </p:attrNameLst>
                                      </p:cBhvr>
                                      <p:tavLst>
                                        <p:tav tm="0">
                                          <p:val>
                                            <p:fltVal val="90"/>
                                          </p:val>
                                        </p:tav>
                                        <p:tav tm="100000">
                                          <p:val>
                                            <p:fltVal val="0"/>
                                          </p:val>
                                        </p:tav>
                                      </p:tavLst>
                                    </p:anim>
                                    <p:animEffect transition="in" filter="fade">
                                      <p:cBhvr>
                                        <p:cTn id="84" dur="750"/>
                                        <p:tgtEl>
                                          <p:spTgt spid="122"/>
                                        </p:tgtEl>
                                      </p:cBhvr>
                                    </p:animEffect>
                                  </p:childTnLst>
                                </p:cTn>
                              </p:par>
                            </p:childTnLst>
                          </p:cTn>
                        </p:par>
                        <p:par>
                          <p:cTn id="85" fill="hold" nodeType="afterGroup">
                            <p:stCondLst>
                              <p:cond delay="8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500" fill="hold"/>
                                        <p:tgtEl>
                                          <p:spTgt spid="8"/>
                                        </p:tgtEl>
                                        <p:attrNameLst>
                                          <p:attrName>ppt_w</p:attrName>
                                        </p:attrNameLst>
                                      </p:cBhvr>
                                      <p:tavLst>
                                        <p:tav tm="0">
                                          <p:val>
                                            <p:fltVal val="0"/>
                                          </p:val>
                                        </p:tav>
                                        <p:tav tm="100000">
                                          <p:val>
                                            <p:strVal val="#ppt_w"/>
                                          </p:val>
                                        </p:tav>
                                      </p:tavLst>
                                    </p:anim>
                                    <p:anim calcmode="lin" valueType="num">
                                      <p:cBhvr>
                                        <p:cTn id="89" dur="500" fill="hold"/>
                                        <p:tgtEl>
                                          <p:spTgt spid="8"/>
                                        </p:tgtEl>
                                        <p:attrNameLst>
                                          <p:attrName>ppt_h</p:attrName>
                                        </p:attrNameLst>
                                      </p:cBhvr>
                                      <p:tavLst>
                                        <p:tav tm="0">
                                          <p:val>
                                            <p:fltVal val="0"/>
                                          </p:val>
                                        </p:tav>
                                        <p:tav tm="100000">
                                          <p:val>
                                            <p:strVal val="#ppt_h"/>
                                          </p:val>
                                        </p:tav>
                                      </p:tavLst>
                                    </p:anim>
                                    <p:anim calcmode="lin" valueType="num">
                                      <p:cBhvr>
                                        <p:cTn id="90" dur="500" fill="hold"/>
                                        <p:tgtEl>
                                          <p:spTgt spid="8"/>
                                        </p:tgtEl>
                                        <p:attrNameLst>
                                          <p:attrName>style.rotation</p:attrName>
                                        </p:attrNameLst>
                                      </p:cBhvr>
                                      <p:tavLst>
                                        <p:tav tm="0">
                                          <p:val>
                                            <p:fltVal val="90"/>
                                          </p:val>
                                        </p:tav>
                                        <p:tav tm="100000">
                                          <p:val>
                                            <p:fltVal val="0"/>
                                          </p:val>
                                        </p:tav>
                                      </p:tavLst>
                                    </p:anim>
                                    <p:animEffect transition="in" filter="fade">
                                      <p:cBhvr>
                                        <p:cTn id="91" dur="500"/>
                                        <p:tgtEl>
                                          <p:spTgt spid="8"/>
                                        </p:tgtEl>
                                      </p:cBhvr>
                                    </p:animEffect>
                                  </p:childTnLst>
                                </p:cTn>
                              </p:par>
                            </p:childTnLst>
                          </p:cTn>
                        </p:par>
                        <p:par>
                          <p:cTn id="92" fill="hold" nodeType="afterGroup">
                            <p:stCondLst>
                              <p:cond delay="8500"/>
                            </p:stCondLst>
                            <p:childTnLst>
                              <p:par>
                                <p:cTn id="93" presetID="21" presetClass="entr" presetSubtype="1" fill="hold" nodeType="after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wheel(1)">
                                      <p:cBhvr>
                                        <p:cTn id="95" dur="500"/>
                                        <p:tgtEl>
                                          <p:spTgt spid="44"/>
                                        </p:tgtEl>
                                      </p:cBhvr>
                                    </p:animEffect>
                                  </p:childTnLst>
                                </p:cTn>
                              </p:par>
                            </p:childTnLst>
                          </p:cTn>
                        </p:par>
                        <p:par>
                          <p:cTn id="96" fill="hold" nodeType="afterGroup">
                            <p:stCondLst>
                              <p:cond delay="9000"/>
                            </p:stCondLst>
                            <p:childTnLst>
                              <p:par>
                                <p:cTn id="97" presetID="31"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p:cTn id="99" dur="750" fill="hold"/>
                                        <p:tgtEl>
                                          <p:spTgt spid="45"/>
                                        </p:tgtEl>
                                        <p:attrNameLst>
                                          <p:attrName>ppt_w</p:attrName>
                                        </p:attrNameLst>
                                      </p:cBhvr>
                                      <p:tavLst>
                                        <p:tav tm="0">
                                          <p:val>
                                            <p:fltVal val="0"/>
                                          </p:val>
                                        </p:tav>
                                        <p:tav tm="100000">
                                          <p:val>
                                            <p:strVal val="#ppt_w"/>
                                          </p:val>
                                        </p:tav>
                                      </p:tavLst>
                                    </p:anim>
                                    <p:anim calcmode="lin" valueType="num">
                                      <p:cBhvr>
                                        <p:cTn id="100" dur="750" fill="hold"/>
                                        <p:tgtEl>
                                          <p:spTgt spid="45"/>
                                        </p:tgtEl>
                                        <p:attrNameLst>
                                          <p:attrName>ppt_h</p:attrName>
                                        </p:attrNameLst>
                                      </p:cBhvr>
                                      <p:tavLst>
                                        <p:tav tm="0">
                                          <p:val>
                                            <p:fltVal val="0"/>
                                          </p:val>
                                        </p:tav>
                                        <p:tav tm="100000">
                                          <p:val>
                                            <p:strVal val="#ppt_h"/>
                                          </p:val>
                                        </p:tav>
                                      </p:tavLst>
                                    </p:anim>
                                    <p:anim calcmode="lin" valueType="num">
                                      <p:cBhvr>
                                        <p:cTn id="101" dur="750" fill="hold"/>
                                        <p:tgtEl>
                                          <p:spTgt spid="45"/>
                                        </p:tgtEl>
                                        <p:attrNameLst>
                                          <p:attrName>style.rotation</p:attrName>
                                        </p:attrNameLst>
                                      </p:cBhvr>
                                      <p:tavLst>
                                        <p:tav tm="0">
                                          <p:val>
                                            <p:fltVal val="90"/>
                                          </p:val>
                                        </p:tav>
                                        <p:tav tm="100000">
                                          <p:val>
                                            <p:fltVal val="0"/>
                                          </p:val>
                                        </p:tav>
                                      </p:tavLst>
                                    </p:anim>
                                    <p:animEffect transition="in" filter="fade">
                                      <p:cBhvr>
                                        <p:cTn id="102" dur="750"/>
                                        <p:tgtEl>
                                          <p:spTgt spid="45"/>
                                        </p:tgtEl>
                                      </p:cBhvr>
                                    </p:animEffect>
                                  </p:childTnLst>
                                </p:cTn>
                              </p:par>
                            </p:childTnLst>
                          </p:cTn>
                        </p:par>
                        <p:par>
                          <p:cTn id="103" fill="hold" nodeType="afterGroup">
                            <p:stCondLst>
                              <p:cond delay="9750"/>
                            </p:stCondLst>
                            <p:childTnLst>
                              <p:par>
                                <p:cTn id="104" presetID="31" presetClass="entr" presetSubtype="0" fill="hold"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p:cTn id="106" dur="500" fill="hold"/>
                                        <p:tgtEl>
                                          <p:spTgt spid="48"/>
                                        </p:tgtEl>
                                        <p:attrNameLst>
                                          <p:attrName>ppt_w</p:attrName>
                                        </p:attrNameLst>
                                      </p:cBhvr>
                                      <p:tavLst>
                                        <p:tav tm="0">
                                          <p:val>
                                            <p:fltVal val="0"/>
                                          </p:val>
                                        </p:tav>
                                        <p:tav tm="100000">
                                          <p:val>
                                            <p:strVal val="#ppt_w"/>
                                          </p:val>
                                        </p:tav>
                                      </p:tavLst>
                                    </p:anim>
                                    <p:anim calcmode="lin" valueType="num">
                                      <p:cBhvr>
                                        <p:cTn id="107" dur="500" fill="hold"/>
                                        <p:tgtEl>
                                          <p:spTgt spid="48"/>
                                        </p:tgtEl>
                                        <p:attrNameLst>
                                          <p:attrName>ppt_h</p:attrName>
                                        </p:attrNameLst>
                                      </p:cBhvr>
                                      <p:tavLst>
                                        <p:tav tm="0">
                                          <p:val>
                                            <p:fltVal val="0"/>
                                          </p:val>
                                        </p:tav>
                                        <p:tav tm="100000">
                                          <p:val>
                                            <p:strVal val="#ppt_h"/>
                                          </p:val>
                                        </p:tav>
                                      </p:tavLst>
                                    </p:anim>
                                    <p:anim calcmode="lin" valueType="num">
                                      <p:cBhvr>
                                        <p:cTn id="108" dur="500" fill="hold"/>
                                        <p:tgtEl>
                                          <p:spTgt spid="48"/>
                                        </p:tgtEl>
                                        <p:attrNameLst>
                                          <p:attrName>style.rotation</p:attrName>
                                        </p:attrNameLst>
                                      </p:cBhvr>
                                      <p:tavLst>
                                        <p:tav tm="0">
                                          <p:val>
                                            <p:fltVal val="90"/>
                                          </p:val>
                                        </p:tav>
                                        <p:tav tm="100000">
                                          <p:val>
                                            <p:fltVal val="0"/>
                                          </p:val>
                                        </p:tav>
                                      </p:tavLst>
                                    </p:anim>
                                    <p:animEffect transition="in" filter="fade">
                                      <p:cBhvr>
                                        <p:cTn id="10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73" name="文本框 18"/>
          <p:cNvSpPr/>
          <p:nvPr/>
        </p:nvSpPr>
        <p:spPr>
          <a:xfrm>
            <a:off x="5371701" y="138716"/>
            <a:ext cx="2698175"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问题及细节把控</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75" name="直接连接符 74"/>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a:endCxn id="73" idx="3"/>
          </p:cNvCxnSpPr>
          <p:nvPr/>
        </p:nvCxnSpPr>
        <p:spPr>
          <a:xfrm flipH="1" flipV="1">
            <a:off x="8069580" y="400050"/>
            <a:ext cx="4251960" cy="1270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71" name="五边形 18"/>
          <p:cNvSpPr/>
          <p:nvPr/>
        </p:nvSpPr>
        <p:spPr>
          <a:xfrm rot="5400000">
            <a:off x="5850837" y="4440951"/>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9" name="椭圆 78"/>
          <p:cNvSpPr/>
          <p:nvPr/>
        </p:nvSpPr>
        <p:spPr>
          <a:xfrm>
            <a:off x="4434035" y="1026781"/>
            <a:ext cx="1115632" cy="1109882"/>
          </a:xfrm>
          <a:prstGeom prst="ellips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rot="5400000">
            <a:off x="7759132" y="2333442"/>
            <a:ext cx="1115632" cy="1109882"/>
          </a:xfrm>
          <a:prstGeom prst="ellips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rot="10800000">
            <a:off x="4435883" y="3543117"/>
            <a:ext cx="1115632" cy="1109882"/>
          </a:xfrm>
          <a:prstGeom prst="ellips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rot="16200000">
            <a:off x="7759132" y="4655874"/>
            <a:ext cx="1115632" cy="1109882"/>
          </a:xfrm>
          <a:prstGeom prst="ellips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五边形 28"/>
          <p:cNvSpPr/>
          <p:nvPr/>
        </p:nvSpPr>
        <p:spPr>
          <a:xfrm rot="5400000">
            <a:off x="5850837" y="3298044"/>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endParaRPr>
          </a:p>
        </p:txBody>
      </p:sp>
      <p:sp>
        <p:nvSpPr>
          <p:cNvPr id="107" name="五边形 30"/>
          <p:cNvSpPr/>
          <p:nvPr/>
        </p:nvSpPr>
        <p:spPr>
          <a:xfrm rot="5400000">
            <a:off x="5850837" y="2088369"/>
            <a:ext cx="1624198" cy="1619250"/>
          </a:xfrm>
          <a:prstGeom prst="homePlate">
            <a:avLst>
              <a:gd name="adj" fmla="val 23462"/>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endParaRPr>
          </a:p>
        </p:txBody>
      </p:sp>
      <p:sp>
        <p:nvSpPr>
          <p:cNvPr id="108" name="五边形 32"/>
          <p:cNvSpPr/>
          <p:nvPr/>
        </p:nvSpPr>
        <p:spPr>
          <a:xfrm rot="5400000">
            <a:off x="5997138" y="1056243"/>
            <a:ext cx="1331596" cy="1619250"/>
          </a:xfrm>
          <a:prstGeom prst="homePlate">
            <a:avLst>
              <a:gd name="adj" fmla="val 29933"/>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8478F"/>
              </a:solidFill>
            </a:endParaRPr>
          </a:p>
        </p:txBody>
      </p:sp>
      <p:grpSp>
        <p:nvGrpSpPr>
          <p:cNvPr id="109" name="组合 108"/>
          <p:cNvGrpSpPr/>
          <p:nvPr/>
        </p:nvGrpSpPr>
        <p:grpSpPr>
          <a:xfrm>
            <a:off x="8069347" y="2534219"/>
            <a:ext cx="486638" cy="721092"/>
            <a:chOff x="1788810" y="2276744"/>
            <a:chExt cx="392113" cy="581026"/>
          </a:xfrm>
          <a:solidFill>
            <a:schemeClr val="bg1"/>
          </a:solidFill>
        </p:grpSpPr>
        <p:sp>
          <p:nvSpPr>
            <p:cNvPr id="110" name="Freeform 9"/>
            <p:cNvSpPr>
              <a:spLocks noEditPoints="1"/>
            </p:cNvSpPr>
            <p:nvPr/>
          </p:nvSpPr>
          <p:spPr bwMode="auto">
            <a:xfrm>
              <a:off x="1788810" y="2276744"/>
              <a:ext cx="392113" cy="430213"/>
            </a:xfrm>
            <a:custGeom>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1" name="Freeform 10"/>
            <p:cNvSpPr/>
            <p:nvPr/>
          </p:nvSpPr>
          <p:spPr bwMode="auto">
            <a:xfrm>
              <a:off x="1884060" y="2729182"/>
              <a:ext cx="195263" cy="128588"/>
            </a:xfrm>
            <a:custGeom>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2" name="Freeform 11"/>
            <p:cNvSpPr/>
            <p:nvPr/>
          </p:nvSpPr>
          <p:spPr bwMode="auto">
            <a:xfrm>
              <a:off x="1872947" y="2459307"/>
              <a:ext cx="223838" cy="179388"/>
            </a:xfrm>
            <a:custGeom>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13" name="Freeform 13"/>
          <p:cNvSpPr>
            <a:spLocks noEditPoints="1"/>
          </p:cNvSpPr>
          <p:nvPr/>
        </p:nvSpPr>
        <p:spPr bwMode="auto">
          <a:xfrm>
            <a:off x="8089910" y="4842664"/>
            <a:ext cx="425562" cy="728974"/>
          </a:xfrm>
          <a:custGeom>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1">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4" name="Freeform 19"/>
          <p:cNvSpPr>
            <a:spLocks noEditPoints="1"/>
          </p:cNvSpPr>
          <p:nvPr/>
        </p:nvSpPr>
        <p:spPr bwMode="auto">
          <a:xfrm>
            <a:off x="4687573" y="3797657"/>
            <a:ext cx="599992" cy="600802"/>
          </a:xfrm>
          <a:custGeom>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5" name="组合 114"/>
          <p:cNvGrpSpPr/>
          <p:nvPr/>
        </p:nvGrpSpPr>
        <p:grpSpPr>
          <a:xfrm>
            <a:off x="4701942" y="1276401"/>
            <a:ext cx="571254" cy="549364"/>
            <a:chOff x="2607983" y="4241292"/>
            <a:chExt cx="490600" cy="471805"/>
          </a:xfrm>
        </p:grpSpPr>
        <p:sp>
          <p:nvSpPr>
            <p:cNvPr id="116" name="Oval 131"/>
            <p:cNvSpPr>
              <a:spLocks noChangeArrowheads="1"/>
            </p:cNvSpPr>
            <p:nvPr/>
          </p:nvSpPr>
          <p:spPr bwMode="auto">
            <a:xfrm>
              <a:off x="2742898" y="4241292"/>
              <a:ext cx="220770" cy="22359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134"/>
            <p:cNvSpPr/>
            <p:nvPr/>
          </p:nvSpPr>
          <p:spPr bwMode="auto">
            <a:xfrm>
              <a:off x="2607983" y="4499759"/>
              <a:ext cx="490600" cy="213338"/>
            </a:xfrm>
            <a:custGeom>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18" name="矩形 117"/>
          <p:cNvSpPr/>
          <p:nvPr/>
        </p:nvSpPr>
        <p:spPr>
          <a:xfrm>
            <a:off x="6331403" y="1890287"/>
            <a:ext cx="618894" cy="461665"/>
          </a:xfrm>
          <a:prstGeom prst="rect">
            <a:avLst/>
          </a:prstGeom>
        </p:spPr>
        <p:txBody>
          <a:bodyPr wrap="square">
            <a:spAutoFit/>
          </a:bodyPr>
          <a:lstStyle/>
          <a:p>
            <a:pPr algn="ctr"/>
            <a:r>
              <a:rPr lang="en-US" altLang="zh-CN" sz="2400">
                <a:solidFill>
                  <a:srgbClr val="139392"/>
                </a:solidFill>
                <a:latin typeface="Open Sans" panose="020b0606030504020204" pitchFamily="34" charset="0"/>
                <a:ea typeface="Open Sans" panose="020b0606030504020204" pitchFamily="34" charset="0"/>
                <a:cs typeface="Open Sans" panose="020b0606030504020204" pitchFamily="34" charset="0"/>
              </a:rPr>
              <a:t>01</a:t>
            </a:r>
            <a:endParaRPr lang="zh-CN" altLang="en-US" sz="2400">
              <a:solidFill>
                <a:srgbClr val="139392"/>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119" name="矩形 118"/>
          <p:cNvSpPr/>
          <p:nvPr/>
        </p:nvSpPr>
        <p:spPr>
          <a:xfrm>
            <a:off x="6331403" y="3112037"/>
            <a:ext cx="618894" cy="461665"/>
          </a:xfrm>
          <a:prstGeom prst="rect">
            <a:avLst/>
          </a:prstGeom>
        </p:spPr>
        <p:txBody>
          <a:bodyPr wrap="square">
            <a:spAutoFit/>
          </a:bodyPr>
          <a:lstStyle/>
          <a:p>
            <a:pPr algn="ctr"/>
            <a:r>
              <a:rPr lang="en-US" altLang="zh-CN" sz="2400">
                <a:solidFill>
                  <a:srgbClr val="139392"/>
                </a:solidFill>
                <a:latin typeface="Open Sans" panose="020b0606030504020204" pitchFamily="34" charset="0"/>
                <a:ea typeface="Open Sans" panose="020b0606030504020204" pitchFamily="34" charset="0"/>
                <a:cs typeface="Open Sans" panose="020b0606030504020204" pitchFamily="34" charset="0"/>
              </a:rPr>
              <a:t>02</a:t>
            </a:r>
            <a:endParaRPr lang="zh-CN" altLang="en-US" sz="2400">
              <a:solidFill>
                <a:srgbClr val="139392"/>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120" name="矩形 119"/>
          <p:cNvSpPr/>
          <p:nvPr/>
        </p:nvSpPr>
        <p:spPr>
          <a:xfrm>
            <a:off x="6353489" y="4264358"/>
            <a:ext cx="618894" cy="461665"/>
          </a:xfrm>
          <a:prstGeom prst="rect">
            <a:avLst/>
          </a:prstGeom>
        </p:spPr>
        <p:txBody>
          <a:bodyPr wrap="square">
            <a:spAutoFit/>
          </a:bodyPr>
          <a:lstStyle/>
          <a:p>
            <a:pPr algn="ctr"/>
            <a:r>
              <a:rPr lang="en-US" altLang="zh-CN" sz="2400">
                <a:solidFill>
                  <a:srgbClr val="139392"/>
                </a:solidFill>
                <a:latin typeface="Open Sans" panose="020b0606030504020204" pitchFamily="34" charset="0"/>
                <a:ea typeface="Open Sans" panose="020b0606030504020204" pitchFamily="34" charset="0"/>
                <a:cs typeface="Open Sans" panose="020b0606030504020204" pitchFamily="34" charset="0"/>
              </a:rPr>
              <a:t>03</a:t>
            </a:r>
            <a:endParaRPr lang="zh-CN" altLang="en-US" sz="2400">
              <a:solidFill>
                <a:srgbClr val="139392"/>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121" name="矩形 120"/>
          <p:cNvSpPr/>
          <p:nvPr/>
        </p:nvSpPr>
        <p:spPr>
          <a:xfrm>
            <a:off x="6353489" y="5442940"/>
            <a:ext cx="618894" cy="461665"/>
          </a:xfrm>
          <a:prstGeom prst="rect">
            <a:avLst/>
          </a:prstGeom>
        </p:spPr>
        <p:txBody>
          <a:bodyPr wrap="square">
            <a:spAutoFit/>
          </a:bodyPr>
          <a:lstStyle/>
          <a:p>
            <a:pPr algn="ctr"/>
            <a:r>
              <a:rPr lang="en-US" altLang="zh-CN" sz="2400">
                <a:solidFill>
                  <a:srgbClr val="139392"/>
                </a:solidFill>
                <a:latin typeface="Open Sans" panose="020b0606030504020204" pitchFamily="34" charset="0"/>
                <a:ea typeface="Open Sans" panose="020b0606030504020204" pitchFamily="34" charset="0"/>
                <a:cs typeface="Open Sans" panose="020b0606030504020204" pitchFamily="34" charset="0"/>
              </a:rPr>
              <a:t>04</a:t>
            </a:r>
            <a:endParaRPr lang="zh-CN" altLang="en-US" sz="2400">
              <a:solidFill>
                <a:srgbClr val="139392"/>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122" name="矩形 121"/>
          <p:cNvSpPr/>
          <p:nvPr/>
        </p:nvSpPr>
        <p:spPr>
          <a:xfrm>
            <a:off x="5989514" y="1459919"/>
            <a:ext cx="1366080" cy="338554"/>
          </a:xfrm>
          <a:prstGeom prst="rect">
            <a:avLst/>
          </a:prstGeom>
        </p:spPr>
        <p:txBody>
          <a:bodyPr wrap="none">
            <a:spAutoFit/>
          </a:bodyPr>
          <a:lstStyle/>
          <a:p>
            <a:r>
              <a:rPr lang="en-US" altLang="zh-CN" sz="1600">
                <a:solidFill>
                  <a:srgbClr val="139392"/>
                </a:solidFill>
                <a:latin typeface="Open Sans" panose="020b0606030504020204" pitchFamily="34" charset="0"/>
                <a:ea typeface="Open Sans" panose="020b0606030504020204" pitchFamily="34" charset="0"/>
                <a:cs typeface="Open Sans" panose="020b0606030504020204" pitchFamily="34" charset="0"/>
              </a:rPr>
              <a:t>Content title</a:t>
            </a:r>
            <a:endParaRPr lang="zh-CN" altLang="en-US" sz="1600">
              <a:solidFill>
                <a:srgbClr val="139392"/>
              </a:solidFill>
              <a:latin typeface="Open Sans" panose="020b0606030504020204" pitchFamily="34" charset="0"/>
              <a:cs typeface="Open Sans" panose="020b0606030504020204" pitchFamily="34" charset="0"/>
            </a:endParaRPr>
          </a:p>
        </p:txBody>
      </p:sp>
      <p:sp>
        <p:nvSpPr>
          <p:cNvPr id="123" name="矩形 122"/>
          <p:cNvSpPr/>
          <p:nvPr/>
        </p:nvSpPr>
        <p:spPr>
          <a:xfrm>
            <a:off x="5989514" y="2765707"/>
            <a:ext cx="1366080" cy="338554"/>
          </a:xfrm>
          <a:prstGeom prst="rect">
            <a:avLst/>
          </a:prstGeom>
        </p:spPr>
        <p:txBody>
          <a:bodyPr wrap="none">
            <a:spAutoFit/>
          </a:bodyPr>
          <a:lstStyle/>
          <a:p>
            <a:r>
              <a:rPr lang="en-US" altLang="zh-CN" sz="1600">
                <a:solidFill>
                  <a:srgbClr val="139392"/>
                </a:solidFill>
                <a:latin typeface="Open Sans" panose="020b0606030504020204" pitchFamily="34" charset="0"/>
                <a:ea typeface="Open Sans" panose="020b0606030504020204" pitchFamily="34" charset="0"/>
                <a:cs typeface="Open Sans" panose="020b0606030504020204" pitchFamily="34" charset="0"/>
              </a:rPr>
              <a:t>Content title</a:t>
            </a:r>
            <a:endParaRPr lang="zh-CN" altLang="en-US" sz="1600">
              <a:solidFill>
                <a:srgbClr val="139392"/>
              </a:solidFill>
              <a:latin typeface="Open Sans" panose="020b0606030504020204" pitchFamily="34" charset="0"/>
              <a:cs typeface="Open Sans" panose="020b0606030504020204" pitchFamily="34" charset="0"/>
            </a:endParaRPr>
          </a:p>
        </p:txBody>
      </p:sp>
      <p:sp>
        <p:nvSpPr>
          <p:cNvPr id="124" name="矩形 123"/>
          <p:cNvSpPr/>
          <p:nvPr/>
        </p:nvSpPr>
        <p:spPr>
          <a:xfrm>
            <a:off x="6002314" y="3918763"/>
            <a:ext cx="1366080" cy="338554"/>
          </a:xfrm>
          <a:prstGeom prst="rect">
            <a:avLst/>
          </a:prstGeom>
        </p:spPr>
        <p:txBody>
          <a:bodyPr wrap="none">
            <a:spAutoFit/>
          </a:bodyPr>
          <a:lstStyle/>
          <a:p>
            <a:r>
              <a:rPr lang="en-US" altLang="zh-CN" sz="1600">
                <a:solidFill>
                  <a:srgbClr val="139392"/>
                </a:solidFill>
                <a:latin typeface="Open Sans" panose="020b0606030504020204" pitchFamily="34" charset="0"/>
                <a:ea typeface="Open Sans" panose="020b0606030504020204" pitchFamily="34" charset="0"/>
                <a:cs typeface="Open Sans" panose="020b0606030504020204" pitchFamily="34" charset="0"/>
              </a:rPr>
              <a:t>Content title</a:t>
            </a:r>
            <a:endParaRPr lang="zh-CN" altLang="en-US" sz="1600">
              <a:solidFill>
                <a:srgbClr val="139392"/>
              </a:solidFill>
              <a:latin typeface="Open Sans" panose="020b0606030504020204" pitchFamily="34" charset="0"/>
              <a:cs typeface="Open Sans" panose="020b0606030504020204" pitchFamily="34" charset="0"/>
            </a:endParaRPr>
          </a:p>
        </p:txBody>
      </p:sp>
      <p:sp>
        <p:nvSpPr>
          <p:cNvPr id="125" name="矩形 124"/>
          <p:cNvSpPr/>
          <p:nvPr/>
        </p:nvSpPr>
        <p:spPr>
          <a:xfrm>
            <a:off x="6002314" y="5224551"/>
            <a:ext cx="1366080" cy="338554"/>
          </a:xfrm>
          <a:prstGeom prst="rect">
            <a:avLst/>
          </a:prstGeom>
        </p:spPr>
        <p:txBody>
          <a:bodyPr wrap="none">
            <a:spAutoFit/>
          </a:bodyPr>
          <a:lstStyle/>
          <a:p>
            <a:r>
              <a:rPr lang="en-US" altLang="zh-CN" sz="1600">
                <a:solidFill>
                  <a:srgbClr val="139392"/>
                </a:solidFill>
                <a:latin typeface="Open Sans" panose="020b0606030504020204" pitchFamily="34" charset="0"/>
                <a:ea typeface="Open Sans" panose="020b0606030504020204" pitchFamily="34" charset="0"/>
                <a:cs typeface="Open Sans" panose="020b0606030504020204" pitchFamily="34" charset="0"/>
              </a:rPr>
              <a:t>Content title</a:t>
            </a:r>
            <a:endParaRPr lang="zh-CN" altLang="en-US" sz="1600">
              <a:solidFill>
                <a:srgbClr val="139392"/>
              </a:solidFill>
              <a:latin typeface="Open Sans" panose="020b0606030504020204" pitchFamily="34" charset="0"/>
              <a:cs typeface="Open Sans" panose="020b0606030504020204" pitchFamily="34" charset="0"/>
            </a:endParaRPr>
          </a:p>
        </p:txBody>
      </p:sp>
      <p:sp>
        <p:nvSpPr>
          <p:cNvPr id="126"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9408791" y="2180667"/>
            <a:ext cx="2191276" cy="1023742"/>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127"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932602" y="1008525"/>
            <a:ext cx="2262862" cy="1023742"/>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128"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9408791" y="4466529"/>
            <a:ext cx="2191276" cy="1023742"/>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129"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932602" y="3513282"/>
            <a:ext cx="2262862" cy="1023742"/>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7"/>
                                        </p:tgtEl>
                                        <p:attrNameLst>
                                          <p:attrName>style.visibility</p:attrName>
                                        </p:attrNameLst>
                                      </p:cBhvr>
                                      <p:to>
                                        <p:strVal val="visible"/>
                                      </p:to>
                                    </p:set>
                                    <p:anim calcmode="lin" valueType="num">
                                      <p:cBhvr additive="base">
                                        <p:cTn id="12" dur="500" fill="hold"/>
                                        <p:tgtEl>
                                          <p:spTgt spid="77"/>
                                        </p:tgtEl>
                                        <p:attrNameLst>
                                          <p:attrName>ppt_x</p:attrName>
                                        </p:attrNameLst>
                                      </p:cBhvr>
                                      <p:tavLst>
                                        <p:tav tm="0">
                                          <p:val>
                                            <p:strVal val="#ppt_x"/>
                                          </p:val>
                                        </p:tav>
                                        <p:tav tm="100000">
                                          <p:val>
                                            <p:strVal val="#ppt_x"/>
                                          </p:val>
                                        </p:tav>
                                      </p:tavLst>
                                    </p:anim>
                                    <p:anim calcmode="lin" valueType="num">
                                      <p:cBhvr additive="base">
                                        <p:cTn id="13" dur="500" fill="hold"/>
                                        <p:tgtEl>
                                          <p:spTgt spid="7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73">
                                            <p:txEl>
                                              <p:pRg st="0" end="0"/>
                                            </p:txEl>
                                          </p:spTgt>
                                        </p:tgtEl>
                                        <p:attrNameLst>
                                          <p:attrName>style.visibility</p:attrName>
                                        </p:attrNameLst>
                                      </p:cBhvr>
                                      <p:to>
                                        <p:strVal val="visible"/>
                                      </p:to>
                                    </p:set>
                                    <p:anim calcmode="lin" valueType="num">
                                      <p:cBhvr additive="base">
                                        <p:cTn id="17"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1" fill="hold" grpId="0" nodeType="withEffect">
                                  <p:stCondLst>
                                    <p:cond delay="2000"/>
                                  </p:stCondLst>
                                  <p:childTnLst>
                                    <p:set>
                                      <p:cBhvr>
                                        <p:cTn id="20" dur="1" fill="hold">
                                          <p:stCondLst>
                                            <p:cond delay="0"/>
                                          </p:stCondLst>
                                        </p:cTn>
                                        <p:tgtEl>
                                          <p:spTgt spid="71"/>
                                        </p:tgtEl>
                                        <p:attrNameLst>
                                          <p:attrName>style.visibility</p:attrName>
                                        </p:attrNameLst>
                                      </p:cBhvr>
                                      <p:to>
                                        <p:strVal val="visible"/>
                                      </p:to>
                                    </p:set>
                                    <p:anim calcmode="lin" valueType="num">
                                      <p:cBhvr additive="base">
                                        <p:cTn id="21" dur="1000" fill="hold"/>
                                        <p:tgtEl>
                                          <p:spTgt spid="71"/>
                                        </p:tgtEl>
                                        <p:attrNameLst>
                                          <p:attrName>ppt_x</p:attrName>
                                        </p:attrNameLst>
                                      </p:cBhvr>
                                      <p:tavLst>
                                        <p:tav tm="0">
                                          <p:val>
                                            <p:strVal val="#ppt_x"/>
                                          </p:val>
                                        </p:tav>
                                        <p:tav tm="100000">
                                          <p:val>
                                            <p:strVal val="#ppt_x"/>
                                          </p:val>
                                        </p:tav>
                                      </p:tavLst>
                                    </p:anim>
                                    <p:anim calcmode="lin" valueType="num">
                                      <p:cBhvr additive="base">
                                        <p:cTn id="22" dur="1000" fill="hold"/>
                                        <p:tgtEl>
                                          <p:spTgt spid="71"/>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2250"/>
                                  </p:stCondLst>
                                  <p:childTnLst>
                                    <p:set>
                                      <p:cBhvr>
                                        <p:cTn id="24" dur="1" fill="hold">
                                          <p:stCondLst>
                                            <p:cond delay="0"/>
                                          </p:stCondLst>
                                        </p:cTn>
                                        <p:tgtEl>
                                          <p:spTgt spid="87"/>
                                        </p:tgtEl>
                                        <p:attrNameLst>
                                          <p:attrName>style.visibility</p:attrName>
                                        </p:attrNameLst>
                                      </p:cBhvr>
                                      <p:to>
                                        <p:strVal val="visible"/>
                                      </p:to>
                                    </p:set>
                                    <p:anim calcmode="lin" valueType="num">
                                      <p:cBhvr additive="base">
                                        <p:cTn id="25" dur="1000" fill="hold"/>
                                        <p:tgtEl>
                                          <p:spTgt spid="87"/>
                                        </p:tgtEl>
                                        <p:attrNameLst>
                                          <p:attrName>ppt_x</p:attrName>
                                        </p:attrNameLst>
                                      </p:cBhvr>
                                      <p:tavLst>
                                        <p:tav tm="0">
                                          <p:val>
                                            <p:strVal val="#ppt_x"/>
                                          </p:val>
                                        </p:tav>
                                        <p:tav tm="100000">
                                          <p:val>
                                            <p:strVal val="#ppt_x"/>
                                          </p:val>
                                        </p:tav>
                                      </p:tavLst>
                                    </p:anim>
                                    <p:anim calcmode="lin" valueType="num">
                                      <p:cBhvr additive="base">
                                        <p:cTn id="26" dur="1000" fill="hold"/>
                                        <p:tgtEl>
                                          <p:spTgt spid="87"/>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2500"/>
                                  </p:stCondLst>
                                  <p:childTnLst>
                                    <p:set>
                                      <p:cBhvr>
                                        <p:cTn id="28" dur="1" fill="hold">
                                          <p:stCondLst>
                                            <p:cond delay="0"/>
                                          </p:stCondLst>
                                        </p:cTn>
                                        <p:tgtEl>
                                          <p:spTgt spid="107"/>
                                        </p:tgtEl>
                                        <p:attrNameLst>
                                          <p:attrName>style.visibility</p:attrName>
                                        </p:attrNameLst>
                                      </p:cBhvr>
                                      <p:to>
                                        <p:strVal val="visible"/>
                                      </p:to>
                                    </p:set>
                                    <p:anim calcmode="lin" valueType="num">
                                      <p:cBhvr additive="base">
                                        <p:cTn id="29" dur="1000" fill="hold"/>
                                        <p:tgtEl>
                                          <p:spTgt spid="107"/>
                                        </p:tgtEl>
                                        <p:attrNameLst>
                                          <p:attrName>ppt_x</p:attrName>
                                        </p:attrNameLst>
                                      </p:cBhvr>
                                      <p:tavLst>
                                        <p:tav tm="0">
                                          <p:val>
                                            <p:strVal val="#ppt_x"/>
                                          </p:val>
                                        </p:tav>
                                        <p:tav tm="100000">
                                          <p:val>
                                            <p:strVal val="#ppt_x"/>
                                          </p:val>
                                        </p:tav>
                                      </p:tavLst>
                                    </p:anim>
                                    <p:anim calcmode="lin" valueType="num">
                                      <p:cBhvr additive="base">
                                        <p:cTn id="30" dur="1000" fill="hold"/>
                                        <p:tgtEl>
                                          <p:spTgt spid="107"/>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2750"/>
                                  </p:stCondLst>
                                  <p:childTnLst>
                                    <p:set>
                                      <p:cBhvr>
                                        <p:cTn id="32" dur="1" fill="hold">
                                          <p:stCondLst>
                                            <p:cond delay="0"/>
                                          </p:stCondLst>
                                        </p:cTn>
                                        <p:tgtEl>
                                          <p:spTgt spid="108"/>
                                        </p:tgtEl>
                                        <p:attrNameLst>
                                          <p:attrName>style.visibility</p:attrName>
                                        </p:attrNameLst>
                                      </p:cBhvr>
                                      <p:to>
                                        <p:strVal val="visible"/>
                                      </p:to>
                                    </p:set>
                                    <p:anim calcmode="lin" valueType="num">
                                      <p:cBhvr additive="base">
                                        <p:cTn id="33" dur="1000" fill="hold"/>
                                        <p:tgtEl>
                                          <p:spTgt spid="108"/>
                                        </p:tgtEl>
                                        <p:attrNameLst>
                                          <p:attrName>ppt_x</p:attrName>
                                        </p:attrNameLst>
                                      </p:cBhvr>
                                      <p:tavLst>
                                        <p:tav tm="0">
                                          <p:val>
                                            <p:strVal val="#ppt_x"/>
                                          </p:val>
                                        </p:tav>
                                        <p:tav tm="100000">
                                          <p:val>
                                            <p:strVal val="#ppt_x"/>
                                          </p:val>
                                        </p:tav>
                                      </p:tavLst>
                                    </p:anim>
                                    <p:anim calcmode="lin" valueType="num">
                                      <p:cBhvr additive="base">
                                        <p:cTn id="34" dur="1000" fill="hold"/>
                                        <p:tgtEl>
                                          <p:spTgt spid="108"/>
                                        </p:tgtEl>
                                        <p:attrNameLst>
                                          <p:attrName>ppt_y</p:attrName>
                                        </p:attrNameLst>
                                      </p:cBhvr>
                                      <p:tavLst>
                                        <p:tav tm="0">
                                          <p:val>
                                            <p:strVal val="0-#ppt_h/2"/>
                                          </p:val>
                                        </p:tav>
                                        <p:tav tm="100000">
                                          <p:val>
                                            <p:strVal val="#ppt_y"/>
                                          </p:val>
                                        </p:tav>
                                      </p:tavLst>
                                    </p:anim>
                                  </p:childTnLst>
                                </p:cTn>
                              </p:par>
                              <p:par>
                                <p:cTn id="35" presetID="2" presetClass="entr" presetSubtype="8" fill="hold" grpId="0" nodeType="withEffect">
                                  <p:stCondLst>
                                    <p:cond delay="3000"/>
                                  </p:stCondLst>
                                  <p:childTnLst>
                                    <p:set>
                                      <p:cBhvr>
                                        <p:cTn id="36" dur="1" fill="hold">
                                          <p:stCondLst>
                                            <p:cond delay="0"/>
                                          </p:stCondLst>
                                        </p:cTn>
                                        <p:tgtEl>
                                          <p:spTgt spid="83"/>
                                        </p:tgtEl>
                                        <p:attrNameLst>
                                          <p:attrName>style.visibility</p:attrName>
                                        </p:attrNameLst>
                                      </p:cBhvr>
                                      <p:to>
                                        <p:strVal val="visible"/>
                                      </p:to>
                                    </p:set>
                                    <p:anim calcmode="lin" valueType="num">
                                      <p:cBhvr additive="base">
                                        <p:cTn id="37" dur="1000" fill="hold"/>
                                        <p:tgtEl>
                                          <p:spTgt spid="83"/>
                                        </p:tgtEl>
                                        <p:attrNameLst>
                                          <p:attrName>ppt_x</p:attrName>
                                        </p:attrNameLst>
                                      </p:cBhvr>
                                      <p:tavLst>
                                        <p:tav tm="0">
                                          <p:val>
                                            <p:strVal val="0-#ppt_w/2"/>
                                          </p:val>
                                        </p:tav>
                                        <p:tav tm="100000">
                                          <p:val>
                                            <p:strVal val="#ppt_x"/>
                                          </p:val>
                                        </p:tav>
                                      </p:tavLst>
                                    </p:anim>
                                    <p:anim calcmode="lin" valueType="num">
                                      <p:cBhvr additive="base">
                                        <p:cTn id="38" dur="1000" fill="hold"/>
                                        <p:tgtEl>
                                          <p:spTgt spid="83"/>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300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0" fill="hold"/>
                                        <p:tgtEl>
                                          <p:spTgt spid="79"/>
                                        </p:tgtEl>
                                        <p:attrNameLst>
                                          <p:attrName>ppt_x</p:attrName>
                                        </p:attrNameLst>
                                      </p:cBhvr>
                                      <p:tavLst>
                                        <p:tav tm="0">
                                          <p:val>
                                            <p:strVal val="0-#ppt_w/2"/>
                                          </p:val>
                                        </p:tav>
                                        <p:tav tm="100000">
                                          <p:val>
                                            <p:strVal val="#ppt_x"/>
                                          </p:val>
                                        </p:tav>
                                      </p:tavLst>
                                    </p:anim>
                                    <p:anim calcmode="lin" valueType="num">
                                      <p:cBhvr additive="base">
                                        <p:cTn id="42" dur="1000" fill="hold"/>
                                        <p:tgtEl>
                                          <p:spTgt spid="79"/>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3000"/>
                                  </p:stCondLst>
                                  <p:childTnLst>
                                    <p:set>
                                      <p:cBhvr>
                                        <p:cTn id="44" dur="1" fill="hold">
                                          <p:stCondLst>
                                            <p:cond delay="0"/>
                                          </p:stCondLst>
                                        </p:cTn>
                                        <p:tgtEl>
                                          <p:spTgt spid="81"/>
                                        </p:tgtEl>
                                        <p:attrNameLst>
                                          <p:attrName>style.visibility</p:attrName>
                                        </p:attrNameLst>
                                      </p:cBhvr>
                                      <p:to>
                                        <p:strVal val="visible"/>
                                      </p:to>
                                    </p:set>
                                    <p:anim calcmode="lin" valueType="num">
                                      <p:cBhvr additive="base">
                                        <p:cTn id="45" dur="1000" fill="hold"/>
                                        <p:tgtEl>
                                          <p:spTgt spid="81"/>
                                        </p:tgtEl>
                                        <p:attrNameLst>
                                          <p:attrName>ppt_x</p:attrName>
                                        </p:attrNameLst>
                                      </p:cBhvr>
                                      <p:tavLst>
                                        <p:tav tm="0">
                                          <p:val>
                                            <p:strVal val="1+#ppt_w/2"/>
                                          </p:val>
                                        </p:tav>
                                        <p:tav tm="100000">
                                          <p:val>
                                            <p:strVal val="#ppt_x"/>
                                          </p:val>
                                        </p:tav>
                                      </p:tavLst>
                                    </p:anim>
                                    <p:anim calcmode="lin" valueType="num">
                                      <p:cBhvr additive="base">
                                        <p:cTn id="46" dur="1000" fill="hold"/>
                                        <p:tgtEl>
                                          <p:spTgt spid="81"/>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3000"/>
                                  </p:stCondLst>
                                  <p:childTnLst>
                                    <p:set>
                                      <p:cBhvr>
                                        <p:cTn id="48" dur="1" fill="hold">
                                          <p:stCondLst>
                                            <p:cond delay="0"/>
                                          </p:stCondLst>
                                        </p:cTn>
                                        <p:tgtEl>
                                          <p:spTgt spid="85"/>
                                        </p:tgtEl>
                                        <p:attrNameLst>
                                          <p:attrName>style.visibility</p:attrName>
                                        </p:attrNameLst>
                                      </p:cBhvr>
                                      <p:to>
                                        <p:strVal val="visible"/>
                                      </p:to>
                                    </p:set>
                                    <p:anim calcmode="lin" valueType="num">
                                      <p:cBhvr additive="base">
                                        <p:cTn id="49" dur="1000" fill="hold"/>
                                        <p:tgtEl>
                                          <p:spTgt spid="85"/>
                                        </p:tgtEl>
                                        <p:attrNameLst>
                                          <p:attrName>ppt_x</p:attrName>
                                        </p:attrNameLst>
                                      </p:cBhvr>
                                      <p:tavLst>
                                        <p:tav tm="0">
                                          <p:val>
                                            <p:strVal val="1+#ppt_w/2"/>
                                          </p:val>
                                        </p:tav>
                                        <p:tav tm="100000">
                                          <p:val>
                                            <p:strVal val="#ppt_x"/>
                                          </p:val>
                                        </p:tav>
                                      </p:tavLst>
                                    </p:anim>
                                    <p:anim calcmode="lin" valueType="num">
                                      <p:cBhvr additive="base">
                                        <p:cTn id="50" dur="1000" fill="hold"/>
                                        <p:tgtEl>
                                          <p:spTgt spid="85"/>
                                        </p:tgtEl>
                                        <p:attrNameLst>
                                          <p:attrName>ppt_y</p:attrName>
                                        </p:attrNameLst>
                                      </p:cBhvr>
                                      <p:tavLst>
                                        <p:tav tm="0">
                                          <p:val>
                                            <p:strVal val="#ppt_y"/>
                                          </p:val>
                                        </p:tav>
                                        <p:tav tm="100000">
                                          <p:val>
                                            <p:strVal val="#ppt_y"/>
                                          </p:val>
                                        </p:tav>
                                      </p:tavLst>
                                    </p:anim>
                                  </p:childTnLst>
                                </p:cTn>
                              </p:par>
                              <p:par>
                                <p:cTn id="51" presetID="53" presetClass="entr" presetSubtype="16" fill="hold" grpId="0" nodeType="withEffect">
                                  <p:stCondLst>
                                    <p:cond delay="3250"/>
                                  </p:stCondLst>
                                  <p:childTnLst>
                                    <p:set>
                                      <p:cBhvr>
                                        <p:cTn id="52" dur="1" fill="hold">
                                          <p:stCondLst>
                                            <p:cond delay="0"/>
                                          </p:stCondLst>
                                        </p:cTn>
                                        <p:tgtEl>
                                          <p:spTgt spid="118"/>
                                        </p:tgtEl>
                                        <p:attrNameLst>
                                          <p:attrName>style.visibility</p:attrName>
                                        </p:attrNameLst>
                                      </p:cBhvr>
                                      <p:to>
                                        <p:strVal val="visible"/>
                                      </p:to>
                                    </p:set>
                                    <p:anim calcmode="lin" valueType="num">
                                      <p:cBhvr>
                                        <p:cTn id="53" dur="500" fill="hold"/>
                                        <p:tgtEl>
                                          <p:spTgt spid="118"/>
                                        </p:tgtEl>
                                        <p:attrNameLst>
                                          <p:attrName>ppt_w</p:attrName>
                                        </p:attrNameLst>
                                      </p:cBhvr>
                                      <p:tavLst>
                                        <p:tav tm="0">
                                          <p:val>
                                            <p:fltVal val="0"/>
                                          </p:val>
                                        </p:tav>
                                        <p:tav tm="100000">
                                          <p:val>
                                            <p:strVal val="#ppt_w"/>
                                          </p:val>
                                        </p:tav>
                                      </p:tavLst>
                                    </p:anim>
                                    <p:anim calcmode="lin" valueType="num">
                                      <p:cBhvr>
                                        <p:cTn id="54" dur="500" fill="hold"/>
                                        <p:tgtEl>
                                          <p:spTgt spid="118"/>
                                        </p:tgtEl>
                                        <p:attrNameLst>
                                          <p:attrName>ppt_h</p:attrName>
                                        </p:attrNameLst>
                                      </p:cBhvr>
                                      <p:tavLst>
                                        <p:tav tm="0">
                                          <p:val>
                                            <p:fltVal val="0"/>
                                          </p:val>
                                        </p:tav>
                                        <p:tav tm="100000">
                                          <p:val>
                                            <p:strVal val="#ppt_h"/>
                                          </p:val>
                                        </p:tav>
                                      </p:tavLst>
                                    </p:anim>
                                    <p:animEffect transition="in" filter="fade">
                                      <p:cBhvr>
                                        <p:cTn id="55" dur="500"/>
                                        <p:tgtEl>
                                          <p:spTgt spid="118"/>
                                        </p:tgtEl>
                                      </p:cBhvr>
                                    </p:animEffect>
                                  </p:childTnLst>
                                </p:cTn>
                              </p:par>
                              <p:par>
                                <p:cTn id="56" presetID="53" presetClass="entr" presetSubtype="16" fill="hold" grpId="0" nodeType="withEffect">
                                  <p:stCondLst>
                                    <p:cond delay="3250"/>
                                  </p:stCondLst>
                                  <p:childTnLst>
                                    <p:set>
                                      <p:cBhvr>
                                        <p:cTn id="57" dur="1" fill="hold">
                                          <p:stCondLst>
                                            <p:cond delay="0"/>
                                          </p:stCondLst>
                                        </p:cTn>
                                        <p:tgtEl>
                                          <p:spTgt spid="119"/>
                                        </p:tgtEl>
                                        <p:attrNameLst>
                                          <p:attrName>style.visibility</p:attrName>
                                        </p:attrNameLst>
                                      </p:cBhvr>
                                      <p:to>
                                        <p:strVal val="visible"/>
                                      </p:to>
                                    </p:set>
                                    <p:anim calcmode="lin" valueType="num">
                                      <p:cBhvr>
                                        <p:cTn id="58" dur="500" fill="hold"/>
                                        <p:tgtEl>
                                          <p:spTgt spid="119"/>
                                        </p:tgtEl>
                                        <p:attrNameLst>
                                          <p:attrName>ppt_w</p:attrName>
                                        </p:attrNameLst>
                                      </p:cBhvr>
                                      <p:tavLst>
                                        <p:tav tm="0">
                                          <p:val>
                                            <p:fltVal val="0"/>
                                          </p:val>
                                        </p:tav>
                                        <p:tav tm="100000">
                                          <p:val>
                                            <p:strVal val="#ppt_w"/>
                                          </p:val>
                                        </p:tav>
                                      </p:tavLst>
                                    </p:anim>
                                    <p:anim calcmode="lin" valueType="num">
                                      <p:cBhvr>
                                        <p:cTn id="59" dur="500" fill="hold"/>
                                        <p:tgtEl>
                                          <p:spTgt spid="119"/>
                                        </p:tgtEl>
                                        <p:attrNameLst>
                                          <p:attrName>ppt_h</p:attrName>
                                        </p:attrNameLst>
                                      </p:cBhvr>
                                      <p:tavLst>
                                        <p:tav tm="0">
                                          <p:val>
                                            <p:fltVal val="0"/>
                                          </p:val>
                                        </p:tav>
                                        <p:tav tm="100000">
                                          <p:val>
                                            <p:strVal val="#ppt_h"/>
                                          </p:val>
                                        </p:tav>
                                      </p:tavLst>
                                    </p:anim>
                                    <p:animEffect transition="in" filter="fade">
                                      <p:cBhvr>
                                        <p:cTn id="60" dur="500"/>
                                        <p:tgtEl>
                                          <p:spTgt spid="119"/>
                                        </p:tgtEl>
                                      </p:cBhvr>
                                    </p:animEffect>
                                  </p:childTnLst>
                                </p:cTn>
                              </p:par>
                              <p:par>
                                <p:cTn id="61" presetID="53" presetClass="entr" presetSubtype="16" fill="hold" grpId="0" nodeType="withEffect">
                                  <p:stCondLst>
                                    <p:cond delay="3250"/>
                                  </p:stCondLst>
                                  <p:childTnLst>
                                    <p:set>
                                      <p:cBhvr>
                                        <p:cTn id="62" dur="1" fill="hold">
                                          <p:stCondLst>
                                            <p:cond delay="0"/>
                                          </p:stCondLst>
                                        </p:cTn>
                                        <p:tgtEl>
                                          <p:spTgt spid="120"/>
                                        </p:tgtEl>
                                        <p:attrNameLst>
                                          <p:attrName>style.visibility</p:attrName>
                                        </p:attrNameLst>
                                      </p:cBhvr>
                                      <p:to>
                                        <p:strVal val="visible"/>
                                      </p:to>
                                    </p:set>
                                    <p:anim calcmode="lin" valueType="num">
                                      <p:cBhvr>
                                        <p:cTn id="63" dur="500" fill="hold"/>
                                        <p:tgtEl>
                                          <p:spTgt spid="120"/>
                                        </p:tgtEl>
                                        <p:attrNameLst>
                                          <p:attrName>ppt_w</p:attrName>
                                        </p:attrNameLst>
                                      </p:cBhvr>
                                      <p:tavLst>
                                        <p:tav tm="0">
                                          <p:val>
                                            <p:fltVal val="0"/>
                                          </p:val>
                                        </p:tav>
                                        <p:tav tm="100000">
                                          <p:val>
                                            <p:strVal val="#ppt_w"/>
                                          </p:val>
                                        </p:tav>
                                      </p:tavLst>
                                    </p:anim>
                                    <p:anim calcmode="lin" valueType="num">
                                      <p:cBhvr>
                                        <p:cTn id="64" dur="500" fill="hold"/>
                                        <p:tgtEl>
                                          <p:spTgt spid="120"/>
                                        </p:tgtEl>
                                        <p:attrNameLst>
                                          <p:attrName>ppt_h</p:attrName>
                                        </p:attrNameLst>
                                      </p:cBhvr>
                                      <p:tavLst>
                                        <p:tav tm="0">
                                          <p:val>
                                            <p:fltVal val="0"/>
                                          </p:val>
                                        </p:tav>
                                        <p:tav tm="100000">
                                          <p:val>
                                            <p:strVal val="#ppt_h"/>
                                          </p:val>
                                        </p:tav>
                                      </p:tavLst>
                                    </p:anim>
                                    <p:animEffect transition="in" filter="fade">
                                      <p:cBhvr>
                                        <p:cTn id="65" dur="500"/>
                                        <p:tgtEl>
                                          <p:spTgt spid="120"/>
                                        </p:tgtEl>
                                      </p:cBhvr>
                                    </p:animEffect>
                                  </p:childTnLst>
                                </p:cTn>
                              </p:par>
                              <p:par>
                                <p:cTn id="66" presetID="53" presetClass="entr" presetSubtype="16" fill="hold" grpId="0" nodeType="withEffect">
                                  <p:stCondLst>
                                    <p:cond delay="3250"/>
                                  </p:stCondLst>
                                  <p:childTnLst>
                                    <p:set>
                                      <p:cBhvr>
                                        <p:cTn id="67" dur="1" fill="hold">
                                          <p:stCondLst>
                                            <p:cond delay="0"/>
                                          </p:stCondLst>
                                        </p:cTn>
                                        <p:tgtEl>
                                          <p:spTgt spid="121"/>
                                        </p:tgtEl>
                                        <p:attrNameLst>
                                          <p:attrName>style.visibility</p:attrName>
                                        </p:attrNameLst>
                                      </p:cBhvr>
                                      <p:to>
                                        <p:strVal val="visible"/>
                                      </p:to>
                                    </p:set>
                                    <p:anim calcmode="lin" valueType="num">
                                      <p:cBhvr>
                                        <p:cTn id="68" dur="500" fill="hold"/>
                                        <p:tgtEl>
                                          <p:spTgt spid="121"/>
                                        </p:tgtEl>
                                        <p:attrNameLst>
                                          <p:attrName>ppt_w</p:attrName>
                                        </p:attrNameLst>
                                      </p:cBhvr>
                                      <p:tavLst>
                                        <p:tav tm="0">
                                          <p:val>
                                            <p:fltVal val="0"/>
                                          </p:val>
                                        </p:tav>
                                        <p:tav tm="100000">
                                          <p:val>
                                            <p:strVal val="#ppt_w"/>
                                          </p:val>
                                        </p:tav>
                                      </p:tavLst>
                                    </p:anim>
                                    <p:anim calcmode="lin" valueType="num">
                                      <p:cBhvr>
                                        <p:cTn id="69" dur="500" fill="hold"/>
                                        <p:tgtEl>
                                          <p:spTgt spid="121"/>
                                        </p:tgtEl>
                                        <p:attrNameLst>
                                          <p:attrName>ppt_h</p:attrName>
                                        </p:attrNameLst>
                                      </p:cBhvr>
                                      <p:tavLst>
                                        <p:tav tm="0">
                                          <p:val>
                                            <p:fltVal val="0"/>
                                          </p:val>
                                        </p:tav>
                                        <p:tav tm="100000">
                                          <p:val>
                                            <p:strVal val="#ppt_h"/>
                                          </p:val>
                                        </p:tav>
                                      </p:tavLst>
                                    </p:anim>
                                    <p:animEffect transition="in" filter="fade">
                                      <p:cBhvr>
                                        <p:cTn id="70" dur="500"/>
                                        <p:tgtEl>
                                          <p:spTgt spid="121"/>
                                        </p:tgtEl>
                                      </p:cBhvr>
                                    </p:animEffect>
                                  </p:childTnLst>
                                </p:cTn>
                              </p:par>
                              <p:par>
                                <p:cTn id="71" presetID="53" presetClass="entr" presetSubtype="16" fill="hold" grpId="0" nodeType="withEffect">
                                  <p:stCondLst>
                                    <p:cond delay="3250"/>
                                  </p:stCondLst>
                                  <p:childTnLst>
                                    <p:set>
                                      <p:cBhvr>
                                        <p:cTn id="72" dur="1" fill="hold">
                                          <p:stCondLst>
                                            <p:cond delay="0"/>
                                          </p:stCondLst>
                                        </p:cTn>
                                        <p:tgtEl>
                                          <p:spTgt spid="122"/>
                                        </p:tgtEl>
                                        <p:attrNameLst>
                                          <p:attrName>style.visibility</p:attrName>
                                        </p:attrNameLst>
                                      </p:cBhvr>
                                      <p:to>
                                        <p:strVal val="visible"/>
                                      </p:to>
                                    </p:set>
                                    <p:anim calcmode="lin" valueType="num">
                                      <p:cBhvr>
                                        <p:cTn id="73" dur="500" fill="hold"/>
                                        <p:tgtEl>
                                          <p:spTgt spid="122"/>
                                        </p:tgtEl>
                                        <p:attrNameLst>
                                          <p:attrName>ppt_w</p:attrName>
                                        </p:attrNameLst>
                                      </p:cBhvr>
                                      <p:tavLst>
                                        <p:tav tm="0">
                                          <p:val>
                                            <p:fltVal val="0"/>
                                          </p:val>
                                        </p:tav>
                                        <p:tav tm="100000">
                                          <p:val>
                                            <p:strVal val="#ppt_w"/>
                                          </p:val>
                                        </p:tav>
                                      </p:tavLst>
                                    </p:anim>
                                    <p:anim calcmode="lin" valueType="num">
                                      <p:cBhvr>
                                        <p:cTn id="74" dur="500" fill="hold"/>
                                        <p:tgtEl>
                                          <p:spTgt spid="122"/>
                                        </p:tgtEl>
                                        <p:attrNameLst>
                                          <p:attrName>ppt_h</p:attrName>
                                        </p:attrNameLst>
                                      </p:cBhvr>
                                      <p:tavLst>
                                        <p:tav tm="0">
                                          <p:val>
                                            <p:fltVal val="0"/>
                                          </p:val>
                                        </p:tav>
                                        <p:tav tm="100000">
                                          <p:val>
                                            <p:strVal val="#ppt_h"/>
                                          </p:val>
                                        </p:tav>
                                      </p:tavLst>
                                    </p:anim>
                                    <p:animEffect transition="in" filter="fade">
                                      <p:cBhvr>
                                        <p:cTn id="75" dur="500"/>
                                        <p:tgtEl>
                                          <p:spTgt spid="122"/>
                                        </p:tgtEl>
                                      </p:cBhvr>
                                    </p:animEffect>
                                  </p:childTnLst>
                                </p:cTn>
                              </p:par>
                              <p:par>
                                <p:cTn id="76" presetID="53" presetClass="entr" presetSubtype="16" fill="hold" grpId="0" nodeType="withEffect">
                                  <p:stCondLst>
                                    <p:cond delay="3250"/>
                                  </p:stCondLst>
                                  <p:childTnLst>
                                    <p:set>
                                      <p:cBhvr>
                                        <p:cTn id="77" dur="1" fill="hold">
                                          <p:stCondLst>
                                            <p:cond delay="0"/>
                                          </p:stCondLst>
                                        </p:cTn>
                                        <p:tgtEl>
                                          <p:spTgt spid="123"/>
                                        </p:tgtEl>
                                        <p:attrNameLst>
                                          <p:attrName>style.visibility</p:attrName>
                                        </p:attrNameLst>
                                      </p:cBhvr>
                                      <p:to>
                                        <p:strVal val="visible"/>
                                      </p:to>
                                    </p:set>
                                    <p:anim calcmode="lin" valueType="num">
                                      <p:cBhvr>
                                        <p:cTn id="78" dur="500" fill="hold"/>
                                        <p:tgtEl>
                                          <p:spTgt spid="123"/>
                                        </p:tgtEl>
                                        <p:attrNameLst>
                                          <p:attrName>ppt_w</p:attrName>
                                        </p:attrNameLst>
                                      </p:cBhvr>
                                      <p:tavLst>
                                        <p:tav tm="0">
                                          <p:val>
                                            <p:fltVal val="0"/>
                                          </p:val>
                                        </p:tav>
                                        <p:tav tm="100000">
                                          <p:val>
                                            <p:strVal val="#ppt_w"/>
                                          </p:val>
                                        </p:tav>
                                      </p:tavLst>
                                    </p:anim>
                                    <p:anim calcmode="lin" valueType="num">
                                      <p:cBhvr>
                                        <p:cTn id="79" dur="500" fill="hold"/>
                                        <p:tgtEl>
                                          <p:spTgt spid="123"/>
                                        </p:tgtEl>
                                        <p:attrNameLst>
                                          <p:attrName>ppt_h</p:attrName>
                                        </p:attrNameLst>
                                      </p:cBhvr>
                                      <p:tavLst>
                                        <p:tav tm="0">
                                          <p:val>
                                            <p:fltVal val="0"/>
                                          </p:val>
                                        </p:tav>
                                        <p:tav tm="100000">
                                          <p:val>
                                            <p:strVal val="#ppt_h"/>
                                          </p:val>
                                        </p:tav>
                                      </p:tavLst>
                                    </p:anim>
                                    <p:animEffect transition="in" filter="fade">
                                      <p:cBhvr>
                                        <p:cTn id="80" dur="500"/>
                                        <p:tgtEl>
                                          <p:spTgt spid="123"/>
                                        </p:tgtEl>
                                      </p:cBhvr>
                                    </p:animEffect>
                                  </p:childTnLst>
                                </p:cTn>
                              </p:par>
                              <p:par>
                                <p:cTn id="81" presetID="53" presetClass="entr" presetSubtype="16" fill="hold" grpId="0" nodeType="withEffect">
                                  <p:stCondLst>
                                    <p:cond delay="3250"/>
                                  </p:stCondLst>
                                  <p:childTnLst>
                                    <p:set>
                                      <p:cBhvr>
                                        <p:cTn id="82" dur="1" fill="hold">
                                          <p:stCondLst>
                                            <p:cond delay="0"/>
                                          </p:stCondLst>
                                        </p:cTn>
                                        <p:tgtEl>
                                          <p:spTgt spid="124"/>
                                        </p:tgtEl>
                                        <p:attrNameLst>
                                          <p:attrName>style.visibility</p:attrName>
                                        </p:attrNameLst>
                                      </p:cBhvr>
                                      <p:to>
                                        <p:strVal val="visible"/>
                                      </p:to>
                                    </p:set>
                                    <p:anim calcmode="lin" valueType="num">
                                      <p:cBhvr>
                                        <p:cTn id="83" dur="500" fill="hold"/>
                                        <p:tgtEl>
                                          <p:spTgt spid="124"/>
                                        </p:tgtEl>
                                        <p:attrNameLst>
                                          <p:attrName>ppt_w</p:attrName>
                                        </p:attrNameLst>
                                      </p:cBhvr>
                                      <p:tavLst>
                                        <p:tav tm="0">
                                          <p:val>
                                            <p:fltVal val="0"/>
                                          </p:val>
                                        </p:tav>
                                        <p:tav tm="100000">
                                          <p:val>
                                            <p:strVal val="#ppt_w"/>
                                          </p:val>
                                        </p:tav>
                                      </p:tavLst>
                                    </p:anim>
                                    <p:anim calcmode="lin" valueType="num">
                                      <p:cBhvr>
                                        <p:cTn id="84" dur="500" fill="hold"/>
                                        <p:tgtEl>
                                          <p:spTgt spid="124"/>
                                        </p:tgtEl>
                                        <p:attrNameLst>
                                          <p:attrName>ppt_h</p:attrName>
                                        </p:attrNameLst>
                                      </p:cBhvr>
                                      <p:tavLst>
                                        <p:tav tm="0">
                                          <p:val>
                                            <p:fltVal val="0"/>
                                          </p:val>
                                        </p:tav>
                                        <p:tav tm="100000">
                                          <p:val>
                                            <p:strVal val="#ppt_h"/>
                                          </p:val>
                                        </p:tav>
                                      </p:tavLst>
                                    </p:anim>
                                    <p:animEffect transition="in" filter="fade">
                                      <p:cBhvr>
                                        <p:cTn id="85" dur="500"/>
                                        <p:tgtEl>
                                          <p:spTgt spid="124"/>
                                        </p:tgtEl>
                                      </p:cBhvr>
                                    </p:animEffect>
                                  </p:childTnLst>
                                </p:cTn>
                              </p:par>
                              <p:par>
                                <p:cTn id="86" presetID="53" presetClass="entr" presetSubtype="16" fill="hold" grpId="0" nodeType="withEffect">
                                  <p:stCondLst>
                                    <p:cond delay="3250"/>
                                  </p:stCondLst>
                                  <p:childTnLst>
                                    <p:set>
                                      <p:cBhvr>
                                        <p:cTn id="87" dur="1" fill="hold">
                                          <p:stCondLst>
                                            <p:cond delay="0"/>
                                          </p:stCondLst>
                                        </p:cTn>
                                        <p:tgtEl>
                                          <p:spTgt spid="125"/>
                                        </p:tgtEl>
                                        <p:attrNameLst>
                                          <p:attrName>style.visibility</p:attrName>
                                        </p:attrNameLst>
                                      </p:cBhvr>
                                      <p:to>
                                        <p:strVal val="visible"/>
                                      </p:to>
                                    </p:set>
                                    <p:anim calcmode="lin" valueType="num">
                                      <p:cBhvr>
                                        <p:cTn id="88" dur="500" fill="hold"/>
                                        <p:tgtEl>
                                          <p:spTgt spid="125"/>
                                        </p:tgtEl>
                                        <p:attrNameLst>
                                          <p:attrName>ppt_w</p:attrName>
                                        </p:attrNameLst>
                                      </p:cBhvr>
                                      <p:tavLst>
                                        <p:tav tm="0">
                                          <p:val>
                                            <p:fltVal val="0"/>
                                          </p:val>
                                        </p:tav>
                                        <p:tav tm="100000">
                                          <p:val>
                                            <p:strVal val="#ppt_w"/>
                                          </p:val>
                                        </p:tav>
                                      </p:tavLst>
                                    </p:anim>
                                    <p:anim calcmode="lin" valueType="num">
                                      <p:cBhvr>
                                        <p:cTn id="89" dur="500" fill="hold"/>
                                        <p:tgtEl>
                                          <p:spTgt spid="125"/>
                                        </p:tgtEl>
                                        <p:attrNameLst>
                                          <p:attrName>ppt_h</p:attrName>
                                        </p:attrNameLst>
                                      </p:cBhvr>
                                      <p:tavLst>
                                        <p:tav tm="0">
                                          <p:val>
                                            <p:fltVal val="0"/>
                                          </p:val>
                                        </p:tav>
                                        <p:tav tm="100000">
                                          <p:val>
                                            <p:strVal val="#ppt_h"/>
                                          </p:val>
                                        </p:tav>
                                      </p:tavLst>
                                    </p:anim>
                                    <p:animEffect transition="in" filter="fade">
                                      <p:cBhvr>
                                        <p:cTn id="90" dur="500"/>
                                        <p:tgtEl>
                                          <p:spTgt spid="125"/>
                                        </p:tgtEl>
                                      </p:cBhvr>
                                    </p:animEffect>
                                  </p:childTnLst>
                                </p:cTn>
                              </p:par>
                              <p:par>
                                <p:cTn id="91" presetID="53" presetClass="entr" presetSubtype="16" fill="hold" nodeType="withEffect">
                                  <p:stCondLst>
                                    <p:cond delay="3250"/>
                                  </p:stCondLst>
                                  <p:childTnLst>
                                    <p:set>
                                      <p:cBhvr>
                                        <p:cTn id="92" dur="1" fill="hold">
                                          <p:stCondLst>
                                            <p:cond delay="0"/>
                                          </p:stCondLst>
                                        </p:cTn>
                                        <p:tgtEl>
                                          <p:spTgt spid="115"/>
                                        </p:tgtEl>
                                        <p:attrNameLst>
                                          <p:attrName>style.visibility</p:attrName>
                                        </p:attrNameLst>
                                      </p:cBhvr>
                                      <p:to>
                                        <p:strVal val="visible"/>
                                      </p:to>
                                    </p:set>
                                    <p:anim calcmode="lin" valueType="num">
                                      <p:cBhvr>
                                        <p:cTn id="93" dur="500" fill="hold"/>
                                        <p:tgtEl>
                                          <p:spTgt spid="115"/>
                                        </p:tgtEl>
                                        <p:attrNameLst>
                                          <p:attrName>ppt_w</p:attrName>
                                        </p:attrNameLst>
                                      </p:cBhvr>
                                      <p:tavLst>
                                        <p:tav tm="0">
                                          <p:val>
                                            <p:fltVal val="0"/>
                                          </p:val>
                                        </p:tav>
                                        <p:tav tm="100000">
                                          <p:val>
                                            <p:strVal val="#ppt_w"/>
                                          </p:val>
                                        </p:tav>
                                      </p:tavLst>
                                    </p:anim>
                                    <p:anim calcmode="lin" valueType="num">
                                      <p:cBhvr>
                                        <p:cTn id="94" dur="500" fill="hold"/>
                                        <p:tgtEl>
                                          <p:spTgt spid="115"/>
                                        </p:tgtEl>
                                        <p:attrNameLst>
                                          <p:attrName>ppt_h</p:attrName>
                                        </p:attrNameLst>
                                      </p:cBhvr>
                                      <p:tavLst>
                                        <p:tav tm="0">
                                          <p:val>
                                            <p:fltVal val="0"/>
                                          </p:val>
                                        </p:tav>
                                        <p:tav tm="100000">
                                          <p:val>
                                            <p:strVal val="#ppt_h"/>
                                          </p:val>
                                        </p:tav>
                                      </p:tavLst>
                                    </p:anim>
                                    <p:animEffect transition="in" filter="fade">
                                      <p:cBhvr>
                                        <p:cTn id="95" dur="500"/>
                                        <p:tgtEl>
                                          <p:spTgt spid="115"/>
                                        </p:tgtEl>
                                      </p:cBhvr>
                                    </p:animEffect>
                                  </p:childTnLst>
                                </p:cTn>
                              </p:par>
                              <p:par>
                                <p:cTn id="96" presetID="53" presetClass="entr" presetSubtype="16" fill="hold" grpId="0" nodeType="withEffect">
                                  <p:stCondLst>
                                    <p:cond delay="3250"/>
                                  </p:stCondLst>
                                  <p:childTnLst>
                                    <p:set>
                                      <p:cBhvr>
                                        <p:cTn id="97" dur="1" fill="hold">
                                          <p:stCondLst>
                                            <p:cond delay="0"/>
                                          </p:stCondLst>
                                        </p:cTn>
                                        <p:tgtEl>
                                          <p:spTgt spid="114"/>
                                        </p:tgtEl>
                                        <p:attrNameLst>
                                          <p:attrName>style.visibility</p:attrName>
                                        </p:attrNameLst>
                                      </p:cBhvr>
                                      <p:to>
                                        <p:strVal val="visible"/>
                                      </p:to>
                                    </p:set>
                                    <p:anim calcmode="lin" valueType="num">
                                      <p:cBhvr>
                                        <p:cTn id="98" dur="500" fill="hold"/>
                                        <p:tgtEl>
                                          <p:spTgt spid="114"/>
                                        </p:tgtEl>
                                        <p:attrNameLst>
                                          <p:attrName>ppt_w</p:attrName>
                                        </p:attrNameLst>
                                      </p:cBhvr>
                                      <p:tavLst>
                                        <p:tav tm="0">
                                          <p:val>
                                            <p:fltVal val="0"/>
                                          </p:val>
                                        </p:tav>
                                        <p:tav tm="100000">
                                          <p:val>
                                            <p:strVal val="#ppt_w"/>
                                          </p:val>
                                        </p:tav>
                                      </p:tavLst>
                                    </p:anim>
                                    <p:anim calcmode="lin" valueType="num">
                                      <p:cBhvr>
                                        <p:cTn id="99" dur="500" fill="hold"/>
                                        <p:tgtEl>
                                          <p:spTgt spid="114"/>
                                        </p:tgtEl>
                                        <p:attrNameLst>
                                          <p:attrName>ppt_h</p:attrName>
                                        </p:attrNameLst>
                                      </p:cBhvr>
                                      <p:tavLst>
                                        <p:tav tm="0">
                                          <p:val>
                                            <p:fltVal val="0"/>
                                          </p:val>
                                        </p:tav>
                                        <p:tav tm="100000">
                                          <p:val>
                                            <p:strVal val="#ppt_h"/>
                                          </p:val>
                                        </p:tav>
                                      </p:tavLst>
                                    </p:anim>
                                    <p:animEffect transition="in" filter="fade">
                                      <p:cBhvr>
                                        <p:cTn id="100" dur="500"/>
                                        <p:tgtEl>
                                          <p:spTgt spid="114"/>
                                        </p:tgtEl>
                                      </p:cBhvr>
                                    </p:animEffect>
                                  </p:childTnLst>
                                </p:cTn>
                              </p:par>
                              <p:par>
                                <p:cTn id="101" presetID="53" presetClass="entr" presetSubtype="16" fill="hold" grpId="0" nodeType="withEffect">
                                  <p:stCondLst>
                                    <p:cond delay="3250"/>
                                  </p:stCondLst>
                                  <p:childTnLst>
                                    <p:set>
                                      <p:cBhvr>
                                        <p:cTn id="102" dur="1" fill="hold">
                                          <p:stCondLst>
                                            <p:cond delay="0"/>
                                          </p:stCondLst>
                                        </p:cTn>
                                        <p:tgtEl>
                                          <p:spTgt spid="113"/>
                                        </p:tgtEl>
                                        <p:attrNameLst>
                                          <p:attrName>style.visibility</p:attrName>
                                        </p:attrNameLst>
                                      </p:cBhvr>
                                      <p:to>
                                        <p:strVal val="visible"/>
                                      </p:to>
                                    </p:set>
                                    <p:anim calcmode="lin" valueType="num">
                                      <p:cBhvr>
                                        <p:cTn id="103" dur="500" fill="hold"/>
                                        <p:tgtEl>
                                          <p:spTgt spid="113"/>
                                        </p:tgtEl>
                                        <p:attrNameLst>
                                          <p:attrName>ppt_w</p:attrName>
                                        </p:attrNameLst>
                                      </p:cBhvr>
                                      <p:tavLst>
                                        <p:tav tm="0">
                                          <p:val>
                                            <p:fltVal val="0"/>
                                          </p:val>
                                        </p:tav>
                                        <p:tav tm="100000">
                                          <p:val>
                                            <p:strVal val="#ppt_w"/>
                                          </p:val>
                                        </p:tav>
                                      </p:tavLst>
                                    </p:anim>
                                    <p:anim calcmode="lin" valueType="num">
                                      <p:cBhvr>
                                        <p:cTn id="104" dur="500" fill="hold"/>
                                        <p:tgtEl>
                                          <p:spTgt spid="113"/>
                                        </p:tgtEl>
                                        <p:attrNameLst>
                                          <p:attrName>ppt_h</p:attrName>
                                        </p:attrNameLst>
                                      </p:cBhvr>
                                      <p:tavLst>
                                        <p:tav tm="0">
                                          <p:val>
                                            <p:fltVal val="0"/>
                                          </p:val>
                                        </p:tav>
                                        <p:tav tm="100000">
                                          <p:val>
                                            <p:strVal val="#ppt_h"/>
                                          </p:val>
                                        </p:tav>
                                      </p:tavLst>
                                    </p:anim>
                                    <p:animEffect transition="in" filter="fade">
                                      <p:cBhvr>
                                        <p:cTn id="105" dur="500"/>
                                        <p:tgtEl>
                                          <p:spTgt spid="113"/>
                                        </p:tgtEl>
                                      </p:cBhvr>
                                    </p:animEffect>
                                  </p:childTnLst>
                                </p:cTn>
                              </p:par>
                              <p:par>
                                <p:cTn id="106" presetID="53" presetClass="entr" presetSubtype="16" fill="hold" nodeType="withEffect">
                                  <p:stCondLst>
                                    <p:cond delay="3250"/>
                                  </p:stCondLst>
                                  <p:childTnLst>
                                    <p:set>
                                      <p:cBhvr>
                                        <p:cTn id="107" dur="1" fill="hold">
                                          <p:stCondLst>
                                            <p:cond delay="0"/>
                                          </p:stCondLst>
                                        </p:cTn>
                                        <p:tgtEl>
                                          <p:spTgt spid="109"/>
                                        </p:tgtEl>
                                        <p:attrNameLst>
                                          <p:attrName>style.visibility</p:attrName>
                                        </p:attrNameLst>
                                      </p:cBhvr>
                                      <p:to>
                                        <p:strVal val="visible"/>
                                      </p:to>
                                    </p:set>
                                    <p:anim calcmode="lin" valueType="num">
                                      <p:cBhvr>
                                        <p:cTn id="108" dur="500" fill="hold"/>
                                        <p:tgtEl>
                                          <p:spTgt spid="109"/>
                                        </p:tgtEl>
                                        <p:attrNameLst>
                                          <p:attrName>ppt_w</p:attrName>
                                        </p:attrNameLst>
                                      </p:cBhvr>
                                      <p:tavLst>
                                        <p:tav tm="0">
                                          <p:val>
                                            <p:fltVal val="0"/>
                                          </p:val>
                                        </p:tav>
                                        <p:tav tm="100000">
                                          <p:val>
                                            <p:strVal val="#ppt_w"/>
                                          </p:val>
                                        </p:tav>
                                      </p:tavLst>
                                    </p:anim>
                                    <p:anim calcmode="lin" valueType="num">
                                      <p:cBhvr>
                                        <p:cTn id="109" dur="500" fill="hold"/>
                                        <p:tgtEl>
                                          <p:spTgt spid="109"/>
                                        </p:tgtEl>
                                        <p:attrNameLst>
                                          <p:attrName>ppt_h</p:attrName>
                                        </p:attrNameLst>
                                      </p:cBhvr>
                                      <p:tavLst>
                                        <p:tav tm="0">
                                          <p:val>
                                            <p:fltVal val="0"/>
                                          </p:val>
                                        </p:tav>
                                        <p:tav tm="100000">
                                          <p:val>
                                            <p:strVal val="#ppt_h"/>
                                          </p:val>
                                        </p:tav>
                                      </p:tavLst>
                                    </p:anim>
                                    <p:animEffect transition="in" filter="fade">
                                      <p:cBhvr>
                                        <p:cTn id="110" dur="500"/>
                                        <p:tgtEl>
                                          <p:spTgt spid="109"/>
                                        </p:tgtEl>
                                      </p:cBhvr>
                                    </p:animEffect>
                                  </p:childTnLst>
                                </p:cTn>
                              </p:par>
                              <p:par>
                                <p:cTn id="111" presetID="22" presetClass="entr" presetSubtype="2" fill="hold" grpId="0" nodeType="withEffect">
                                  <p:stCondLst>
                                    <p:cond delay="3250"/>
                                  </p:stCondLst>
                                  <p:childTnLst>
                                    <p:set>
                                      <p:cBhvr>
                                        <p:cTn id="112" dur="1" fill="hold">
                                          <p:stCondLst>
                                            <p:cond delay="0"/>
                                          </p:stCondLst>
                                        </p:cTn>
                                        <p:tgtEl>
                                          <p:spTgt spid="127"/>
                                        </p:tgtEl>
                                        <p:attrNameLst>
                                          <p:attrName>style.visibility</p:attrName>
                                        </p:attrNameLst>
                                      </p:cBhvr>
                                      <p:to>
                                        <p:strVal val="visible"/>
                                      </p:to>
                                    </p:set>
                                    <p:animEffect transition="in" filter="wipe(right)">
                                      <p:cBhvr>
                                        <p:cTn id="113" dur="1000"/>
                                        <p:tgtEl>
                                          <p:spTgt spid="127"/>
                                        </p:tgtEl>
                                      </p:cBhvr>
                                    </p:animEffect>
                                  </p:childTnLst>
                                </p:cTn>
                              </p:par>
                              <p:par>
                                <p:cTn id="114" presetID="22" presetClass="entr" presetSubtype="2" fill="hold" grpId="0" nodeType="withEffect">
                                  <p:stCondLst>
                                    <p:cond delay="3250"/>
                                  </p:stCondLst>
                                  <p:childTnLst>
                                    <p:set>
                                      <p:cBhvr>
                                        <p:cTn id="115" dur="1" fill="hold">
                                          <p:stCondLst>
                                            <p:cond delay="0"/>
                                          </p:stCondLst>
                                        </p:cTn>
                                        <p:tgtEl>
                                          <p:spTgt spid="129"/>
                                        </p:tgtEl>
                                        <p:attrNameLst>
                                          <p:attrName>style.visibility</p:attrName>
                                        </p:attrNameLst>
                                      </p:cBhvr>
                                      <p:to>
                                        <p:strVal val="visible"/>
                                      </p:to>
                                    </p:set>
                                    <p:animEffect transition="in" filter="wipe(right)">
                                      <p:cBhvr>
                                        <p:cTn id="116" dur="1000"/>
                                        <p:tgtEl>
                                          <p:spTgt spid="129"/>
                                        </p:tgtEl>
                                      </p:cBhvr>
                                    </p:animEffect>
                                  </p:childTnLst>
                                </p:cTn>
                              </p:par>
                              <p:par>
                                <p:cTn id="117" presetID="22" presetClass="entr" presetSubtype="8" fill="hold" grpId="0" nodeType="withEffect">
                                  <p:stCondLst>
                                    <p:cond delay="3250"/>
                                  </p:stCondLst>
                                  <p:childTnLst>
                                    <p:set>
                                      <p:cBhvr>
                                        <p:cTn id="118" dur="1" fill="hold">
                                          <p:stCondLst>
                                            <p:cond delay="0"/>
                                          </p:stCondLst>
                                        </p:cTn>
                                        <p:tgtEl>
                                          <p:spTgt spid="126"/>
                                        </p:tgtEl>
                                        <p:attrNameLst>
                                          <p:attrName>style.visibility</p:attrName>
                                        </p:attrNameLst>
                                      </p:cBhvr>
                                      <p:to>
                                        <p:strVal val="visible"/>
                                      </p:to>
                                    </p:set>
                                    <p:animEffect transition="in" filter="wipe(left)">
                                      <p:cBhvr>
                                        <p:cTn id="119" dur="1000"/>
                                        <p:tgtEl>
                                          <p:spTgt spid="126"/>
                                        </p:tgtEl>
                                      </p:cBhvr>
                                    </p:animEffect>
                                  </p:childTnLst>
                                </p:cTn>
                              </p:par>
                              <p:par>
                                <p:cTn id="120" presetID="22" presetClass="entr" presetSubtype="8" fill="hold" grpId="0" nodeType="withEffect">
                                  <p:stCondLst>
                                    <p:cond delay="3250"/>
                                  </p:stCondLst>
                                  <p:childTnLst>
                                    <p:set>
                                      <p:cBhvr>
                                        <p:cTn id="121" dur="1" fill="hold">
                                          <p:stCondLst>
                                            <p:cond delay="0"/>
                                          </p:stCondLst>
                                        </p:cTn>
                                        <p:tgtEl>
                                          <p:spTgt spid="128"/>
                                        </p:tgtEl>
                                        <p:attrNameLst>
                                          <p:attrName>style.visibility</p:attrName>
                                        </p:attrNameLst>
                                      </p:cBhvr>
                                      <p:to>
                                        <p:strVal val="visible"/>
                                      </p:to>
                                    </p:set>
                                    <p:animEffect transition="in" filter="wipe(left)">
                                      <p:cBhvr>
                                        <p:cTn id="122" dur="10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9" grpId="0" animBg="1"/>
      <p:bldP spid="81" grpId="0" animBg="1"/>
      <p:bldP spid="83" grpId="0" animBg="1"/>
      <p:bldP spid="85" grpId="0" animBg="1"/>
      <p:bldP spid="87" grpId="0" animBg="1"/>
      <p:bldP spid="107" grpId="0" animBg="1"/>
      <p:bldP spid="108" grpId="0" animBg="1"/>
      <p:bldP spid="113" grpId="0" animBg="1"/>
      <p:bldP spid="114" grpId="0" animBg="1"/>
      <p:bldP spid="118" grpId="0"/>
      <p:bldP spid="119" grpId="0"/>
      <p:bldP spid="120" grpId="0"/>
      <p:bldP spid="121" grpId="0"/>
      <p:bldP spid="122" grpId="0"/>
      <p:bldP spid="123" grpId="0"/>
      <p:bldP spid="124" grpId="0"/>
      <p:bldP spid="125" grpId="0"/>
      <p:bldP spid="126" grpId="0"/>
      <p:bldP spid="127" grpId="0"/>
      <p:bldP spid="128" grpId="0"/>
      <p:bldP spid="129"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590283" y="4023092"/>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活动效果预期</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5493428" y="2006868"/>
            <a:ext cx="1872208" cy="1788467"/>
          </a:xfrm>
          <a:custGeom>
            <a:gdLst>
              <a:gd name="connsiteX0" fmla="*/ 1137101 w 2274202"/>
              <a:gd name="connsiteY0" fmla="*/ 0 h 2172483"/>
              <a:gd name="connsiteX1" fmla="*/ 2274202 w 2274202"/>
              <a:gd name="connsiteY1" fmla="*/ 1086242 h 2172483"/>
              <a:gd name="connsiteX2" fmla="*/ 1137101 w 2274202"/>
              <a:gd name="connsiteY2" fmla="*/ 2172483 h 2172483"/>
              <a:gd name="connsiteX3" fmla="*/ 0 w 2274202"/>
              <a:gd name="connsiteY3" fmla="*/ 1086242 h 2172483"/>
            </a:gdLst>
            <a:cxnLst>
              <a:cxn ang="0">
                <a:pos x="connsiteX0" y="connsiteY0"/>
              </a:cxn>
              <a:cxn ang="0">
                <a:pos x="connsiteX1" y="connsiteY1"/>
              </a:cxn>
              <a:cxn ang="0">
                <a:pos x="connsiteX2" y="connsiteY2"/>
              </a:cxn>
              <a:cxn ang="0">
                <a:pos x="connsiteX3" y="connsiteY3"/>
              </a:cxn>
            </a:cxnLst>
            <a:rect l="l" t="t" r="r" b="b"/>
            <a:pathLst>
              <a:path w="2274202" h="2172483">
                <a:moveTo>
                  <a:pt x="1137101" y="0"/>
                </a:moveTo>
                <a:lnTo>
                  <a:pt x="2274202" y="1086242"/>
                </a:lnTo>
                <a:lnTo>
                  <a:pt x="1137101" y="2172483"/>
                </a:lnTo>
                <a:lnTo>
                  <a:pt x="0" y="1086242"/>
                </a:lnTo>
                <a:close/>
              </a:path>
            </a:pathLst>
          </a:custGeom>
          <a:no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smtClean="0">
                <a:solidFill>
                  <a:schemeClr val="bg1"/>
                </a:solidFill>
                <a:latin typeface="微软雅黑" panose="020b0503020204020204" pitchFamily="34" charset="-122"/>
                <a:ea typeface="微软雅黑" panose="020b0503020204020204" pitchFamily="34" charset="-122"/>
              </a:rPr>
              <a:t>05</a:t>
            </a:r>
            <a:endParaRPr lang="zh-CN" altLang="en-US" sz="72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iterate type="lt">
                                    <p:tmPct val="18000"/>
                                  </p:iterate>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strVal val="(6*min(max(#ppt_w*#ppt_h,.3),1)-7.4)/-.7*#ppt_w"/>
                                          </p:val>
                                        </p:tav>
                                        <p:tav tm="100000">
                                          <p:val>
                                            <p:strVal val="#ppt_w"/>
                                          </p:val>
                                        </p:tav>
                                      </p:tavLst>
                                    </p:anim>
                                    <p:anim calcmode="lin" valueType="num">
                                      <p:cBhvr>
                                        <p:cTn id="15" dur="500" fill="hold"/>
                                        <p:tgtEl>
                                          <p:spTgt spid="12"/>
                                        </p:tgtEl>
                                        <p:attrNameLst>
                                          <p:attrName>ppt_h</p:attrName>
                                        </p:attrNameLst>
                                      </p:cBhvr>
                                      <p:tavLst>
                                        <p:tav tm="0">
                                          <p:val>
                                            <p:strVal val="(6*min(max(#ppt_w*#ppt_h,.3),1)-7.4)/-.7*#ppt_h"/>
                                          </p:val>
                                        </p:tav>
                                        <p:tav tm="100000">
                                          <p:val>
                                            <p:strVal val="#ppt_h"/>
                                          </p:val>
                                        </p:tav>
                                      </p:tavLst>
                                    </p:anim>
                                    <p:anim calcmode="lin" valueType="num">
                                      <p:cBhvr>
                                        <p:cTn id="16" dur="500" fill="hold"/>
                                        <p:tgtEl>
                                          <p:spTgt spid="12"/>
                                        </p:tgtEl>
                                        <p:attrNameLst>
                                          <p:attrName>ppt_x</p:attrName>
                                        </p:attrNameLst>
                                      </p:cBhvr>
                                      <p:tavLst>
                                        <p:tav tm="0">
                                          <p:val>
                                            <p:fltVal val="0.5"/>
                                          </p:val>
                                        </p:tav>
                                        <p:tav tm="100000">
                                          <p:val>
                                            <p:strVal val="#ppt_x"/>
                                          </p:val>
                                        </p:tav>
                                      </p:tavLst>
                                    </p:anim>
                                    <p:anim calcmode="lin" valueType="num">
                                      <p:cBhvr>
                                        <p:cTn id="17"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39"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活动效果预期</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40" name="直接连接符 39"/>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42" name="f03f37d8-515c-4526-bc60-5f0deb8e19b3"/>
          <p:cNvGrpSpPr>
            <a:grpSpLocks noChangeAspect="1"/>
          </p:cNvGrpSpPr>
          <p:nvPr/>
        </p:nvGrpSpPr>
        <p:grpSpPr>
          <a:xfrm>
            <a:off x="1316807" y="1240061"/>
            <a:ext cx="10073391" cy="3276410"/>
            <a:chOff x="1019436" y="1230064"/>
            <a:chExt cx="10073391" cy="3276410"/>
          </a:xfrm>
        </p:grpSpPr>
        <p:grpSp>
          <p:nvGrpSpPr>
            <p:cNvPr id="43" name="Group 51"/>
            <p:cNvGrpSpPr/>
            <p:nvPr/>
          </p:nvGrpSpPr>
          <p:grpSpPr>
            <a:xfrm>
              <a:off x="1019436" y="1230064"/>
              <a:ext cx="10073391" cy="2753656"/>
              <a:chOff x="1199456" y="998508"/>
              <a:chExt cx="10073391" cy="2949207"/>
            </a:xfrm>
          </p:grpSpPr>
          <p:sp>
            <p:nvSpPr>
              <p:cNvPr id="87" name="Freeform: Shape 2"/>
              <p:cNvSpPr/>
              <p:nvPr/>
            </p:nvSpPr>
            <p:spPr bwMode="auto">
              <a:xfrm>
                <a:off x="1199456" y="3402143"/>
                <a:ext cx="2556284" cy="545569"/>
              </a:xfrm>
              <a:custGeom>
                <a:gdLst>
                  <a:gd name="T0" fmla="*/ 5715 w 5760"/>
                  <a:gd name="T1" fmla="*/ 3576 h 3576"/>
                  <a:gd name="T2" fmla="*/ 5551 w 5760"/>
                  <a:gd name="T3" fmla="*/ 3566 h 3576"/>
                  <a:gd name="T4" fmla="*/ 5360 w 5760"/>
                  <a:gd name="T5" fmla="*/ 3536 h 3576"/>
                  <a:gd name="T6" fmla="*/ 5138 w 5760"/>
                  <a:gd name="T7" fmla="*/ 3476 h 3576"/>
                  <a:gd name="T8" fmla="*/ 4992 w 5760"/>
                  <a:gd name="T9" fmla="*/ 3417 h 3576"/>
                  <a:gd name="T10" fmla="*/ 4875 w 5760"/>
                  <a:gd name="T11" fmla="*/ 3357 h 3576"/>
                  <a:gd name="T12" fmla="*/ 4762 w 5760"/>
                  <a:gd name="T13" fmla="*/ 3282 h 3576"/>
                  <a:gd name="T14" fmla="*/ 4653 w 5760"/>
                  <a:gd name="T15" fmla="*/ 3192 h 3576"/>
                  <a:gd name="T16" fmla="*/ 4553 w 5760"/>
                  <a:gd name="T17" fmla="*/ 3087 h 3576"/>
                  <a:gd name="T18" fmla="*/ 4463 w 5760"/>
                  <a:gd name="T19" fmla="*/ 2962 h 3576"/>
                  <a:gd name="T20" fmla="*/ 4387 w 5760"/>
                  <a:gd name="T21" fmla="*/ 2820 h 3576"/>
                  <a:gd name="T22" fmla="*/ 4338 w 5760"/>
                  <a:gd name="T23" fmla="*/ 2699 h 3576"/>
                  <a:gd name="T24" fmla="*/ 4249 w 5760"/>
                  <a:gd name="T25" fmla="*/ 2419 h 3576"/>
                  <a:gd name="T26" fmla="*/ 4139 w 5760"/>
                  <a:gd name="T27" fmla="*/ 1990 h 3576"/>
                  <a:gd name="T28" fmla="*/ 3995 w 5760"/>
                  <a:gd name="T29" fmla="*/ 1414 h 3576"/>
                  <a:gd name="T30" fmla="*/ 3892 w 5760"/>
                  <a:gd name="T31" fmla="*/ 1074 h 3576"/>
                  <a:gd name="T32" fmla="*/ 3814 w 5760"/>
                  <a:gd name="T33" fmla="*/ 859 h 3576"/>
                  <a:gd name="T34" fmla="*/ 3725 w 5760"/>
                  <a:gd name="T35" fmla="*/ 658 h 3576"/>
                  <a:gd name="T36" fmla="*/ 3625 w 5760"/>
                  <a:gd name="T37" fmla="*/ 475 h 3576"/>
                  <a:gd name="T38" fmla="*/ 3510 w 5760"/>
                  <a:gd name="T39" fmla="*/ 317 h 3576"/>
                  <a:gd name="T40" fmla="*/ 3381 w 5760"/>
                  <a:gd name="T41" fmla="*/ 185 h 3576"/>
                  <a:gd name="T42" fmla="*/ 3234 w 5760"/>
                  <a:gd name="T43" fmla="*/ 85 h 3576"/>
                  <a:gd name="T44" fmla="*/ 3153 w 5760"/>
                  <a:gd name="T45" fmla="*/ 49 h 3576"/>
                  <a:gd name="T46" fmla="*/ 3067 w 5760"/>
                  <a:gd name="T47" fmla="*/ 23 h 3576"/>
                  <a:gd name="T48" fmla="*/ 2977 w 5760"/>
                  <a:gd name="T49" fmla="*/ 6 h 3576"/>
                  <a:gd name="T50" fmla="*/ 2881 w 5760"/>
                  <a:gd name="T51" fmla="*/ 0 h 3576"/>
                  <a:gd name="T52" fmla="*/ 2807 w 5760"/>
                  <a:gd name="T53" fmla="*/ 3 h 3576"/>
                  <a:gd name="T54" fmla="*/ 2715 w 5760"/>
                  <a:gd name="T55" fmla="*/ 17 h 3576"/>
                  <a:gd name="T56" fmla="*/ 2628 w 5760"/>
                  <a:gd name="T57" fmla="*/ 41 h 3576"/>
                  <a:gd name="T58" fmla="*/ 2546 w 5760"/>
                  <a:gd name="T59" fmla="*/ 76 h 3576"/>
                  <a:gd name="T60" fmla="*/ 2414 w 5760"/>
                  <a:gd name="T61" fmla="*/ 157 h 3576"/>
                  <a:gd name="T62" fmla="*/ 2280 w 5760"/>
                  <a:gd name="T63" fmla="*/ 281 h 3576"/>
                  <a:gd name="T64" fmla="*/ 2162 w 5760"/>
                  <a:gd name="T65" fmla="*/ 433 h 3576"/>
                  <a:gd name="T66" fmla="*/ 2059 w 5760"/>
                  <a:gd name="T67" fmla="*/ 610 h 3576"/>
                  <a:gd name="T68" fmla="*/ 1968 w 5760"/>
                  <a:gd name="T69" fmla="*/ 807 h 3576"/>
                  <a:gd name="T70" fmla="*/ 1888 w 5760"/>
                  <a:gd name="T71" fmla="*/ 1019 h 3576"/>
                  <a:gd name="T72" fmla="*/ 1799 w 5760"/>
                  <a:gd name="T73" fmla="*/ 1300 h 3576"/>
                  <a:gd name="T74" fmla="*/ 1677 w 5760"/>
                  <a:gd name="T75" fmla="*/ 1762 h 3576"/>
                  <a:gd name="T76" fmla="*/ 1539 w 5760"/>
                  <a:gd name="T77" fmla="*/ 2316 h 3576"/>
                  <a:gd name="T78" fmla="*/ 1438 w 5760"/>
                  <a:gd name="T79" fmla="*/ 2656 h 3576"/>
                  <a:gd name="T80" fmla="*/ 1391 w 5760"/>
                  <a:gd name="T81" fmla="*/ 2781 h 3576"/>
                  <a:gd name="T82" fmla="*/ 1318 w 5760"/>
                  <a:gd name="T83" fmla="*/ 2929 h 3576"/>
                  <a:gd name="T84" fmla="*/ 1231 w 5760"/>
                  <a:gd name="T85" fmla="*/ 3057 h 3576"/>
                  <a:gd name="T86" fmla="*/ 1133 w 5760"/>
                  <a:gd name="T87" fmla="*/ 3168 h 3576"/>
                  <a:gd name="T88" fmla="*/ 1026 w 5760"/>
                  <a:gd name="T89" fmla="*/ 3261 h 3576"/>
                  <a:gd name="T90" fmla="*/ 914 w 5760"/>
                  <a:gd name="T91" fmla="*/ 3339 h 3576"/>
                  <a:gd name="T92" fmla="*/ 798 w 5760"/>
                  <a:gd name="T93" fmla="*/ 3403 h 3576"/>
                  <a:gd name="T94" fmla="*/ 681 w 5760"/>
                  <a:gd name="T95" fmla="*/ 3454 h 3576"/>
                  <a:gd name="T96" fmla="*/ 454 w 5760"/>
                  <a:gd name="T97" fmla="*/ 3524 h 3576"/>
                  <a:gd name="T98" fmla="*/ 253 w 5760"/>
                  <a:gd name="T99" fmla="*/ 3561 h 3576"/>
                  <a:gd name="T100" fmla="*/ 98 w 5760"/>
                  <a:gd name="T101" fmla="*/ 3574 h 3576"/>
                  <a:gd name="T102" fmla="*/ 5760 w 5760"/>
                  <a:gd name="T103" fmla="*/ 3575 h 35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3576">
                    <a:moveTo>
                      <a:pt x="5760" y="3575"/>
                    </a:moveTo>
                    <a:lnTo>
                      <a:pt x="5760" y="3575"/>
                    </a:lnTo>
                    <a:lnTo>
                      <a:pt x="5748" y="3575"/>
                    </a:lnTo>
                    <a:lnTo>
                      <a:pt x="5715" y="3576"/>
                    </a:lnTo>
                    <a:lnTo>
                      <a:pt x="5662" y="3574"/>
                    </a:lnTo>
                    <a:lnTo>
                      <a:pt x="5628" y="3573"/>
                    </a:lnTo>
                    <a:lnTo>
                      <a:pt x="5591" y="3570"/>
                    </a:lnTo>
                    <a:lnTo>
                      <a:pt x="5551" y="3566"/>
                    </a:lnTo>
                    <a:lnTo>
                      <a:pt x="5507" y="3561"/>
                    </a:lnTo>
                    <a:lnTo>
                      <a:pt x="5461" y="3554"/>
                    </a:lnTo>
                    <a:lnTo>
                      <a:pt x="5412" y="3546"/>
                    </a:lnTo>
                    <a:lnTo>
                      <a:pt x="5360" y="3536"/>
                    </a:lnTo>
                    <a:lnTo>
                      <a:pt x="5306" y="3524"/>
                    </a:lnTo>
                    <a:lnTo>
                      <a:pt x="5251" y="3511"/>
                    </a:lnTo>
                    <a:lnTo>
                      <a:pt x="5195" y="3494"/>
                    </a:lnTo>
                    <a:lnTo>
                      <a:pt x="5138" y="3476"/>
                    </a:lnTo>
                    <a:lnTo>
                      <a:pt x="5079" y="3454"/>
                    </a:lnTo>
                    <a:lnTo>
                      <a:pt x="5050" y="3443"/>
                    </a:lnTo>
                    <a:lnTo>
                      <a:pt x="5021" y="3430"/>
                    </a:lnTo>
                    <a:lnTo>
                      <a:pt x="4992" y="3417"/>
                    </a:lnTo>
                    <a:lnTo>
                      <a:pt x="4963" y="3403"/>
                    </a:lnTo>
                    <a:lnTo>
                      <a:pt x="4933" y="3388"/>
                    </a:lnTo>
                    <a:lnTo>
                      <a:pt x="4904" y="3373"/>
                    </a:lnTo>
                    <a:lnTo>
                      <a:pt x="4875" y="3357"/>
                    </a:lnTo>
                    <a:lnTo>
                      <a:pt x="4846" y="3339"/>
                    </a:lnTo>
                    <a:lnTo>
                      <a:pt x="4818" y="3321"/>
                    </a:lnTo>
                    <a:lnTo>
                      <a:pt x="4790" y="3302"/>
                    </a:lnTo>
                    <a:lnTo>
                      <a:pt x="4762" y="3282"/>
                    </a:lnTo>
                    <a:lnTo>
                      <a:pt x="4734" y="3261"/>
                    </a:lnTo>
                    <a:lnTo>
                      <a:pt x="4707" y="3239"/>
                    </a:lnTo>
                    <a:lnTo>
                      <a:pt x="4680" y="3216"/>
                    </a:lnTo>
                    <a:lnTo>
                      <a:pt x="4653" y="3192"/>
                    </a:lnTo>
                    <a:lnTo>
                      <a:pt x="4627" y="3168"/>
                    </a:lnTo>
                    <a:lnTo>
                      <a:pt x="4602" y="3142"/>
                    </a:lnTo>
                    <a:lnTo>
                      <a:pt x="4577" y="3115"/>
                    </a:lnTo>
                    <a:lnTo>
                      <a:pt x="4553" y="3087"/>
                    </a:lnTo>
                    <a:lnTo>
                      <a:pt x="4529" y="3057"/>
                    </a:lnTo>
                    <a:lnTo>
                      <a:pt x="4507" y="3027"/>
                    </a:lnTo>
                    <a:lnTo>
                      <a:pt x="4484" y="2996"/>
                    </a:lnTo>
                    <a:lnTo>
                      <a:pt x="4463" y="2962"/>
                    </a:lnTo>
                    <a:lnTo>
                      <a:pt x="4443" y="2929"/>
                    </a:lnTo>
                    <a:lnTo>
                      <a:pt x="4423" y="2893"/>
                    </a:lnTo>
                    <a:lnTo>
                      <a:pt x="4404" y="2858"/>
                    </a:lnTo>
                    <a:lnTo>
                      <a:pt x="4387" y="2820"/>
                    </a:lnTo>
                    <a:lnTo>
                      <a:pt x="4369" y="2781"/>
                    </a:lnTo>
                    <a:lnTo>
                      <a:pt x="4369" y="2781"/>
                    </a:lnTo>
                    <a:lnTo>
                      <a:pt x="4353" y="2741"/>
                    </a:lnTo>
                    <a:lnTo>
                      <a:pt x="4338" y="2699"/>
                    </a:lnTo>
                    <a:lnTo>
                      <a:pt x="4322" y="2656"/>
                    </a:lnTo>
                    <a:lnTo>
                      <a:pt x="4308" y="2610"/>
                    </a:lnTo>
                    <a:lnTo>
                      <a:pt x="4278" y="2517"/>
                    </a:lnTo>
                    <a:lnTo>
                      <a:pt x="4249" y="2419"/>
                    </a:lnTo>
                    <a:lnTo>
                      <a:pt x="4221" y="2316"/>
                    </a:lnTo>
                    <a:lnTo>
                      <a:pt x="4194" y="2210"/>
                    </a:lnTo>
                    <a:lnTo>
                      <a:pt x="4166" y="2101"/>
                    </a:lnTo>
                    <a:lnTo>
                      <a:pt x="4139" y="1990"/>
                    </a:lnTo>
                    <a:lnTo>
                      <a:pt x="4083" y="1762"/>
                    </a:lnTo>
                    <a:lnTo>
                      <a:pt x="4055" y="1646"/>
                    </a:lnTo>
                    <a:lnTo>
                      <a:pt x="4025" y="1530"/>
                    </a:lnTo>
                    <a:lnTo>
                      <a:pt x="3995" y="1414"/>
                    </a:lnTo>
                    <a:lnTo>
                      <a:pt x="3962" y="1300"/>
                    </a:lnTo>
                    <a:lnTo>
                      <a:pt x="3928" y="1186"/>
                    </a:lnTo>
                    <a:lnTo>
                      <a:pt x="3910" y="1130"/>
                    </a:lnTo>
                    <a:lnTo>
                      <a:pt x="3892" y="1074"/>
                    </a:lnTo>
                    <a:lnTo>
                      <a:pt x="3873" y="1019"/>
                    </a:lnTo>
                    <a:lnTo>
                      <a:pt x="3854" y="965"/>
                    </a:lnTo>
                    <a:lnTo>
                      <a:pt x="3834" y="912"/>
                    </a:lnTo>
                    <a:lnTo>
                      <a:pt x="3814" y="859"/>
                    </a:lnTo>
                    <a:lnTo>
                      <a:pt x="3792" y="807"/>
                    </a:lnTo>
                    <a:lnTo>
                      <a:pt x="3771" y="756"/>
                    </a:lnTo>
                    <a:lnTo>
                      <a:pt x="3748" y="707"/>
                    </a:lnTo>
                    <a:lnTo>
                      <a:pt x="3725" y="658"/>
                    </a:lnTo>
                    <a:lnTo>
                      <a:pt x="3702" y="610"/>
                    </a:lnTo>
                    <a:lnTo>
                      <a:pt x="3677" y="564"/>
                    </a:lnTo>
                    <a:lnTo>
                      <a:pt x="3651" y="519"/>
                    </a:lnTo>
                    <a:lnTo>
                      <a:pt x="3625" y="475"/>
                    </a:lnTo>
                    <a:lnTo>
                      <a:pt x="3598" y="433"/>
                    </a:lnTo>
                    <a:lnTo>
                      <a:pt x="3570" y="392"/>
                    </a:lnTo>
                    <a:lnTo>
                      <a:pt x="3541" y="353"/>
                    </a:lnTo>
                    <a:lnTo>
                      <a:pt x="3510" y="317"/>
                    </a:lnTo>
                    <a:lnTo>
                      <a:pt x="3480" y="281"/>
                    </a:lnTo>
                    <a:lnTo>
                      <a:pt x="3448" y="246"/>
                    </a:lnTo>
                    <a:lnTo>
                      <a:pt x="3415" y="215"/>
                    </a:lnTo>
                    <a:lnTo>
                      <a:pt x="3381" y="185"/>
                    </a:lnTo>
                    <a:lnTo>
                      <a:pt x="3346" y="157"/>
                    </a:lnTo>
                    <a:lnTo>
                      <a:pt x="3309" y="131"/>
                    </a:lnTo>
                    <a:lnTo>
                      <a:pt x="3273" y="107"/>
                    </a:lnTo>
                    <a:lnTo>
                      <a:pt x="3234" y="85"/>
                    </a:lnTo>
                    <a:lnTo>
                      <a:pt x="3214" y="76"/>
                    </a:lnTo>
                    <a:lnTo>
                      <a:pt x="3194" y="66"/>
                    </a:lnTo>
                    <a:lnTo>
                      <a:pt x="3174" y="57"/>
                    </a:lnTo>
                    <a:lnTo>
                      <a:pt x="3153" y="49"/>
                    </a:lnTo>
                    <a:lnTo>
                      <a:pt x="3132" y="41"/>
                    </a:lnTo>
                    <a:lnTo>
                      <a:pt x="3111" y="35"/>
                    </a:lnTo>
                    <a:lnTo>
                      <a:pt x="3089" y="28"/>
                    </a:lnTo>
                    <a:lnTo>
                      <a:pt x="3067" y="23"/>
                    </a:lnTo>
                    <a:lnTo>
                      <a:pt x="3046" y="17"/>
                    </a:lnTo>
                    <a:lnTo>
                      <a:pt x="3023" y="13"/>
                    </a:lnTo>
                    <a:lnTo>
                      <a:pt x="2999" y="10"/>
                    </a:lnTo>
                    <a:lnTo>
                      <a:pt x="2977" y="6"/>
                    </a:lnTo>
                    <a:lnTo>
                      <a:pt x="2953" y="3"/>
                    </a:lnTo>
                    <a:lnTo>
                      <a:pt x="2929" y="2"/>
                    </a:lnTo>
                    <a:lnTo>
                      <a:pt x="2904" y="1"/>
                    </a:lnTo>
                    <a:lnTo>
                      <a:pt x="2881" y="0"/>
                    </a:lnTo>
                    <a:lnTo>
                      <a:pt x="2881" y="0"/>
                    </a:lnTo>
                    <a:lnTo>
                      <a:pt x="2856" y="1"/>
                    </a:lnTo>
                    <a:lnTo>
                      <a:pt x="2831" y="2"/>
                    </a:lnTo>
                    <a:lnTo>
                      <a:pt x="2807" y="3"/>
                    </a:lnTo>
                    <a:lnTo>
                      <a:pt x="2783" y="6"/>
                    </a:lnTo>
                    <a:lnTo>
                      <a:pt x="2761" y="10"/>
                    </a:lnTo>
                    <a:lnTo>
                      <a:pt x="2738" y="13"/>
                    </a:lnTo>
                    <a:lnTo>
                      <a:pt x="2715" y="17"/>
                    </a:lnTo>
                    <a:lnTo>
                      <a:pt x="2693" y="23"/>
                    </a:lnTo>
                    <a:lnTo>
                      <a:pt x="2671" y="28"/>
                    </a:lnTo>
                    <a:lnTo>
                      <a:pt x="2649" y="35"/>
                    </a:lnTo>
                    <a:lnTo>
                      <a:pt x="2628" y="41"/>
                    </a:lnTo>
                    <a:lnTo>
                      <a:pt x="2607" y="49"/>
                    </a:lnTo>
                    <a:lnTo>
                      <a:pt x="2587" y="57"/>
                    </a:lnTo>
                    <a:lnTo>
                      <a:pt x="2566" y="66"/>
                    </a:lnTo>
                    <a:lnTo>
                      <a:pt x="2546" y="76"/>
                    </a:lnTo>
                    <a:lnTo>
                      <a:pt x="2526" y="85"/>
                    </a:lnTo>
                    <a:lnTo>
                      <a:pt x="2487" y="107"/>
                    </a:lnTo>
                    <a:lnTo>
                      <a:pt x="2451" y="131"/>
                    </a:lnTo>
                    <a:lnTo>
                      <a:pt x="2414" y="157"/>
                    </a:lnTo>
                    <a:lnTo>
                      <a:pt x="2379" y="185"/>
                    </a:lnTo>
                    <a:lnTo>
                      <a:pt x="2345" y="215"/>
                    </a:lnTo>
                    <a:lnTo>
                      <a:pt x="2312" y="246"/>
                    </a:lnTo>
                    <a:lnTo>
                      <a:pt x="2280" y="281"/>
                    </a:lnTo>
                    <a:lnTo>
                      <a:pt x="2250" y="317"/>
                    </a:lnTo>
                    <a:lnTo>
                      <a:pt x="2219" y="353"/>
                    </a:lnTo>
                    <a:lnTo>
                      <a:pt x="2190" y="392"/>
                    </a:lnTo>
                    <a:lnTo>
                      <a:pt x="2162" y="433"/>
                    </a:lnTo>
                    <a:lnTo>
                      <a:pt x="2135" y="475"/>
                    </a:lnTo>
                    <a:lnTo>
                      <a:pt x="2109" y="519"/>
                    </a:lnTo>
                    <a:lnTo>
                      <a:pt x="2083" y="564"/>
                    </a:lnTo>
                    <a:lnTo>
                      <a:pt x="2059" y="610"/>
                    </a:lnTo>
                    <a:lnTo>
                      <a:pt x="2035" y="658"/>
                    </a:lnTo>
                    <a:lnTo>
                      <a:pt x="2012" y="707"/>
                    </a:lnTo>
                    <a:lnTo>
                      <a:pt x="1989" y="756"/>
                    </a:lnTo>
                    <a:lnTo>
                      <a:pt x="1968" y="807"/>
                    </a:lnTo>
                    <a:lnTo>
                      <a:pt x="1947" y="859"/>
                    </a:lnTo>
                    <a:lnTo>
                      <a:pt x="1926" y="912"/>
                    </a:lnTo>
                    <a:lnTo>
                      <a:pt x="1906" y="965"/>
                    </a:lnTo>
                    <a:lnTo>
                      <a:pt x="1888" y="1019"/>
                    </a:lnTo>
                    <a:lnTo>
                      <a:pt x="1868" y="1074"/>
                    </a:lnTo>
                    <a:lnTo>
                      <a:pt x="1850" y="1130"/>
                    </a:lnTo>
                    <a:lnTo>
                      <a:pt x="1832" y="1186"/>
                    </a:lnTo>
                    <a:lnTo>
                      <a:pt x="1799" y="1300"/>
                    </a:lnTo>
                    <a:lnTo>
                      <a:pt x="1767" y="1414"/>
                    </a:lnTo>
                    <a:lnTo>
                      <a:pt x="1735" y="1530"/>
                    </a:lnTo>
                    <a:lnTo>
                      <a:pt x="1706" y="1646"/>
                    </a:lnTo>
                    <a:lnTo>
                      <a:pt x="1677" y="1762"/>
                    </a:lnTo>
                    <a:lnTo>
                      <a:pt x="1621" y="1990"/>
                    </a:lnTo>
                    <a:lnTo>
                      <a:pt x="1594" y="2101"/>
                    </a:lnTo>
                    <a:lnTo>
                      <a:pt x="1567" y="2210"/>
                    </a:lnTo>
                    <a:lnTo>
                      <a:pt x="1539" y="2316"/>
                    </a:lnTo>
                    <a:lnTo>
                      <a:pt x="1511" y="2419"/>
                    </a:lnTo>
                    <a:lnTo>
                      <a:pt x="1482" y="2517"/>
                    </a:lnTo>
                    <a:lnTo>
                      <a:pt x="1453" y="2610"/>
                    </a:lnTo>
                    <a:lnTo>
                      <a:pt x="1438" y="2656"/>
                    </a:lnTo>
                    <a:lnTo>
                      <a:pt x="1422" y="2699"/>
                    </a:lnTo>
                    <a:lnTo>
                      <a:pt x="1407" y="2741"/>
                    </a:lnTo>
                    <a:lnTo>
                      <a:pt x="1391" y="2781"/>
                    </a:lnTo>
                    <a:lnTo>
                      <a:pt x="1391" y="2781"/>
                    </a:lnTo>
                    <a:lnTo>
                      <a:pt x="1373" y="2820"/>
                    </a:lnTo>
                    <a:lnTo>
                      <a:pt x="1356" y="2858"/>
                    </a:lnTo>
                    <a:lnTo>
                      <a:pt x="1338" y="2893"/>
                    </a:lnTo>
                    <a:lnTo>
                      <a:pt x="1318" y="2929"/>
                    </a:lnTo>
                    <a:lnTo>
                      <a:pt x="1298" y="2962"/>
                    </a:lnTo>
                    <a:lnTo>
                      <a:pt x="1276" y="2996"/>
                    </a:lnTo>
                    <a:lnTo>
                      <a:pt x="1253" y="3027"/>
                    </a:lnTo>
                    <a:lnTo>
                      <a:pt x="1231" y="3057"/>
                    </a:lnTo>
                    <a:lnTo>
                      <a:pt x="1208" y="3087"/>
                    </a:lnTo>
                    <a:lnTo>
                      <a:pt x="1183" y="3115"/>
                    </a:lnTo>
                    <a:lnTo>
                      <a:pt x="1158" y="3142"/>
                    </a:lnTo>
                    <a:lnTo>
                      <a:pt x="1133" y="3168"/>
                    </a:lnTo>
                    <a:lnTo>
                      <a:pt x="1107" y="3192"/>
                    </a:lnTo>
                    <a:lnTo>
                      <a:pt x="1080" y="3216"/>
                    </a:lnTo>
                    <a:lnTo>
                      <a:pt x="1055" y="3239"/>
                    </a:lnTo>
                    <a:lnTo>
                      <a:pt x="1026" y="3261"/>
                    </a:lnTo>
                    <a:lnTo>
                      <a:pt x="999" y="3282"/>
                    </a:lnTo>
                    <a:lnTo>
                      <a:pt x="971" y="3302"/>
                    </a:lnTo>
                    <a:lnTo>
                      <a:pt x="942" y="3321"/>
                    </a:lnTo>
                    <a:lnTo>
                      <a:pt x="914" y="3339"/>
                    </a:lnTo>
                    <a:lnTo>
                      <a:pt x="885" y="3357"/>
                    </a:lnTo>
                    <a:lnTo>
                      <a:pt x="857" y="3373"/>
                    </a:lnTo>
                    <a:lnTo>
                      <a:pt x="828" y="3388"/>
                    </a:lnTo>
                    <a:lnTo>
                      <a:pt x="798" y="3403"/>
                    </a:lnTo>
                    <a:lnTo>
                      <a:pt x="768" y="3417"/>
                    </a:lnTo>
                    <a:lnTo>
                      <a:pt x="739" y="3430"/>
                    </a:lnTo>
                    <a:lnTo>
                      <a:pt x="710" y="3443"/>
                    </a:lnTo>
                    <a:lnTo>
                      <a:pt x="681" y="3454"/>
                    </a:lnTo>
                    <a:lnTo>
                      <a:pt x="622" y="3476"/>
                    </a:lnTo>
                    <a:lnTo>
                      <a:pt x="565" y="3494"/>
                    </a:lnTo>
                    <a:lnTo>
                      <a:pt x="509" y="3511"/>
                    </a:lnTo>
                    <a:lnTo>
                      <a:pt x="454" y="3524"/>
                    </a:lnTo>
                    <a:lnTo>
                      <a:pt x="400" y="3536"/>
                    </a:lnTo>
                    <a:lnTo>
                      <a:pt x="349" y="3546"/>
                    </a:lnTo>
                    <a:lnTo>
                      <a:pt x="299" y="3554"/>
                    </a:lnTo>
                    <a:lnTo>
                      <a:pt x="253" y="3561"/>
                    </a:lnTo>
                    <a:lnTo>
                      <a:pt x="210" y="3566"/>
                    </a:lnTo>
                    <a:lnTo>
                      <a:pt x="169" y="3570"/>
                    </a:lnTo>
                    <a:lnTo>
                      <a:pt x="132" y="3573"/>
                    </a:lnTo>
                    <a:lnTo>
                      <a:pt x="98" y="3574"/>
                    </a:lnTo>
                    <a:lnTo>
                      <a:pt x="45" y="3576"/>
                    </a:lnTo>
                    <a:lnTo>
                      <a:pt x="12" y="3575"/>
                    </a:lnTo>
                    <a:lnTo>
                      <a:pt x="0" y="3575"/>
                    </a:lnTo>
                    <a:lnTo>
                      <a:pt x="5760" y="3575"/>
                    </a:lnTo>
                    <a:close/>
                  </a:path>
                </a:pathLst>
              </a:custGeom>
              <a:solidFill>
                <a:srgbClr val="139392"/>
              </a:solidFill>
              <a:ln>
                <a:noFill/>
              </a:ln>
            </p:spPr>
            <p:txBody>
              <a:bodyPr anchor="ctr"/>
              <a:lstStyle/>
              <a:p>
                <a:pPr algn="ctr"/>
                <a:endParaRPr>
                  <a:solidFill>
                    <a:schemeClr val="bg1"/>
                  </a:solidFill>
                </a:endParaRPr>
              </a:p>
            </p:txBody>
          </p:sp>
          <p:sp>
            <p:nvSpPr>
              <p:cNvPr id="88" name="TextBox 7"/>
              <p:cNvSpPr txBox="1"/>
              <p:nvPr/>
            </p:nvSpPr>
            <p:spPr bwMode="auto">
              <a:xfrm>
                <a:off x="2269208" y="2789877"/>
                <a:ext cx="416781" cy="395560"/>
              </a:xfrm>
              <a:prstGeom prst="rect">
                <a:avLst/>
              </a:prstGeom>
              <a:noFill/>
              <a:ln w="9525">
                <a:noFill/>
                <a:miter lim="800000"/>
              </a:ln>
            </p:spPr>
            <p:txBody>
              <a:bodyPr wrap="none" lIns="0" tIns="0" rIns="0" bIns="0" anchor="t" anchorCtr="0">
                <a:normAutofit/>
                <a:scene3d>
                  <a:camera prst="orthographicFront"/>
                  <a:lightRig rig="threePt" dir="t"/>
                </a:scene3d>
                <a:sp3d contourW="12700">
                  <a:bevelT w="0" h="0"/>
                </a:sp3d>
              </a:bodyPr>
              <a:lstStyle/>
              <a:p>
                <a:pPr marL="0" lvl="1" algn="ctr"/>
                <a:r>
                  <a:rPr lang="en-US" altLang="ko-KR" sz="2400">
                    <a:solidFill>
                      <a:schemeClr val="bg1"/>
                    </a:solidFill>
                  </a:rPr>
                  <a:t>20%</a:t>
                </a:r>
                <a:endParaRPr lang="en-US" altLang="ko-KR" sz="2400">
                  <a:solidFill>
                    <a:schemeClr val="bg1"/>
                  </a:solidFill>
                </a:endParaRPr>
              </a:p>
            </p:txBody>
          </p:sp>
          <p:sp>
            <p:nvSpPr>
              <p:cNvPr id="89" name="Freeform: Shape 3"/>
              <p:cNvSpPr/>
              <p:nvPr/>
            </p:nvSpPr>
            <p:spPr bwMode="auto">
              <a:xfrm>
                <a:off x="3078733" y="2311000"/>
                <a:ext cx="2556284" cy="1636715"/>
              </a:xfrm>
              <a:custGeom>
                <a:gdLst>
                  <a:gd name="T0" fmla="*/ 5715 w 5760"/>
                  <a:gd name="T1" fmla="*/ 3576 h 3576"/>
                  <a:gd name="T2" fmla="*/ 5551 w 5760"/>
                  <a:gd name="T3" fmla="*/ 3566 h 3576"/>
                  <a:gd name="T4" fmla="*/ 5360 w 5760"/>
                  <a:gd name="T5" fmla="*/ 3536 h 3576"/>
                  <a:gd name="T6" fmla="*/ 5138 w 5760"/>
                  <a:gd name="T7" fmla="*/ 3476 h 3576"/>
                  <a:gd name="T8" fmla="*/ 4992 w 5760"/>
                  <a:gd name="T9" fmla="*/ 3417 h 3576"/>
                  <a:gd name="T10" fmla="*/ 4875 w 5760"/>
                  <a:gd name="T11" fmla="*/ 3357 h 3576"/>
                  <a:gd name="T12" fmla="*/ 4762 w 5760"/>
                  <a:gd name="T13" fmla="*/ 3282 h 3576"/>
                  <a:gd name="T14" fmla="*/ 4653 w 5760"/>
                  <a:gd name="T15" fmla="*/ 3192 h 3576"/>
                  <a:gd name="T16" fmla="*/ 4553 w 5760"/>
                  <a:gd name="T17" fmla="*/ 3087 h 3576"/>
                  <a:gd name="T18" fmla="*/ 4463 w 5760"/>
                  <a:gd name="T19" fmla="*/ 2962 h 3576"/>
                  <a:gd name="T20" fmla="*/ 4387 w 5760"/>
                  <a:gd name="T21" fmla="*/ 2820 h 3576"/>
                  <a:gd name="T22" fmla="*/ 4338 w 5760"/>
                  <a:gd name="T23" fmla="*/ 2699 h 3576"/>
                  <a:gd name="T24" fmla="*/ 4249 w 5760"/>
                  <a:gd name="T25" fmla="*/ 2419 h 3576"/>
                  <a:gd name="T26" fmla="*/ 4139 w 5760"/>
                  <a:gd name="T27" fmla="*/ 1990 h 3576"/>
                  <a:gd name="T28" fmla="*/ 3995 w 5760"/>
                  <a:gd name="T29" fmla="*/ 1414 h 3576"/>
                  <a:gd name="T30" fmla="*/ 3892 w 5760"/>
                  <a:gd name="T31" fmla="*/ 1074 h 3576"/>
                  <a:gd name="T32" fmla="*/ 3814 w 5760"/>
                  <a:gd name="T33" fmla="*/ 859 h 3576"/>
                  <a:gd name="T34" fmla="*/ 3725 w 5760"/>
                  <a:gd name="T35" fmla="*/ 658 h 3576"/>
                  <a:gd name="T36" fmla="*/ 3625 w 5760"/>
                  <a:gd name="T37" fmla="*/ 475 h 3576"/>
                  <a:gd name="T38" fmla="*/ 3510 w 5760"/>
                  <a:gd name="T39" fmla="*/ 317 h 3576"/>
                  <a:gd name="T40" fmla="*/ 3381 w 5760"/>
                  <a:gd name="T41" fmla="*/ 185 h 3576"/>
                  <a:gd name="T42" fmla="*/ 3234 w 5760"/>
                  <a:gd name="T43" fmla="*/ 85 h 3576"/>
                  <a:gd name="T44" fmla="*/ 3153 w 5760"/>
                  <a:gd name="T45" fmla="*/ 49 h 3576"/>
                  <a:gd name="T46" fmla="*/ 3067 w 5760"/>
                  <a:gd name="T47" fmla="*/ 23 h 3576"/>
                  <a:gd name="T48" fmla="*/ 2977 w 5760"/>
                  <a:gd name="T49" fmla="*/ 6 h 3576"/>
                  <a:gd name="T50" fmla="*/ 2881 w 5760"/>
                  <a:gd name="T51" fmla="*/ 0 h 3576"/>
                  <a:gd name="T52" fmla="*/ 2807 w 5760"/>
                  <a:gd name="T53" fmla="*/ 3 h 3576"/>
                  <a:gd name="T54" fmla="*/ 2715 w 5760"/>
                  <a:gd name="T55" fmla="*/ 17 h 3576"/>
                  <a:gd name="T56" fmla="*/ 2628 w 5760"/>
                  <a:gd name="T57" fmla="*/ 41 h 3576"/>
                  <a:gd name="T58" fmla="*/ 2546 w 5760"/>
                  <a:gd name="T59" fmla="*/ 76 h 3576"/>
                  <a:gd name="T60" fmla="*/ 2414 w 5760"/>
                  <a:gd name="T61" fmla="*/ 157 h 3576"/>
                  <a:gd name="T62" fmla="*/ 2280 w 5760"/>
                  <a:gd name="T63" fmla="*/ 281 h 3576"/>
                  <a:gd name="T64" fmla="*/ 2162 w 5760"/>
                  <a:gd name="T65" fmla="*/ 433 h 3576"/>
                  <a:gd name="T66" fmla="*/ 2059 w 5760"/>
                  <a:gd name="T67" fmla="*/ 610 h 3576"/>
                  <a:gd name="T68" fmla="*/ 1968 w 5760"/>
                  <a:gd name="T69" fmla="*/ 807 h 3576"/>
                  <a:gd name="T70" fmla="*/ 1888 w 5760"/>
                  <a:gd name="T71" fmla="*/ 1019 h 3576"/>
                  <a:gd name="T72" fmla="*/ 1799 w 5760"/>
                  <a:gd name="T73" fmla="*/ 1300 h 3576"/>
                  <a:gd name="T74" fmla="*/ 1677 w 5760"/>
                  <a:gd name="T75" fmla="*/ 1762 h 3576"/>
                  <a:gd name="T76" fmla="*/ 1539 w 5760"/>
                  <a:gd name="T77" fmla="*/ 2316 h 3576"/>
                  <a:gd name="T78" fmla="*/ 1438 w 5760"/>
                  <a:gd name="T79" fmla="*/ 2656 h 3576"/>
                  <a:gd name="T80" fmla="*/ 1391 w 5760"/>
                  <a:gd name="T81" fmla="*/ 2781 h 3576"/>
                  <a:gd name="T82" fmla="*/ 1318 w 5760"/>
                  <a:gd name="T83" fmla="*/ 2929 h 3576"/>
                  <a:gd name="T84" fmla="*/ 1231 w 5760"/>
                  <a:gd name="T85" fmla="*/ 3057 h 3576"/>
                  <a:gd name="T86" fmla="*/ 1133 w 5760"/>
                  <a:gd name="T87" fmla="*/ 3168 h 3576"/>
                  <a:gd name="T88" fmla="*/ 1026 w 5760"/>
                  <a:gd name="T89" fmla="*/ 3261 h 3576"/>
                  <a:gd name="T90" fmla="*/ 914 w 5760"/>
                  <a:gd name="T91" fmla="*/ 3339 h 3576"/>
                  <a:gd name="T92" fmla="*/ 798 w 5760"/>
                  <a:gd name="T93" fmla="*/ 3403 h 3576"/>
                  <a:gd name="T94" fmla="*/ 681 w 5760"/>
                  <a:gd name="T95" fmla="*/ 3454 h 3576"/>
                  <a:gd name="T96" fmla="*/ 454 w 5760"/>
                  <a:gd name="T97" fmla="*/ 3524 h 3576"/>
                  <a:gd name="T98" fmla="*/ 253 w 5760"/>
                  <a:gd name="T99" fmla="*/ 3561 h 3576"/>
                  <a:gd name="T100" fmla="*/ 98 w 5760"/>
                  <a:gd name="T101" fmla="*/ 3574 h 3576"/>
                  <a:gd name="T102" fmla="*/ 5760 w 5760"/>
                  <a:gd name="T103" fmla="*/ 3575 h 35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3576">
                    <a:moveTo>
                      <a:pt x="5760" y="3575"/>
                    </a:moveTo>
                    <a:lnTo>
                      <a:pt x="5760" y="3575"/>
                    </a:lnTo>
                    <a:lnTo>
                      <a:pt x="5748" y="3575"/>
                    </a:lnTo>
                    <a:lnTo>
                      <a:pt x="5715" y="3576"/>
                    </a:lnTo>
                    <a:lnTo>
                      <a:pt x="5662" y="3574"/>
                    </a:lnTo>
                    <a:lnTo>
                      <a:pt x="5628" y="3573"/>
                    </a:lnTo>
                    <a:lnTo>
                      <a:pt x="5591" y="3570"/>
                    </a:lnTo>
                    <a:lnTo>
                      <a:pt x="5551" y="3566"/>
                    </a:lnTo>
                    <a:lnTo>
                      <a:pt x="5507" y="3561"/>
                    </a:lnTo>
                    <a:lnTo>
                      <a:pt x="5461" y="3554"/>
                    </a:lnTo>
                    <a:lnTo>
                      <a:pt x="5412" y="3546"/>
                    </a:lnTo>
                    <a:lnTo>
                      <a:pt x="5360" y="3536"/>
                    </a:lnTo>
                    <a:lnTo>
                      <a:pt x="5306" y="3524"/>
                    </a:lnTo>
                    <a:lnTo>
                      <a:pt x="5251" y="3511"/>
                    </a:lnTo>
                    <a:lnTo>
                      <a:pt x="5195" y="3494"/>
                    </a:lnTo>
                    <a:lnTo>
                      <a:pt x="5138" y="3476"/>
                    </a:lnTo>
                    <a:lnTo>
                      <a:pt x="5079" y="3454"/>
                    </a:lnTo>
                    <a:lnTo>
                      <a:pt x="5050" y="3443"/>
                    </a:lnTo>
                    <a:lnTo>
                      <a:pt x="5021" y="3430"/>
                    </a:lnTo>
                    <a:lnTo>
                      <a:pt x="4992" y="3417"/>
                    </a:lnTo>
                    <a:lnTo>
                      <a:pt x="4963" y="3403"/>
                    </a:lnTo>
                    <a:lnTo>
                      <a:pt x="4933" y="3388"/>
                    </a:lnTo>
                    <a:lnTo>
                      <a:pt x="4904" y="3373"/>
                    </a:lnTo>
                    <a:lnTo>
                      <a:pt x="4875" y="3357"/>
                    </a:lnTo>
                    <a:lnTo>
                      <a:pt x="4846" y="3339"/>
                    </a:lnTo>
                    <a:lnTo>
                      <a:pt x="4818" y="3321"/>
                    </a:lnTo>
                    <a:lnTo>
                      <a:pt x="4790" y="3302"/>
                    </a:lnTo>
                    <a:lnTo>
                      <a:pt x="4762" y="3282"/>
                    </a:lnTo>
                    <a:lnTo>
                      <a:pt x="4734" y="3261"/>
                    </a:lnTo>
                    <a:lnTo>
                      <a:pt x="4707" y="3239"/>
                    </a:lnTo>
                    <a:lnTo>
                      <a:pt x="4680" y="3216"/>
                    </a:lnTo>
                    <a:lnTo>
                      <a:pt x="4653" y="3192"/>
                    </a:lnTo>
                    <a:lnTo>
                      <a:pt x="4627" y="3168"/>
                    </a:lnTo>
                    <a:lnTo>
                      <a:pt x="4602" y="3142"/>
                    </a:lnTo>
                    <a:lnTo>
                      <a:pt x="4577" y="3115"/>
                    </a:lnTo>
                    <a:lnTo>
                      <a:pt x="4553" y="3087"/>
                    </a:lnTo>
                    <a:lnTo>
                      <a:pt x="4529" y="3057"/>
                    </a:lnTo>
                    <a:lnTo>
                      <a:pt x="4507" y="3027"/>
                    </a:lnTo>
                    <a:lnTo>
                      <a:pt x="4484" y="2996"/>
                    </a:lnTo>
                    <a:lnTo>
                      <a:pt x="4463" y="2962"/>
                    </a:lnTo>
                    <a:lnTo>
                      <a:pt x="4443" y="2929"/>
                    </a:lnTo>
                    <a:lnTo>
                      <a:pt x="4423" y="2893"/>
                    </a:lnTo>
                    <a:lnTo>
                      <a:pt x="4404" y="2858"/>
                    </a:lnTo>
                    <a:lnTo>
                      <a:pt x="4387" y="2820"/>
                    </a:lnTo>
                    <a:lnTo>
                      <a:pt x="4369" y="2781"/>
                    </a:lnTo>
                    <a:lnTo>
                      <a:pt x="4369" y="2781"/>
                    </a:lnTo>
                    <a:lnTo>
                      <a:pt x="4353" y="2741"/>
                    </a:lnTo>
                    <a:lnTo>
                      <a:pt x="4338" y="2699"/>
                    </a:lnTo>
                    <a:lnTo>
                      <a:pt x="4322" y="2656"/>
                    </a:lnTo>
                    <a:lnTo>
                      <a:pt x="4308" y="2610"/>
                    </a:lnTo>
                    <a:lnTo>
                      <a:pt x="4278" y="2517"/>
                    </a:lnTo>
                    <a:lnTo>
                      <a:pt x="4249" y="2419"/>
                    </a:lnTo>
                    <a:lnTo>
                      <a:pt x="4221" y="2316"/>
                    </a:lnTo>
                    <a:lnTo>
                      <a:pt x="4194" y="2210"/>
                    </a:lnTo>
                    <a:lnTo>
                      <a:pt x="4166" y="2101"/>
                    </a:lnTo>
                    <a:lnTo>
                      <a:pt x="4139" y="1990"/>
                    </a:lnTo>
                    <a:lnTo>
                      <a:pt x="4083" y="1762"/>
                    </a:lnTo>
                    <a:lnTo>
                      <a:pt x="4055" y="1646"/>
                    </a:lnTo>
                    <a:lnTo>
                      <a:pt x="4025" y="1530"/>
                    </a:lnTo>
                    <a:lnTo>
                      <a:pt x="3995" y="1414"/>
                    </a:lnTo>
                    <a:lnTo>
                      <a:pt x="3962" y="1300"/>
                    </a:lnTo>
                    <a:lnTo>
                      <a:pt x="3928" y="1186"/>
                    </a:lnTo>
                    <a:lnTo>
                      <a:pt x="3910" y="1130"/>
                    </a:lnTo>
                    <a:lnTo>
                      <a:pt x="3892" y="1074"/>
                    </a:lnTo>
                    <a:lnTo>
                      <a:pt x="3873" y="1019"/>
                    </a:lnTo>
                    <a:lnTo>
                      <a:pt x="3854" y="965"/>
                    </a:lnTo>
                    <a:lnTo>
                      <a:pt x="3834" y="912"/>
                    </a:lnTo>
                    <a:lnTo>
                      <a:pt x="3814" y="859"/>
                    </a:lnTo>
                    <a:lnTo>
                      <a:pt x="3792" y="807"/>
                    </a:lnTo>
                    <a:lnTo>
                      <a:pt x="3771" y="756"/>
                    </a:lnTo>
                    <a:lnTo>
                      <a:pt x="3748" y="707"/>
                    </a:lnTo>
                    <a:lnTo>
                      <a:pt x="3725" y="658"/>
                    </a:lnTo>
                    <a:lnTo>
                      <a:pt x="3702" y="610"/>
                    </a:lnTo>
                    <a:lnTo>
                      <a:pt x="3677" y="564"/>
                    </a:lnTo>
                    <a:lnTo>
                      <a:pt x="3651" y="519"/>
                    </a:lnTo>
                    <a:lnTo>
                      <a:pt x="3625" y="475"/>
                    </a:lnTo>
                    <a:lnTo>
                      <a:pt x="3598" y="433"/>
                    </a:lnTo>
                    <a:lnTo>
                      <a:pt x="3570" y="392"/>
                    </a:lnTo>
                    <a:lnTo>
                      <a:pt x="3541" y="353"/>
                    </a:lnTo>
                    <a:lnTo>
                      <a:pt x="3510" y="317"/>
                    </a:lnTo>
                    <a:lnTo>
                      <a:pt x="3480" y="281"/>
                    </a:lnTo>
                    <a:lnTo>
                      <a:pt x="3448" y="246"/>
                    </a:lnTo>
                    <a:lnTo>
                      <a:pt x="3415" y="215"/>
                    </a:lnTo>
                    <a:lnTo>
                      <a:pt x="3381" y="185"/>
                    </a:lnTo>
                    <a:lnTo>
                      <a:pt x="3346" y="157"/>
                    </a:lnTo>
                    <a:lnTo>
                      <a:pt x="3309" y="131"/>
                    </a:lnTo>
                    <a:lnTo>
                      <a:pt x="3273" y="107"/>
                    </a:lnTo>
                    <a:lnTo>
                      <a:pt x="3234" y="85"/>
                    </a:lnTo>
                    <a:lnTo>
                      <a:pt x="3214" y="76"/>
                    </a:lnTo>
                    <a:lnTo>
                      <a:pt x="3194" y="66"/>
                    </a:lnTo>
                    <a:lnTo>
                      <a:pt x="3174" y="57"/>
                    </a:lnTo>
                    <a:lnTo>
                      <a:pt x="3153" y="49"/>
                    </a:lnTo>
                    <a:lnTo>
                      <a:pt x="3132" y="41"/>
                    </a:lnTo>
                    <a:lnTo>
                      <a:pt x="3111" y="35"/>
                    </a:lnTo>
                    <a:lnTo>
                      <a:pt x="3089" y="28"/>
                    </a:lnTo>
                    <a:lnTo>
                      <a:pt x="3067" y="23"/>
                    </a:lnTo>
                    <a:lnTo>
                      <a:pt x="3046" y="17"/>
                    </a:lnTo>
                    <a:lnTo>
                      <a:pt x="3023" y="13"/>
                    </a:lnTo>
                    <a:lnTo>
                      <a:pt x="2999" y="10"/>
                    </a:lnTo>
                    <a:lnTo>
                      <a:pt x="2977" y="6"/>
                    </a:lnTo>
                    <a:lnTo>
                      <a:pt x="2953" y="3"/>
                    </a:lnTo>
                    <a:lnTo>
                      <a:pt x="2929" y="2"/>
                    </a:lnTo>
                    <a:lnTo>
                      <a:pt x="2904" y="1"/>
                    </a:lnTo>
                    <a:lnTo>
                      <a:pt x="2881" y="0"/>
                    </a:lnTo>
                    <a:lnTo>
                      <a:pt x="2881" y="0"/>
                    </a:lnTo>
                    <a:lnTo>
                      <a:pt x="2856" y="1"/>
                    </a:lnTo>
                    <a:lnTo>
                      <a:pt x="2831" y="2"/>
                    </a:lnTo>
                    <a:lnTo>
                      <a:pt x="2807" y="3"/>
                    </a:lnTo>
                    <a:lnTo>
                      <a:pt x="2783" y="6"/>
                    </a:lnTo>
                    <a:lnTo>
                      <a:pt x="2761" y="10"/>
                    </a:lnTo>
                    <a:lnTo>
                      <a:pt x="2738" y="13"/>
                    </a:lnTo>
                    <a:lnTo>
                      <a:pt x="2715" y="17"/>
                    </a:lnTo>
                    <a:lnTo>
                      <a:pt x="2693" y="23"/>
                    </a:lnTo>
                    <a:lnTo>
                      <a:pt x="2671" y="28"/>
                    </a:lnTo>
                    <a:lnTo>
                      <a:pt x="2649" y="35"/>
                    </a:lnTo>
                    <a:lnTo>
                      <a:pt x="2628" y="41"/>
                    </a:lnTo>
                    <a:lnTo>
                      <a:pt x="2607" y="49"/>
                    </a:lnTo>
                    <a:lnTo>
                      <a:pt x="2587" y="57"/>
                    </a:lnTo>
                    <a:lnTo>
                      <a:pt x="2566" y="66"/>
                    </a:lnTo>
                    <a:lnTo>
                      <a:pt x="2546" y="76"/>
                    </a:lnTo>
                    <a:lnTo>
                      <a:pt x="2526" y="85"/>
                    </a:lnTo>
                    <a:lnTo>
                      <a:pt x="2487" y="107"/>
                    </a:lnTo>
                    <a:lnTo>
                      <a:pt x="2451" y="131"/>
                    </a:lnTo>
                    <a:lnTo>
                      <a:pt x="2414" y="157"/>
                    </a:lnTo>
                    <a:lnTo>
                      <a:pt x="2379" y="185"/>
                    </a:lnTo>
                    <a:lnTo>
                      <a:pt x="2345" y="215"/>
                    </a:lnTo>
                    <a:lnTo>
                      <a:pt x="2312" y="246"/>
                    </a:lnTo>
                    <a:lnTo>
                      <a:pt x="2280" y="281"/>
                    </a:lnTo>
                    <a:lnTo>
                      <a:pt x="2250" y="317"/>
                    </a:lnTo>
                    <a:lnTo>
                      <a:pt x="2219" y="353"/>
                    </a:lnTo>
                    <a:lnTo>
                      <a:pt x="2190" y="392"/>
                    </a:lnTo>
                    <a:lnTo>
                      <a:pt x="2162" y="433"/>
                    </a:lnTo>
                    <a:lnTo>
                      <a:pt x="2135" y="475"/>
                    </a:lnTo>
                    <a:lnTo>
                      <a:pt x="2109" y="519"/>
                    </a:lnTo>
                    <a:lnTo>
                      <a:pt x="2083" y="564"/>
                    </a:lnTo>
                    <a:lnTo>
                      <a:pt x="2059" y="610"/>
                    </a:lnTo>
                    <a:lnTo>
                      <a:pt x="2035" y="658"/>
                    </a:lnTo>
                    <a:lnTo>
                      <a:pt x="2012" y="707"/>
                    </a:lnTo>
                    <a:lnTo>
                      <a:pt x="1989" y="756"/>
                    </a:lnTo>
                    <a:lnTo>
                      <a:pt x="1968" y="807"/>
                    </a:lnTo>
                    <a:lnTo>
                      <a:pt x="1947" y="859"/>
                    </a:lnTo>
                    <a:lnTo>
                      <a:pt x="1926" y="912"/>
                    </a:lnTo>
                    <a:lnTo>
                      <a:pt x="1906" y="965"/>
                    </a:lnTo>
                    <a:lnTo>
                      <a:pt x="1888" y="1019"/>
                    </a:lnTo>
                    <a:lnTo>
                      <a:pt x="1868" y="1074"/>
                    </a:lnTo>
                    <a:lnTo>
                      <a:pt x="1850" y="1130"/>
                    </a:lnTo>
                    <a:lnTo>
                      <a:pt x="1832" y="1186"/>
                    </a:lnTo>
                    <a:lnTo>
                      <a:pt x="1799" y="1300"/>
                    </a:lnTo>
                    <a:lnTo>
                      <a:pt x="1767" y="1414"/>
                    </a:lnTo>
                    <a:lnTo>
                      <a:pt x="1735" y="1530"/>
                    </a:lnTo>
                    <a:lnTo>
                      <a:pt x="1706" y="1646"/>
                    </a:lnTo>
                    <a:lnTo>
                      <a:pt x="1677" y="1762"/>
                    </a:lnTo>
                    <a:lnTo>
                      <a:pt x="1621" y="1990"/>
                    </a:lnTo>
                    <a:lnTo>
                      <a:pt x="1594" y="2101"/>
                    </a:lnTo>
                    <a:lnTo>
                      <a:pt x="1567" y="2210"/>
                    </a:lnTo>
                    <a:lnTo>
                      <a:pt x="1539" y="2316"/>
                    </a:lnTo>
                    <a:lnTo>
                      <a:pt x="1511" y="2419"/>
                    </a:lnTo>
                    <a:lnTo>
                      <a:pt x="1482" y="2517"/>
                    </a:lnTo>
                    <a:lnTo>
                      <a:pt x="1453" y="2610"/>
                    </a:lnTo>
                    <a:lnTo>
                      <a:pt x="1438" y="2656"/>
                    </a:lnTo>
                    <a:lnTo>
                      <a:pt x="1422" y="2699"/>
                    </a:lnTo>
                    <a:lnTo>
                      <a:pt x="1407" y="2741"/>
                    </a:lnTo>
                    <a:lnTo>
                      <a:pt x="1391" y="2781"/>
                    </a:lnTo>
                    <a:lnTo>
                      <a:pt x="1391" y="2781"/>
                    </a:lnTo>
                    <a:lnTo>
                      <a:pt x="1373" y="2820"/>
                    </a:lnTo>
                    <a:lnTo>
                      <a:pt x="1356" y="2858"/>
                    </a:lnTo>
                    <a:lnTo>
                      <a:pt x="1338" y="2893"/>
                    </a:lnTo>
                    <a:lnTo>
                      <a:pt x="1318" y="2929"/>
                    </a:lnTo>
                    <a:lnTo>
                      <a:pt x="1298" y="2962"/>
                    </a:lnTo>
                    <a:lnTo>
                      <a:pt x="1276" y="2996"/>
                    </a:lnTo>
                    <a:lnTo>
                      <a:pt x="1253" y="3027"/>
                    </a:lnTo>
                    <a:lnTo>
                      <a:pt x="1231" y="3057"/>
                    </a:lnTo>
                    <a:lnTo>
                      <a:pt x="1208" y="3087"/>
                    </a:lnTo>
                    <a:lnTo>
                      <a:pt x="1183" y="3115"/>
                    </a:lnTo>
                    <a:lnTo>
                      <a:pt x="1158" y="3142"/>
                    </a:lnTo>
                    <a:lnTo>
                      <a:pt x="1133" y="3168"/>
                    </a:lnTo>
                    <a:lnTo>
                      <a:pt x="1107" y="3192"/>
                    </a:lnTo>
                    <a:lnTo>
                      <a:pt x="1080" y="3216"/>
                    </a:lnTo>
                    <a:lnTo>
                      <a:pt x="1055" y="3239"/>
                    </a:lnTo>
                    <a:lnTo>
                      <a:pt x="1026" y="3261"/>
                    </a:lnTo>
                    <a:lnTo>
                      <a:pt x="999" y="3282"/>
                    </a:lnTo>
                    <a:lnTo>
                      <a:pt x="971" y="3302"/>
                    </a:lnTo>
                    <a:lnTo>
                      <a:pt x="942" y="3321"/>
                    </a:lnTo>
                    <a:lnTo>
                      <a:pt x="914" y="3339"/>
                    </a:lnTo>
                    <a:lnTo>
                      <a:pt x="885" y="3357"/>
                    </a:lnTo>
                    <a:lnTo>
                      <a:pt x="857" y="3373"/>
                    </a:lnTo>
                    <a:lnTo>
                      <a:pt x="828" y="3388"/>
                    </a:lnTo>
                    <a:lnTo>
                      <a:pt x="798" y="3403"/>
                    </a:lnTo>
                    <a:lnTo>
                      <a:pt x="768" y="3417"/>
                    </a:lnTo>
                    <a:lnTo>
                      <a:pt x="739" y="3430"/>
                    </a:lnTo>
                    <a:lnTo>
                      <a:pt x="710" y="3443"/>
                    </a:lnTo>
                    <a:lnTo>
                      <a:pt x="681" y="3454"/>
                    </a:lnTo>
                    <a:lnTo>
                      <a:pt x="622" y="3476"/>
                    </a:lnTo>
                    <a:lnTo>
                      <a:pt x="565" y="3494"/>
                    </a:lnTo>
                    <a:lnTo>
                      <a:pt x="509" y="3511"/>
                    </a:lnTo>
                    <a:lnTo>
                      <a:pt x="454" y="3524"/>
                    </a:lnTo>
                    <a:lnTo>
                      <a:pt x="400" y="3536"/>
                    </a:lnTo>
                    <a:lnTo>
                      <a:pt x="349" y="3546"/>
                    </a:lnTo>
                    <a:lnTo>
                      <a:pt x="299" y="3554"/>
                    </a:lnTo>
                    <a:lnTo>
                      <a:pt x="253" y="3561"/>
                    </a:lnTo>
                    <a:lnTo>
                      <a:pt x="210" y="3566"/>
                    </a:lnTo>
                    <a:lnTo>
                      <a:pt x="169" y="3570"/>
                    </a:lnTo>
                    <a:lnTo>
                      <a:pt x="132" y="3573"/>
                    </a:lnTo>
                    <a:lnTo>
                      <a:pt x="98" y="3574"/>
                    </a:lnTo>
                    <a:lnTo>
                      <a:pt x="45" y="3576"/>
                    </a:lnTo>
                    <a:lnTo>
                      <a:pt x="12" y="3575"/>
                    </a:lnTo>
                    <a:lnTo>
                      <a:pt x="0" y="3575"/>
                    </a:lnTo>
                    <a:lnTo>
                      <a:pt x="5760" y="3575"/>
                    </a:lnTo>
                    <a:close/>
                  </a:path>
                </a:pathLst>
              </a:custGeom>
              <a:solidFill>
                <a:srgbClr val="139392"/>
              </a:solidFill>
              <a:ln>
                <a:noFill/>
              </a:ln>
            </p:spPr>
            <p:txBody>
              <a:bodyPr anchor="ctr"/>
              <a:lstStyle/>
              <a:p>
                <a:pPr algn="ctr"/>
                <a:endParaRPr>
                  <a:solidFill>
                    <a:schemeClr val="bg1"/>
                  </a:solidFill>
                </a:endParaRPr>
              </a:p>
            </p:txBody>
          </p:sp>
          <p:sp>
            <p:nvSpPr>
              <p:cNvPr id="90" name="TextBox 8"/>
              <p:cNvSpPr txBox="1"/>
              <p:nvPr/>
            </p:nvSpPr>
            <p:spPr bwMode="auto">
              <a:xfrm>
                <a:off x="4142073" y="1751958"/>
                <a:ext cx="429605" cy="395560"/>
              </a:xfrm>
              <a:prstGeom prst="rect">
                <a:avLst/>
              </a:prstGeom>
              <a:noFill/>
              <a:ln w="9525">
                <a:noFill/>
                <a:miter lim="800000"/>
              </a:ln>
            </p:spPr>
            <p:txBody>
              <a:bodyPr wrap="none" lIns="0" tIns="0" rIns="0" bIns="0" anchor="t" anchorCtr="0">
                <a:normAutofit/>
                <a:scene3d>
                  <a:camera prst="orthographicFront"/>
                  <a:lightRig rig="threePt" dir="t"/>
                </a:scene3d>
                <a:sp3d contourW="12700">
                  <a:bevelT w="0" h="0"/>
                </a:sp3d>
              </a:bodyPr>
              <a:lstStyle/>
              <a:p>
                <a:pPr marL="0" lvl="1" algn="ctr"/>
                <a:r>
                  <a:rPr lang="en-US" altLang="ko-KR" sz="2400">
                    <a:solidFill>
                      <a:schemeClr val="bg1"/>
                    </a:solidFill>
                  </a:rPr>
                  <a:t>60%</a:t>
                </a:r>
                <a:endParaRPr lang="en-US" altLang="ko-KR" sz="2400">
                  <a:solidFill>
                    <a:schemeClr val="bg1"/>
                  </a:solidFill>
                </a:endParaRPr>
              </a:p>
            </p:txBody>
          </p:sp>
          <p:sp>
            <p:nvSpPr>
              <p:cNvPr id="91" name="Freeform: Shape 4"/>
              <p:cNvSpPr/>
              <p:nvPr/>
            </p:nvSpPr>
            <p:spPr bwMode="auto">
              <a:xfrm>
                <a:off x="4958010" y="2580143"/>
                <a:ext cx="2556284" cy="1367569"/>
              </a:xfrm>
              <a:custGeom>
                <a:gdLst>
                  <a:gd name="T0" fmla="*/ 5715 w 5760"/>
                  <a:gd name="T1" fmla="*/ 3576 h 3576"/>
                  <a:gd name="T2" fmla="*/ 5551 w 5760"/>
                  <a:gd name="T3" fmla="*/ 3566 h 3576"/>
                  <a:gd name="T4" fmla="*/ 5360 w 5760"/>
                  <a:gd name="T5" fmla="*/ 3536 h 3576"/>
                  <a:gd name="T6" fmla="*/ 5138 w 5760"/>
                  <a:gd name="T7" fmla="*/ 3476 h 3576"/>
                  <a:gd name="T8" fmla="*/ 4992 w 5760"/>
                  <a:gd name="T9" fmla="*/ 3417 h 3576"/>
                  <a:gd name="T10" fmla="*/ 4875 w 5760"/>
                  <a:gd name="T11" fmla="*/ 3357 h 3576"/>
                  <a:gd name="T12" fmla="*/ 4762 w 5760"/>
                  <a:gd name="T13" fmla="*/ 3282 h 3576"/>
                  <a:gd name="T14" fmla="*/ 4653 w 5760"/>
                  <a:gd name="T15" fmla="*/ 3192 h 3576"/>
                  <a:gd name="T16" fmla="*/ 4553 w 5760"/>
                  <a:gd name="T17" fmla="*/ 3087 h 3576"/>
                  <a:gd name="T18" fmla="*/ 4463 w 5760"/>
                  <a:gd name="T19" fmla="*/ 2962 h 3576"/>
                  <a:gd name="T20" fmla="*/ 4387 w 5760"/>
                  <a:gd name="T21" fmla="*/ 2820 h 3576"/>
                  <a:gd name="T22" fmla="*/ 4338 w 5760"/>
                  <a:gd name="T23" fmla="*/ 2699 h 3576"/>
                  <a:gd name="T24" fmla="*/ 4249 w 5760"/>
                  <a:gd name="T25" fmla="*/ 2419 h 3576"/>
                  <a:gd name="T26" fmla="*/ 4139 w 5760"/>
                  <a:gd name="T27" fmla="*/ 1990 h 3576"/>
                  <a:gd name="T28" fmla="*/ 3995 w 5760"/>
                  <a:gd name="T29" fmla="*/ 1414 h 3576"/>
                  <a:gd name="T30" fmla="*/ 3892 w 5760"/>
                  <a:gd name="T31" fmla="*/ 1074 h 3576"/>
                  <a:gd name="T32" fmla="*/ 3814 w 5760"/>
                  <a:gd name="T33" fmla="*/ 859 h 3576"/>
                  <a:gd name="T34" fmla="*/ 3725 w 5760"/>
                  <a:gd name="T35" fmla="*/ 658 h 3576"/>
                  <a:gd name="T36" fmla="*/ 3625 w 5760"/>
                  <a:gd name="T37" fmla="*/ 475 h 3576"/>
                  <a:gd name="T38" fmla="*/ 3510 w 5760"/>
                  <a:gd name="T39" fmla="*/ 317 h 3576"/>
                  <a:gd name="T40" fmla="*/ 3381 w 5760"/>
                  <a:gd name="T41" fmla="*/ 185 h 3576"/>
                  <a:gd name="T42" fmla="*/ 3234 w 5760"/>
                  <a:gd name="T43" fmla="*/ 85 h 3576"/>
                  <a:gd name="T44" fmla="*/ 3153 w 5760"/>
                  <a:gd name="T45" fmla="*/ 49 h 3576"/>
                  <a:gd name="T46" fmla="*/ 3067 w 5760"/>
                  <a:gd name="T47" fmla="*/ 23 h 3576"/>
                  <a:gd name="T48" fmla="*/ 2977 w 5760"/>
                  <a:gd name="T49" fmla="*/ 6 h 3576"/>
                  <a:gd name="T50" fmla="*/ 2881 w 5760"/>
                  <a:gd name="T51" fmla="*/ 0 h 3576"/>
                  <a:gd name="T52" fmla="*/ 2807 w 5760"/>
                  <a:gd name="T53" fmla="*/ 3 h 3576"/>
                  <a:gd name="T54" fmla="*/ 2715 w 5760"/>
                  <a:gd name="T55" fmla="*/ 17 h 3576"/>
                  <a:gd name="T56" fmla="*/ 2628 w 5760"/>
                  <a:gd name="T57" fmla="*/ 41 h 3576"/>
                  <a:gd name="T58" fmla="*/ 2546 w 5760"/>
                  <a:gd name="T59" fmla="*/ 76 h 3576"/>
                  <a:gd name="T60" fmla="*/ 2414 w 5760"/>
                  <a:gd name="T61" fmla="*/ 157 h 3576"/>
                  <a:gd name="T62" fmla="*/ 2280 w 5760"/>
                  <a:gd name="T63" fmla="*/ 281 h 3576"/>
                  <a:gd name="T64" fmla="*/ 2162 w 5760"/>
                  <a:gd name="T65" fmla="*/ 433 h 3576"/>
                  <a:gd name="T66" fmla="*/ 2059 w 5760"/>
                  <a:gd name="T67" fmla="*/ 610 h 3576"/>
                  <a:gd name="T68" fmla="*/ 1968 w 5760"/>
                  <a:gd name="T69" fmla="*/ 807 h 3576"/>
                  <a:gd name="T70" fmla="*/ 1888 w 5760"/>
                  <a:gd name="T71" fmla="*/ 1019 h 3576"/>
                  <a:gd name="T72" fmla="*/ 1799 w 5760"/>
                  <a:gd name="T73" fmla="*/ 1300 h 3576"/>
                  <a:gd name="T74" fmla="*/ 1677 w 5760"/>
                  <a:gd name="T75" fmla="*/ 1762 h 3576"/>
                  <a:gd name="T76" fmla="*/ 1539 w 5760"/>
                  <a:gd name="T77" fmla="*/ 2316 h 3576"/>
                  <a:gd name="T78" fmla="*/ 1438 w 5760"/>
                  <a:gd name="T79" fmla="*/ 2656 h 3576"/>
                  <a:gd name="T80" fmla="*/ 1391 w 5760"/>
                  <a:gd name="T81" fmla="*/ 2781 h 3576"/>
                  <a:gd name="T82" fmla="*/ 1318 w 5760"/>
                  <a:gd name="T83" fmla="*/ 2929 h 3576"/>
                  <a:gd name="T84" fmla="*/ 1231 w 5760"/>
                  <a:gd name="T85" fmla="*/ 3057 h 3576"/>
                  <a:gd name="T86" fmla="*/ 1133 w 5760"/>
                  <a:gd name="T87" fmla="*/ 3168 h 3576"/>
                  <a:gd name="T88" fmla="*/ 1026 w 5760"/>
                  <a:gd name="T89" fmla="*/ 3261 h 3576"/>
                  <a:gd name="T90" fmla="*/ 914 w 5760"/>
                  <a:gd name="T91" fmla="*/ 3339 h 3576"/>
                  <a:gd name="T92" fmla="*/ 798 w 5760"/>
                  <a:gd name="T93" fmla="*/ 3403 h 3576"/>
                  <a:gd name="T94" fmla="*/ 681 w 5760"/>
                  <a:gd name="T95" fmla="*/ 3454 h 3576"/>
                  <a:gd name="T96" fmla="*/ 454 w 5760"/>
                  <a:gd name="T97" fmla="*/ 3524 h 3576"/>
                  <a:gd name="T98" fmla="*/ 253 w 5760"/>
                  <a:gd name="T99" fmla="*/ 3561 h 3576"/>
                  <a:gd name="T100" fmla="*/ 98 w 5760"/>
                  <a:gd name="T101" fmla="*/ 3574 h 3576"/>
                  <a:gd name="T102" fmla="*/ 5760 w 5760"/>
                  <a:gd name="T103" fmla="*/ 3575 h 35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3576">
                    <a:moveTo>
                      <a:pt x="5760" y="3575"/>
                    </a:moveTo>
                    <a:lnTo>
                      <a:pt x="5760" y="3575"/>
                    </a:lnTo>
                    <a:lnTo>
                      <a:pt x="5748" y="3575"/>
                    </a:lnTo>
                    <a:lnTo>
                      <a:pt x="5715" y="3576"/>
                    </a:lnTo>
                    <a:lnTo>
                      <a:pt x="5662" y="3574"/>
                    </a:lnTo>
                    <a:lnTo>
                      <a:pt x="5628" y="3573"/>
                    </a:lnTo>
                    <a:lnTo>
                      <a:pt x="5591" y="3570"/>
                    </a:lnTo>
                    <a:lnTo>
                      <a:pt x="5551" y="3566"/>
                    </a:lnTo>
                    <a:lnTo>
                      <a:pt x="5507" y="3561"/>
                    </a:lnTo>
                    <a:lnTo>
                      <a:pt x="5461" y="3554"/>
                    </a:lnTo>
                    <a:lnTo>
                      <a:pt x="5412" y="3546"/>
                    </a:lnTo>
                    <a:lnTo>
                      <a:pt x="5360" y="3536"/>
                    </a:lnTo>
                    <a:lnTo>
                      <a:pt x="5306" y="3524"/>
                    </a:lnTo>
                    <a:lnTo>
                      <a:pt x="5251" y="3511"/>
                    </a:lnTo>
                    <a:lnTo>
                      <a:pt x="5195" y="3494"/>
                    </a:lnTo>
                    <a:lnTo>
                      <a:pt x="5138" y="3476"/>
                    </a:lnTo>
                    <a:lnTo>
                      <a:pt x="5079" y="3454"/>
                    </a:lnTo>
                    <a:lnTo>
                      <a:pt x="5050" y="3443"/>
                    </a:lnTo>
                    <a:lnTo>
                      <a:pt x="5021" y="3430"/>
                    </a:lnTo>
                    <a:lnTo>
                      <a:pt x="4992" y="3417"/>
                    </a:lnTo>
                    <a:lnTo>
                      <a:pt x="4963" y="3403"/>
                    </a:lnTo>
                    <a:lnTo>
                      <a:pt x="4933" y="3388"/>
                    </a:lnTo>
                    <a:lnTo>
                      <a:pt x="4904" y="3373"/>
                    </a:lnTo>
                    <a:lnTo>
                      <a:pt x="4875" y="3357"/>
                    </a:lnTo>
                    <a:lnTo>
                      <a:pt x="4846" y="3339"/>
                    </a:lnTo>
                    <a:lnTo>
                      <a:pt x="4818" y="3321"/>
                    </a:lnTo>
                    <a:lnTo>
                      <a:pt x="4790" y="3302"/>
                    </a:lnTo>
                    <a:lnTo>
                      <a:pt x="4762" y="3282"/>
                    </a:lnTo>
                    <a:lnTo>
                      <a:pt x="4734" y="3261"/>
                    </a:lnTo>
                    <a:lnTo>
                      <a:pt x="4707" y="3239"/>
                    </a:lnTo>
                    <a:lnTo>
                      <a:pt x="4680" y="3216"/>
                    </a:lnTo>
                    <a:lnTo>
                      <a:pt x="4653" y="3192"/>
                    </a:lnTo>
                    <a:lnTo>
                      <a:pt x="4627" y="3168"/>
                    </a:lnTo>
                    <a:lnTo>
                      <a:pt x="4602" y="3142"/>
                    </a:lnTo>
                    <a:lnTo>
                      <a:pt x="4577" y="3115"/>
                    </a:lnTo>
                    <a:lnTo>
                      <a:pt x="4553" y="3087"/>
                    </a:lnTo>
                    <a:lnTo>
                      <a:pt x="4529" y="3057"/>
                    </a:lnTo>
                    <a:lnTo>
                      <a:pt x="4507" y="3027"/>
                    </a:lnTo>
                    <a:lnTo>
                      <a:pt x="4484" y="2996"/>
                    </a:lnTo>
                    <a:lnTo>
                      <a:pt x="4463" y="2962"/>
                    </a:lnTo>
                    <a:lnTo>
                      <a:pt x="4443" y="2929"/>
                    </a:lnTo>
                    <a:lnTo>
                      <a:pt x="4423" y="2893"/>
                    </a:lnTo>
                    <a:lnTo>
                      <a:pt x="4404" y="2858"/>
                    </a:lnTo>
                    <a:lnTo>
                      <a:pt x="4387" y="2820"/>
                    </a:lnTo>
                    <a:lnTo>
                      <a:pt x="4369" y="2781"/>
                    </a:lnTo>
                    <a:lnTo>
                      <a:pt x="4369" y="2781"/>
                    </a:lnTo>
                    <a:lnTo>
                      <a:pt x="4353" y="2741"/>
                    </a:lnTo>
                    <a:lnTo>
                      <a:pt x="4338" y="2699"/>
                    </a:lnTo>
                    <a:lnTo>
                      <a:pt x="4322" y="2656"/>
                    </a:lnTo>
                    <a:lnTo>
                      <a:pt x="4308" y="2610"/>
                    </a:lnTo>
                    <a:lnTo>
                      <a:pt x="4278" y="2517"/>
                    </a:lnTo>
                    <a:lnTo>
                      <a:pt x="4249" y="2419"/>
                    </a:lnTo>
                    <a:lnTo>
                      <a:pt x="4221" y="2316"/>
                    </a:lnTo>
                    <a:lnTo>
                      <a:pt x="4194" y="2210"/>
                    </a:lnTo>
                    <a:lnTo>
                      <a:pt x="4166" y="2101"/>
                    </a:lnTo>
                    <a:lnTo>
                      <a:pt x="4139" y="1990"/>
                    </a:lnTo>
                    <a:lnTo>
                      <a:pt x="4083" y="1762"/>
                    </a:lnTo>
                    <a:lnTo>
                      <a:pt x="4055" y="1646"/>
                    </a:lnTo>
                    <a:lnTo>
                      <a:pt x="4025" y="1530"/>
                    </a:lnTo>
                    <a:lnTo>
                      <a:pt x="3995" y="1414"/>
                    </a:lnTo>
                    <a:lnTo>
                      <a:pt x="3962" y="1300"/>
                    </a:lnTo>
                    <a:lnTo>
                      <a:pt x="3928" y="1186"/>
                    </a:lnTo>
                    <a:lnTo>
                      <a:pt x="3910" y="1130"/>
                    </a:lnTo>
                    <a:lnTo>
                      <a:pt x="3892" y="1074"/>
                    </a:lnTo>
                    <a:lnTo>
                      <a:pt x="3873" y="1019"/>
                    </a:lnTo>
                    <a:lnTo>
                      <a:pt x="3854" y="965"/>
                    </a:lnTo>
                    <a:lnTo>
                      <a:pt x="3834" y="912"/>
                    </a:lnTo>
                    <a:lnTo>
                      <a:pt x="3814" y="859"/>
                    </a:lnTo>
                    <a:lnTo>
                      <a:pt x="3792" y="807"/>
                    </a:lnTo>
                    <a:lnTo>
                      <a:pt x="3771" y="756"/>
                    </a:lnTo>
                    <a:lnTo>
                      <a:pt x="3748" y="707"/>
                    </a:lnTo>
                    <a:lnTo>
                      <a:pt x="3725" y="658"/>
                    </a:lnTo>
                    <a:lnTo>
                      <a:pt x="3702" y="610"/>
                    </a:lnTo>
                    <a:lnTo>
                      <a:pt x="3677" y="564"/>
                    </a:lnTo>
                    <a:lnTo>
                      <a:pt x="3651" y="519"/>
                    </a:lnTo>
                    <a:lnTo>
                      <a:pt x="3625" y="475"/>
                    </a:lnTo>
                    <a:lnTo>
                      <a:pt x="3598" y="433"/>
                    </a:lnTo>
                    <a:lnTo>
                      <a:pt x="3570" y="392"/>
                    </a:lnTo>
                    <a:lnTo>
                      <a:pt x="3541" y="353"/>
                    </a:lnTo>
                    <a:lnTo>
                      <a:pt x="3510" y="317"/>
                    </a:lnTo>
                    <a:lnTo>
                      <a:pt x="3480" y="281"/>
                    </a:lnTo>
                    <a:lnTo>
                      <a:pt x="3448" y="246"/>
                    </a:lnTo>
                    <a:lnTo>
                      <a:pt x="3415" y="215"/>
                    </a:lnTo>
                    <a:lnTo>
                      <a:pt x="3381" y="185"/>
                    </a:lnTo>
                    <a:lnTo>
                      <a:pt x="3346" y="157"/>
                    </a:lnTo>
                    <a:lnTo>
                      <a:pt x="3309" y="131"/>
                    </a:lnTo>
                    <a:lnTo>
                      <a:pt x="3273" y="107"/>
                    </a:lnTo>
                    <a:lnTo>
                      <a:pt x="3234" y="85"/>
                    </a:lnTo>
                    <a:lnTo>
                      <a:pt x="3214" y="76"/>
                    </a:lnTo>
                    <a:lnTo>
                      <a:pt x="3194" y="66"/>
                    </a:lnTo>
                    <a:lnTo>
                      <a:pt x="3174" y="57"/>
                    </a:lnTo>
                    <a:lnTo>
                      <a:pt x="3153" y="49"/>
                    </a:lnTo>
                    <a:lnTo>
                      <a:pt x="3132" y="41"/>
                    </a:lnTo>
                    <a:lnTo>
                      <a:pt x="3111" y="35"/>
                    </a:lnTo>
                    <a:lnTo>
                      <a:pt x="3089" y="28"/>
                    </a:lnTo>
                    <a:lnTo>
                      <a:pt x="3067" y="23"/>
                    </a:lnTo>
                    <a:lnTo>
                      <a:pt x="3046" y="17"/>
                    </a:lnTo>
                    <a:lnTo>
                      <a:pt x="3023" y="13"/>
                    </a:lnTo>
                    <a:lnTo>
                      <a:pt x="2999" y="10"/>
                    </a:lnTo>
                    <a:lnTo>
                      <a:pt x="2977" y="6"/>
                    </a:lnTo>
                    <a:lnTo>
                      <a:pt x="2953" y="3"/>
                    </a:lnTo>
                    <a:lnTo>
                      <a:pt x="2929" y="2"/>
                    </a:lnTo>
                    <a:lnTo>
                      <a:pt x="2904" y="1"/>
                    </a:lnTo>
                    <a:lnTo>
                      <a:pt x="2881" y="0"/>
                    </a:lnTo>
                    <a:lnTo>
                      <a:pt x="2881" y="0"/>
                    </a:lnTo>
                    <a:lnTo>
                      <a:pt x="2856" y="1"/>
                    </a:lnTo>
                    <a:lnTo>
                      <a:pt x="2831" y="2"/>
                    </a:lnTo>
                    <a:lnTo>
                      <a:pt x="2807" y="3"/>
                    </a:lnTo>
                    <a:lnTo>
                      <a:pt x="2783" y="6"/>
                    </a:lnTo>
                    <a:lnTo>
                      <a:pt x="2761" y="10"/>
                    </a:lnTo>
                    <a:lnTo>
                      <a:pt x="2738" y="13"/>
                    </a:lnTo>
                    <a:lnTo>
                      <a:pt x="2715" y="17"/>
                    </a:lnTo>
                    <a:lnTo>
                      <a:pt x="2693" y="23"/>
                    </a:lnTo>
                    <a:lnTo>
                      <a:pt x="2671" y="28"/>
                    </a:lnTo>
                    <a:lnTo>
                      <a:pt x="2649" y="35"/>
                    </a:lnTo>
                    <a:lnTo>
                      <a:pt x="2628" y="41"/>
                    </a:lnTo>
                    <a:lnTo>
                      <a:pt x="2607" y="49"/>
                    </a:lnTo>
                    <a:lnTo>
                      <a:pt x="2587" y="57"/>
                    </a:lnTo>
                    <a:lnTo>
                      <a:pt x="2566" y="66"/>
                    </a:lnTo>
                    <a:lnTo>
                      <a:pt x="2546" y="76"/>
                    </a:lnTo>
                    <a:lnTo>
                      <a:pt x="2526" y="85"/>
                    </a:lnTo>
                    <a:lnTo>
                      <a:pt x="2487" y="107"/>
                    </a:lnTo>
                    <a:lnTo>
                      <a:pt x="2451" y="131"/>
                    </a:lnTo>
                    <a:lnTo>
                      <a:pt x="2414" y="157"/>
                    </a:lnTo>
                    <a:lnTo>
                      <a:pt x="2379" y="185"/>
                    </a:lnTo>
                    <a:lnTo>
                      <a:pt x="2345" y="215"/>
                    </a:lnTo>
                    <a:lnTo>
                      <a:pt x="2312" y="246"/>
                    </a:lnTo>
                    <a:lnTo>
                      <a:pt x="2280" y="281"/>
                    </a:lnTo>
                    <a:lnTo>
                      <a:pt x="2250" y="317"/>
                    </a:lnTo>
                    <a:lnTo>
                      <a:pt x="2219" y="353"/>
                    </a:lnTo>
                    <a:lnTo>
                      <a:pt x="2190" y="392"/>
                    </a:lnTo>
                    <a:lnTo>
                      <a:pt x="2162" y="433"/>
                    </a:lnTo>
                    <a:lnTo>
                      <a:pt x="2135" y="475"/>
                    </a:lnTo>
                    <a:lnTo>
                      <a:pt x="2109" y="519"/>
                    </a:lnTo>
                    <a:lnTo>
                      <a:pt x="2083" y="564"/>
                    </a:lnTo>
                    <a:lnTo>
                      <a:pt x="2059" y="610"/>
                    </a:lnTo>
                    <a:lnTo>
                      <a:pt x="2035" y="658"/>
                    </a:lnTo>
                    <a:lnTo>
                      <a:pt x="2012" y="707"/>
                    </a:lnTo>
                    <a:lnTo>
                      <a:pt x="1989" y="756"/>
                    </a:lnTo>
                    <a:lnTo>
                      <a:pt x="1968" y="807"/>
                    </a:lnTo>
                    <a:lnTo>
                      <a:pt x="1947" y="859"/>
                    </a:lnTo>
                    <a:lnTo>
                      <a:pt x="1926" y="912"/>
                    </a:lnTo>
                    <a:lnTo>
                      <a:pt x="1906" y="965"/>
                    </a:lnTo>
                    <a:lnTo>
                      <a:pt x="1888" y="1019"/>
                    </a:lnTo>
                    <a:lnTo>
                      <a:pt x="1868" y="1074"/>
                    </a:lnTo>
                    <a:lnTo>
                      <a:pt x="1850" y="1130"/>
                    </a:lnTo>
                    <a:lnTo>
                      <a:pt x="1832" y="1186"/>
                    </a:lnTo>
                    <a:lnTo>
                      <a:pt x="1799" y="1300"/>
                    </a:lnTo>
                    <a:lnTo>
                      <a:pt x="1767" y="1414"/>
                    </a:lnTo>
                    <a:lnTo>
                      <a:pt x="1735" y="1530"/>
                    </a:lnTo>
                    <a:lnTo>
                      <a:pt x="1706" y="1646"/>
                    </a:lnTo>
                    <a:lnTo>
                      <a:pt x="1677" y="1762"/>
                    </a:lnTo>
                    <a:lnTo>
                      <a:pt x="1621" y="1990"/>
                    </a:lnTo>
                    <a:lnTo>
                      <a:pt x="1594" y="2101"/>
                    </a:lnTo>
                    <a:lnTo>
                      <a:pt x="1567" y="2210"/>
                    </a:lnTo>
                    <a:lnTo>
                      <a:pt x="1539" y="2316"/>
                    </a:lnTo>
                    <a:lnTo>
                      <a:pt x="1511" y="2419"/>
                    </a:lnTo>
                    <a:lnTo>
                      <a:pt x="1482" y="2517"/>
                    </a:lnTo>
                    <a:lnTo>
                      <a:pt x="1453" y="2610"/>
                    </a:lnTo>
                    <a:lnTo>
                      <a:pt x="1438" y="2656"/>
                    </a:lnTo>
                    <a:lnTo>
                      <a:pt x="1422" y="2699"/>
                    </a:lnTo>
                    <a:lnTo>
                      <a:pt x="1407" y="2741"/>
                    </a:lnTo>
                    <a:lnTo>
                      <a:pt x="1391" y="2781"/>
                    </a:lnTo>
                    <a:lnTo>
                      <a:pt x="1391" y="2781"/>
                    </a:lnTo>
                    <a:lnTo>
                      <a:pt x="1373" y="2820"/>
                    </a:lnTo>
                    <a:lnTo>
                      <a:pt x="1356" y="2858"/>
                    </a:lnTo>
                    <a:lnTo>
                      <a:pt x="1338" y="2893"/>
                    </a:lnTo>
                    <a:lnTo>
                      <a:pt x="1318" y="2929"/>
                    </a:lnTo>
                    <a:lnTo>
                      <a:pt x="1298" y="2962"/>
                    </a:lnTo>
                    <a:lnTo>
                      <a:pt x="1276" y="2996"/>
                    </a:lnTo>
                    <a:lnTo>
                      <a:pt x="1253" y="3027"/>
                    </a:lnTo>
                    <a:lnTo>
                      <a:pt x="1231" y="3057"/>
                    </a:lnTo>
                    <a:lnTo>
                      <a:pt x="1208" y="3087"/>
                    </a:lnTo>
                    <a:lnTo>
                      <a:pt x="1183" y="3115"/>
                    </a:lnTo>
                    <a:lnTo>
                      <a:pt x="1158" y="3142"/>
                    </a:lnTo>
                    <a:lnTo>
                      <a:pt x="1133" y="3168"/>
                    </a:lnTo>
                    <a:lnTo>
                      <a:pt x="1107" y="3192"/>
                    </a:lnTo>
                    <a:lnTo>
                      <a:pt x="1080" y="3216"/>
                    </a:lnTo>
                    <a:lnTo>
                      <a:pt x="1055" y="3239"/>
                    </a:lnTo>
                    <a:lnTo>
                      <a:pt x="1026" y="3261"/>
                    </a:lnTo>
                    <a:lnTo>
                      <a:pt x="999" y="3282"/>
                    </a:lnTo>
                    <a:lnTo>
                      <a:pt x="971" y="3302"/>
                    </a:lnTo>
                    <a:lnTo>
                      <a:pt x="942" y="3321"/>
                    </a:lnTo>
                    <a:lnTo>
                      <a:pt x="914" y="3339"/>
                    </a:lnTo>
                    <a:lnTo>
                      <a:pt x="885" y="3357"/>
                    </a:lnTo>
                    <a:lnTo>
                      <a:pt x="857" y="3373"/>
                    </a:lnTo>
                    <a:lnTo>
                      <a:pt x="828" y="3388"/>
                    </a:lnTo>
                    <a:lnTo>
                      <a:pt x="798" y="3403"/>
                    </a:lnTo>
                    <a:lnTo>
                      <a:pt x="768" y="3417"/>
                    </a:lnTo>
                    <a:lnTo>
                      <a:pt x="739" y="3430"/>
                    </a:lnTo>
                    <a:lnTo>
                      <a:pt x="710" y="3443"/>
                    </a:lnTo>
                    <a:lnTo>
                      <a:pt x="681" y="3454"/>
                    </a:lnTo>
                    <a:lnTo>
                      <a:pt x="622" y="3476"/>
                    </a:lnTo>
                    <a:lnTo>
                      <a:pt x="565" y="3494"/>
                    </a:lnTo>
                    <a:lnTo>
                      <a:pt x="509" y="3511"/>
                    </a:lnTo>
                    <a:lnTo>
                      <a:pt x="454" y="3524"/>
                    </a:lnTo>
                    <a:lnTo>
                      <a:pt x="400" y="3536"/>
                    </a:lnTo>
                    <a:lnTo>
                      <a:pt x="349" y="3546"/>
                    </a:lnTo>
                    <a:lnTo>
                      <a:pt x="299" y="3554"/>
                    </a:lnTo>
                    <a:lnTo>
                      <a:pt x="253" y="3561"/>
                    </a:lnTo>
                    <a:lnTo>
                      <a:pt x="210" y="3566"/>
                    </a:lnTo>
                    <a:lnTo>
                      <a:pt x="169" y="3570"/>
                    </a:lnTo>
                    <a:lnTo>
                      <a:pt x="132" y="3573"/>
                    </a:lnTo>
                    <a:lnTo>
                      <a:pt x="98" y="3574"/>
                    </a:lnTo>
                    <a:lnTo>
                      <a:pt x="45" y="3576"/>
                    </a:lnTo>
                    <a:lnTo>
                      <a:pt x="12" y="3575"/>
                    </a:lnTo>
                    <a:lnTo>
                      <a:pt x="0" y="3575"/>
                    </a:lnTo>
                    <a:lnTo>
                      <a:pt x="5760" y="3575"/>
                    </a:lnTo>
                    <a:close/>
                  </a:path>
                </a:pathLst>
              </a:custGeom>
              <a:solidFill>
                <a:srgbClr val="139392"/>
              </a:solidFill>
              <a:ln>
                <a:noFill/>
              </a:ln>
            </p:spPr>
            <p:txBody>
              <a:bodyPr anchor="ctr"/>
              <a:lstStyle/>
              <a:p>
                <a:pPr algn="ctr"/>
                <a:endParaRPr>
                  <a:solidFill>
                    <a:schemeClr val="bg1"/>
                  </a:solidFill>
                </a:endParaRPr>
              </a:p>
            </p:txBody>
          </p:sp>
          <p:sp>
            <p:nvSpPr>
              <p:cNvPr id="92" name="TextBox 9"/>
              <p:cNvSpPr txBox="1"/>
              <p:nvPr/>
            </p:nvSpPr>
            <p:spPr bwMode="auto">
              <a:xfrm>
                <a:off x="6022148" y="2045811"/>
                <a:ext cx="428002" cy="395560"/>
              </a:xfrm>
              <a:prstGeom prst="rect">
                <a:avLst/>
              </a:prstGeom>
              <a:noFill/>
              <a:ln w="9525">
                <a:noFill/>
                <a:miter lim="800000"/>
              </a:ln>
            </p:spPr>
            <p:txBody>
              <a:bodyPr wrap="none" lIns="0" tIns="0" rIns="0" bIns="0" anchor="t" anchorCtr="0">
                <a:normAutofit/>
                <a:scene3d>
                  <a:camera prst="orthographicFront"/>
                  <a:lightRig rig="threePt" dir="t"/>
                </a:scene3d>
                <a:sp3d contourW="12700">
                  <a:bevelT w="0" h="0"/>
                </a:sp3d>
              </a:bodyPr>
              <a:lstStyle/>
              <a:p>
                <a:pPr marL="0" lvl="1" algn="ctr"/>
                <a:r>
                  <a:rPr lang="en-US" altLang="ko-KR" sz="2400">
                    <a:solidFill>
                      <a:schemeClr val="bg1"/>
                    </a:solidFill>
                  </a:rPr>
                  <a:t>50%</a:t>
                </a:r>
                <a:endParaRPr lang="en-US" altLang="ko-KR" sz="2400">
                  <a:solidFill>
                    <a:schemeClr val="bg1"/>
                  </a:solidFill>
                </a:endParaRPr>
              </a:p>
            </p:txBody>
          </p:sp>
          <p:sp>
            <p:nvSpPr>
              <p:cNvPr id="93" name="Freeform: Shape 5"/>
              <p:cNvSpPr/>
              <p:nvPr/>
            </p:nvSpPr>
            <p:spPr bwMode="auto">
              <a:xfrm>
                <a:off x="6837287" y="1514815"/>
                <a:ext cx="2556284" cy="2432899"/>
              </a:xfrm>
              <a:custGeom>
                <a:gdLst>
                  <a:gd name="T0" fmla="*/ 5715 w 5760"/>
                  <a:gd name="T1" fmla="*/ 3576 h 3576"/>
                  <a:gd name="T2" fmla="*/ 5551 w 5760"/>
                  <a:gd name="T3" fmla="*/ 3566 h 3576"/>
                  <a:gd name="T4" fmla="*/ 5360 w 5760"/>
                  <a:gd name="T5" fmla="*/ 3536 h 3576"/>
                  <a:gd name="T6" fmla="*/ 5138 w 5760"/>
                  <a:gd name="T7" fmla="*/ 3476 h 3576"/>
                  <a:gd name="T8" fmla="*/ 4992 w 5760"/>
                  <a:gd name="T9" fmla="*/ 3417 h 3576"/>
                  <a:gd name="T10" fmla="*/ 4875 w 5760"/>
                  <a:gd name="T11" fmla="*/ 3357 h 3576"/>
                  <a:gd name="T12" fmla="*/ 4762 w 5760"/>
                  <a:gd name="T13" fmla="*/ 3282 h 3576"/>
                  <a:gd name="T14" fmla="*/ 4653 w 5760"/>
                  <a:gd name="T15" fmla="*/ 3192 h 3576"/>
                  <a:gd name="T16" fmla="*/ 4553 w 5760"/>
                  <a:gd name="T17" fmla="*/ 3087 h 3576"/>
                  <a:gd name="T18" fmla="*/ 4463 w 5760"/>
                  <a:gd name="T19" fmla="*/ 2962 h 3576"/>
                  <a:gd name="T20" fmla="*/ 4387 w 5760"/>
                  <a:gd name="T21" fmla="*/ 2820 h 3576"/>
                  <a:gd name="T22" fmla="*/ 4338 w 5760"/>
                  <a:gd name="T23" fmla="*/ 2699 h 3576"/>
                  <a:gd name="T24" fmla="*/ 4249 w 5760"/>
                  <a:gd name="T25" fmla="*/ 2419 h 3576"/>
                  <a:gd name="T26" fmla="*/ 4139 w 5760"/>
                  <a:gd name="T27" fmla="*/ 1990 h 3576"/>
                  <a:gd name="T28" fmla="*/ 3995 w 5760"/>
                  <a:gd name="T29" fmla="*/ 1414 h 3576"/>
                  <a:gd name="T30" fmla="*/ 3892 w 5760"/>
                  <a:gd name="T31" fmla="*/ 1074 h 3576"/>
                  <a:gd name="T32" fmla="*/ 3814 w 5760"/>
                  <a:gd name="T33" fmla="*/ 859 h 3576"/>
                  <a:gd name="T34" fmla="*/ 3725 w 5760"/>
                  <a:gd name="T35" fmla="*/ 658 h 3576"/>
                  <a:gd name="T36" fmla="*/ 3625 w 5760"/>
                  <a:gd name="T37" fmla="*/ 475 h 3576"/>
                  <a:gd name="T38" fmla="*/ 3510 w 5760"/>
                  <a:gd name="T39" fmla="*/ 317 h 3576"/>
                  <a:gd name="T40" fmla="*/ 3381 w 5760"/>
                  <a:gd name="T41" fmla="*/ 185 h 3576"/>
                  <a:gd name="T42" fmla="*/ 3234 w 5760"/>
                  <a:gd name="T43" fmla="*/ 85 h 3576"/>
                  <a:gd name="T44" fmla="*/ 3153 w 5760"/>
                  <a:gd name="T45" fmla="*/ 49 h 3576"/>
                  <a:gd name="T46" fmla="*/ 3067 w 5760"/>
                  <a:gd name="T47" fmla="*/ 23 h 3576"/>
                  <a:gd name="T48" fmla="*/ 2977 w 5760"/>
                  <a:gd name="T49" fmla="*/ 6 h 3576"/>
                  <a:gd name="T50" fmla="*/ 2881 w 5760"/>
                  <a:gd name="T51" fmla="*/ 0 h 3576"/>
                  <a:gd name="T52" fmla="*/ 2807 w 5760"/>
                  <a:gd name="T53" fmla="*/ 3 h 3576"/>
                  <a:gd name="T54" fmla="*/ 2715 w 5760"/>
                  <a:gd name="T55" fmla="*/ 17 h 3576"/>
                  <a:gd name="T56" fmla="*/ 2628 w 5760"/>
                  <a:gd name="T57" fmla="*/ 41 h 3576"/>
                  <a:gd name="T58" fmla="*/ 2546 w 5760"/>
                  <a:gd name="T59" fmla="*/ 76 h 3576"/>
                  <a:gd name="T60" fmla="*/ 2414 w 5760"/>
                  <a:gd name="T61" fmla="*/ 157 h 3576"/>
                  <a:gd name="T62" fmla="*/ 2280 w 5760"/>
                  <a:gd name="T63" fmla="*/ 281 h 3576"/>
                  <a:gd name="T64" fmla="*/ 2162 w 5760"/>
                  <a:gd name="T65" fmla="*/ 433 h 3576"/>
                  <a:gd name="T66" fmla="*/ 2059 w 5760"/>
                  <a:gd name="T67" fmla="*/ 610 h 3576"/>
                  <a:gd name="T68" fmla="*/ 1968 w 5760"/>
                  <a:gd name="T69" fmla="*/ 807 h 3576"/>
                  <a:gd name="T70" fmla="*/ 1888 w 5760"/>
                  <a:gd name="T71" fmla="*/ 1019 h 3576"/>
                  <a:gd name="T72" fmla="*/ 1799 w 5760"/>
                  <a:gd name="T73" fmla="*/ 1300 h 3576"/>
                  <a:gd name="T74" fmla="*/ 1677 w 5760"/>
                  <a:gd name="T75" fmla="*/ 1762 h 3576"/>
                  <a:gd name="T76" fmla="*/ 1539 w 5760"/>
                  <a:gd name="T77" fmla="*/ 2316 h 3576"/>
                  <a:gd name="T78" fmla="*/ 1438 w 5760"/>
                  <a:gd name="T79" fmla="*/ 2656 h 3576"/>
                  <a:gd name="T80" fmla="*/ 1391 w 5760"/>
                  <a:gd name="T81" fmla="*/ 2781 h 3576"/>
                  <a:gd name="T82" fmla="*/ 1318 w 5760"/>
                  <a:gd name="T83" fmla="*/ 2929 h 3576"/>
                  <a:gd name="T84" fmla="*/ 1231 w 5760"/>
                  <a:gd name="T85" fmla="*/ 3057 h 3576"/>
                  <a:gd name="T86" fmla="*/ 1133 w 5760"/>
                  <a:gd name="T87" fmla="*/ 3168 h 3576"/>
                  <a:gd name="T88" fmla="*/ 1026 w 5760"/>
                  <a:gd name="T89" fmla="*/ 3261 h 3576"/>
                  <a:gd name="T90" fmla="*/ 914 w 5760"/>
                  <a:gd name="T91" fmla="*/ 3339 h 3576"/>
                  <a:gd name="T92" fmla="*/ 798 w 5760"/>
                  <a:gd name="T93" fmla="*/ 3403 h 3576"/>
                  <a:gd name="T94" fmla="*/ 681 w 5760"/>
                  <a:gd name="T95" fmla="*/ 3454 h 3576"/>
                  <a:gd name="T96" fmla="*/ 454 w 5760"/>
                  <a:gd name="T97" fmla="*/ 3524 h 3576"/>
                  <a:gd name="T98" fmla="*/ 253 w 5760"/>
                  <a:gd name="T99" fmla="*/ 3561 h 3576"/>
                  <a:gd name="T100" fmla="*/ 98 w 5760"/>
                  <a:gd name="T101" fmla="*/ 3574 h 3576"/>
                  <a:gd name="T102" fmla="*/ 5760 w 5760"/>
                  <a:gd name="T103" fmla="*/ 3575 h 35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3576">
                    <a:moveTo>
                      <a:pt x="5760" y="3575"/>
                    </a:moveTo>
                    <a:lnTo>
                      <a:pt x="5760" y="3575"/>
                    </a:lnTo>
                    <a:lnTo>
                      <a:pt x="5748" y="3575"/>
                    </a:lnTo>
                    <a:lnTo>
                      <a:pt x="5715" y="3576"/>
                    </a:lnTo>
                    <a:lnTo>
                      <a:pt x="5662" y="3574"/>
                    </a:lnTo>
                    <a:lnTo>
                      <a:pt x="5628" y="3573"/>
                    </a:lnTo>
                    <a:lnTo>
                      <a:pt x="5591" y="3570"/>
                    </a:lnTo>
                    <a:lnTo>
                      <a:pt x="5551" y="3566"/>
                    </a:lnTo>
                    <a:lnTo>
                      <a:pt x="5507" y="3561"/>
                    </a:lnTo>
                    <a:lnTo>
                      <a:pt x="5461" y="3554"/>
                    </a:lnTo>
                    <a:lnTo>
                      <a:pt x="5412" y="3546"/>
                    </a:lnTo>
                    <a:lnTo>
                      <a:pt x="5360" y="3536"/>
                    </a:lnTo>
                    <a:lnTo>
                      <a:pt x="5306" y="3524"/>
                    </a:lnTo>
                    <a:lnTo>
                      <a:pt x="5251" y="3511"/>
                    </a:lnTo>
                    <a:lnTo>
                      <a:pt x="5195" y="3494"/>
                    </a:lnTo>
                    <a:lnTo>
                      <a:pt x="5138" y="3476"/>
                    </a:lnTo>
                    <a:lnTo>
                      <a:pt x="5079" y="3454"/>
                    </a:lnTo>
                    <a:lnTo>
                      <a:pt x="5050" y="3443"/>
                    </a:lnTo>
                    <a:lnTo>
                      <a:pt x="5021" y="3430"/>
                    </a:lnTo>
                    <a:lnTo>
                      <a:pt x="4992" y="3417"/>
                    </a:lnTo>
                    <a:lnTo>
                      <a:pt x="4963" y="3403"/>
                    </a:lnTo>
                    <a:lnTo>
                      <a:pt x="4933" y="3388"/>
                    </a:lnTo>
                    <a:lnTo>
                      <a:pt x="4904" y="3373"/>
                    </a:lnTo>
                    <a:lnTo>
                      <a:pt x="4875" y="3357"/>
                    </a:lnTo>
                    <a:lnTo>
                      <a:pt x="4846" y="3339"/>
                    </a:lnTo>
                    <a:lnTo>
                      <a:pt x="4818" y="3321"/>
                    </a:lnTo>
                    <a:lnTo>
                      <a:pt x="4790" y="3302"/>
                    </a:lnTo>
                    <a:lnTo>
                      <a:pt x="4762" y="3282"/>
                    </a:lnTo>
                    <a:lnTo>
                      <a:pt x="4734" y="3261"/>
                    </a:lnTo>
                    <a:lnTo>
                      <a:pt x="4707" y="3239"/>
                    </a:lnTo>
                    <a:lnTo>
                      <a:pt x="4680" y="3216"/>
                    </a:lnTo>
                    <a:lnTo>
                      <a:pt x="4653" y="3192"/>
                    </a:lnTo>
                    <a:lnTo>
                      <a:pt x="4627" y="3168"/>
                    </a:lnTo>
                    <a:lnTo>
                      <a:pt x="4602" y="3142"/>
                    </a:lnTo>
                    <a:lnTo>
                      <a:pt x="4577" y="3115"/>
                    </a:lnTo>
                    <a:lnTo>
                      <a:pt x="4553" y="3087"/>
                    </a:lnTo>
                    <a:lnTo>
                      <a:pt x="4529" y="3057"/>
                    </a:lnTo>
                    <a:lnTo>
                      <a:pt x="4507" y="3027"/>
                    </a:lnTo>
                    <a:lnTo>
                      <a:pt x="4484" y="2996"/>
                    </a:lnTo>
                    <a:lnTo>
                      <a:pt x="4463" y="2962"/>
                    </a:lnTo>
                    <a:lnTo>
                      <a:pt x="4443" y="2929"/>
                    </a:lnTo>
                    <a:lnTo>
                      <a:pt x="4423" y="2893"/>
                    </a:lnTo>
                    <a:lnTo>
                      <a:pt x="4404" y="2858"/>
                    </a:lnTo>
                    <a:lnTo>
                      <a:pt x="4387" y="2820"/>
                    </a:lnTo>
                    <a:lnTo>
                      <a:pt x="4369" y="2781"/>
                    </a:lnTo>
                    <a:lnTo>
                      <a:pt x="4369" y="2781"/>
                    </a:lnTo>
                    <a:lnTo>
                      <a:pt x="4353" y="2741"/>
                    </a:lnTo>
                    <a:lnTo>
                      <a:pt x="4338" y="2699"/>
                    </a:lnTo>
                    <a:lnTo>
                      <a:pt x="4322" y="2656"/>
                    </a:lnTo>
                    <a:lnTo>
                      <a:pt x="4308" y="2610"/>
                    </a:lnTo>
                    <a:lnTo>
                      <a:pt x="4278" y="2517"/>
                    </a:lnTo>
                    <a:lnTo>
                      <a:pt x="4249" y="2419"/>
                    </a:lnTo>
                    <a:lnTo>
                      <a:pt x="4221" y="2316"/>
                    </a:lnTo>
                    <a:lnTo>
                      <a:pt x="4194" y="2210"/>
                    </a:lnTo>
                    <a:lnTo>
                      <a:pt x="4166" y="2101"/>
                    </a:lnTo>
                    <a:lnTo>
                      <a:pt x="4139" y="1990"/>
                    </a:lnTo>
                    <a:lnTo>
                      <a:pt x="4083" y="1762"/>
                    </a:lnTo>
                    <a:lnTo>
                      <a:pt x="4055" y="1646"/>
                    </a:lnTo>
                    <a:lnTo>
                      <a:pt x="4025" y="1530"/>
                    </a:lnTo>
                    <a:lnTo>
                      <a:pt x="3995" y="1414"/>
                    </a:lnTo>
                    <a:lnTo>
                      <a:pt x="3962" y="1300"/>
                    </a:lnTo>
                    <a:lnTo>
                      <a:pt x="3928" y="1186"/>
                    </a:lnTo>
                    <a:lnTo>
                      <a:pt x="3910" y="1130"/>
                    </a:lnTo>
                    <a:lnTo>
                      <a:pt x="3892" y="1074"/>
                    </a:lnTo>
                    <a:lnTo>
                      <a:pt x="3873" y="1019"/>
                    </a:lnTo>
                    <a:lnTo>
                      <a:pt x="3854" y="965"/>
                    </a:lnTo>
                    <a:lnTo>
                      <a:pt x="3834" y="912"/>
                    </a:lnTo>
                    <a:lnTo>
                      <a:pt x="3814" y="859"/>
                    </a:lnTo>
                    <a:lnTo>
                      <a:pt x="3792" y="807"/>
                    </a:lnTo>
                    <a:lnTo>
                      <a:pt x="3771" y="756"/>
                    </a:lnTo>
                    <a:lnTo>
                      <a:pt x="3748" y="707"/>
                    </a:lnTo>
                    <a:lnTo>
                      <a:pt x="3725" y="658"/>
                    </a:lnTo>
                    <a:lnTo>
                      <a:pt x="3702" y="610"/>
                    </a:lnTo>
                    <a:lnTo>
                      <a:pt x="3677" y="564"/>
                    </a:lnTo>
                    <a:lnTo>
                      <a:pt x="3651" y="519"/>
                    </a:lnTo>
                    <a:lnTo>
                      <a:pt x="3625" y="475"/>
                    </a:lnTo>
                    <a:lnTo>
                      <a:pt x="3598" y="433"/>
                    </a:lnTo>
                    <a:lnTo>
                      <a:pt x="3570" y="392"/>
                    </a:lnTo>
                    <a:lnTo>
                      <a:pt x="3541" y="353"/>
                    </a:lnTo>
                    <a:lnTo>
                      <a:pt x="3510" y="317"/>
                    </a:lnTo>
                    <a:lnTo>
                      <a:pt x="3480" y="281"/>
                    </a:lnTo>
                    <a:lnTo>
                      <a:pt x="3448" y="246"/>
                    </a:lnTo>
                    <a:lnTo>
                      <a:pt x="3415" y="215"/>
                    </a:lnTo>
                    <a:lnTo>
                      <a:pt x="3381" y="185"/>
                    </a:lnTo>
                    <a:lnTo>
                      <a:pt x="3346" y="157"/>
                    </a:lnTo>
                    <a:lnTo>
                      <a:pt x="3309" y="131"/>
                    </a:lnTo>
                    <a:lnTo>
                      <a:pt x="3273" y="107"/>
                    </a:lnTo>
                    <a:lnTo>
                      <a:pt x="3234" y="85"/>
                    </a:lnTo>
                    <a:lnTo>
                      <a:pt x="3214" y="76"/>
                    </a:lnTo>
                    <a:lnTo>
                      <a:pt x="3194" y="66"/>
                    </a:lnTo>
                    <a:lnTo>
                      <a:pt x="3174" y="57"/>
                    </a:lnTo>
                    <a:lnTo>
                      <a:pt x="3153" y="49"/>
                    </a:lnTo>
                    <a:lnTo>
                      <a:pt x="3132" y="41"/>
                    </a:lnTo>
                    <a:lnTo>
                      <a:pt x="3111" y="35"/>
                    </a:lnTo>
                    <a:lnTo>
                      <a:pt x="3089" y="28"/>
                    </a:lnTo>
                    <a:lnTo>
                      <a:pt x="3067" y="23"/>
                    </a:lnTo>
                    <a:lnTo>
                      <a:pt x="3046" y="17"/>
                    </a:lnTo>
                    <a:lnTo>
                      <a:pt x="3023" y="13"/>
                    </a:lnTo>
                    <a:lnTo>
                      <a:pt x="2999" y="10"/>
                    </a:lnTo>
                    <a:lnTo>
                      <a:pt x="2977" y="6"/>
                    </a:lnTo>
                    <a:lnTo>
                      <a:pt x="2953" y="3"/>
                    </a:lnTo>
                    <a:lnTo>
                      <a:pt x="2929" y="2"/>
                    </a:lnTo>
                    <a:lnTo>
                      <a:pt x="2904" y="1"/>
                    </a:lnTo>
                    <a:lnTo>
                      <a:pt x="2881" y="0"/>
                    </a:lnTo>
                    <a:lnTo>
                      <a:pt x="2881" y="0"/>
                    </a:lnTo>
                    <a:lnTo>
                      <a:pt x="2856" y="1"/>
                    </a:lnTo>
                    <a:lnTo>
                      <a:pt x="2831" y="2"/>
                    </a:lnTo>
                    <a:lnTo>
                      <a:pt x="2807" y="3"/>
                    </a:lnTo>
                    <a:lnTo>
                      <a:pt x="2783" y="6"/>
                    </a:lnTo>
                    <a:lnTo>
                      <a:pt x="2761" y="10"/>
                    </a:lnTo>
                    <a:lnTo>
                      <a:pt x="2738" y="13"/>
                    </a:lnTo>
                    <a:lnTo>
                      <a:pt x="2715" y="17"/>
                    </a:lnTo>
                    <a:lnTo>
                      <a:pt x="2693" y="23"/>
                    </a:lnTo>
                    <a:lnTo>
                      <a:pt x="2671" y="28"/>
                    </a:lnTo>
                    <a:lnTo>
                      <a:pt x="2649" y="35"/>
                    </a:lnTo>
                    <a:lnTo>
                      <a:pt x="2628" y="41"/>
                    </a:lnTo>
                    <a:lnTo>
                      <a:pt x="2607" y="49"/>
                    </a:lnTo>
                    <a:lnTo>
                      <a:pt x="2587" y="57"/>
                    </a:lnTo>
                    <a:lnTo>
                      <a:pt x="2566" y="66"/>
                    </a:lnTo>
                    <a:lnTo>
                      <a:pt x="2546" y="76"/>
                    </a:lnTo>
                    <a:lnTo>
                      <a:pt x="2526" y="85"/>
                    </a:lnTo>
                    <a:lnTo>
                      <a:pt x="2487" y="107"/>
                    </a:lnTo>
                    <a:lnTo>
                      <a:pt x="2451" y="131"/>
                    </a:lnTo>
                    <a:lnTo>
                      <a:pt x="2414" y="157"/>
                    </a:lnTo>
                    <a:lnTo>
                      <a:pt x="2379" y="185"/>
                    </a:lnTo>
                    <a:lnTo>
                      <a:pt x="2345" y="215"/>
                    </a:lnTo>
                    <a:lnTo>
                      <a:pt x="2312" y="246"/>
                    </a:lnTo>
                    <a:lnTo>
                      <a:pt x="2280" y="281"/>
                    </a:lnTo>
                    <a:lnTo>
                      <a:pt x="2250" y="317"/>
                    </a:lnTo>
                    <a:lnTo>
                      <a:pt x="2219" y="353"/>
                    </a:lnTo>
                    <a:lnTo>
                      <a:pt x="2190" y="392"/>
                    </a:lnTo>
                    <a:lnTo>
                      <a:pt x="2162" y="433"/>
                    </a:lnTo>
                    <a:lnTo>
                      <a:pt x="2135" y="475"/>
                    </a:lnTo>
                    <a:lnTo>
                      <a:pt x="2109" y="519"/>
                    </a:lnTo>
                    <a:lnTo>
                      <a:pt x="2083" y="564"/>
                    </a:lnTo>
                    <a:lnTo>
                      <a:pt x="2059" y="610"/>
                    </a:lnTo>
                    <a:lnTo>
                      <a:pt x="2035" y="658"/>
                    </a:lnTo>
                    <a:lnTo>
                      <a:pt x="2012" y="707"/>
                    </a:lnTo>
                    <a:lnTo>
                      <a:pt x="1989" y="756"/>
                    </a:lnTo>
                    <a:lnTo>
                      <a:pt x="1968" y="807"/>
                    </a:lnTo>
                    <a:lnTo>
                      <a:pt x="1947" y="859"/>
                    </a:lnTo>
                    <a:lnTo>
                      <a:pt x="1926" y="912"/>
                    </a:lnTo>
                    <a:lnTo>
                      <a:pt x="1906" y="965"/>
                    </a:lnTo>
                    <a:lnTo>
                      <a:pt x="1888" y="1019"/>
                    </a:lnTo>
                    <a:lnTo>
                      <a:pt x="1868" y="1074"/>
                    </a:lnTo>
                    <a:lnTo>
                      <a:pt x="1850" y="1130"/>
                    </a:lnTo>
                    <a:lnTo>
                      <a:pt x="1832" y="1186"/>
                    </a:lnTo>
                    <a:lnTo>
                      <a:pt x="1799" y="1300"/>
                    </a:lnTo>
                    <a:lnTo>
                      <a:pt x="1767" y="1414"/>
                    </a:lnTo>
                    <a:lnTo>
                      <a:pt x="1735" y="1530"/>
                    </a:lnTo>
                    <a:lnTo>
                      <a:pt x="1706" y="1646"/>
                    </a:lnTo>
                    <a:lnTo>
                      <a:pt x="1677" y="1762"/>
                    </a:lnTo>
                    <a:lnTo>
                      <a:pt x="1621" y="1990"/>
                    </a:lnTo>
                    <a:lnTo>
                      <a:pt x="1594" y="2101"/>
                    </a:lnTo>
                    <a:lnTo>
                      <a:pt x="1567" y="2210"/>
                    </a:lnTo>
                    <a:lnTo>
                      <a:pt x="1539" y="2316"/>
                    </a:lnTo>
                    <a:lnTo>
                      <a:pt x="1511" y="2419"/>
                    </a:lnTo>
                    <a:lnTo>
                      <a:pt x="1482" y="2517"/>
                    </a:lnTo>
                    <a:lnTo>
                      <a:pt x="1453" y="2610"/>
                    </a:lnTo>
                    <a:lnTo>
                      <a:pt x="1438" y="2656"/>
                    </a:lnTo>
                    <a:lnTo>
                      <a:pt x="1422" y="2699"/>
                    </a:lnTo>
                    <a:lnTo>
                      <a:pt x="1407" y="2741"/>
                    </a:lnTo>
                    <a:lnTo>
                      <a:pt x="1391" y="2781"/>
                    </a:lnTo>
                    <a:lnTo>
                      <a:pt x="1391" y="2781"/>
                    </a:lnTo>
                    <a:lnTo>
                      <a:pt x="1373" y="2820"/>
                    </a:lnTo>
                    <a:lnTo>
                      <a:pt x="1356" y="2858"/>
                    </a:lnTo>
                    <a:lnTo>
                      <a:pt x="1338" y="2893"/>
                    </a:lnTo>
                    <a:lnTo>
                      <a:pt x="1318" y="2929"/>
                    </a:lnTo>
                    <a:lnTo>
                      <a:pt x="1298" y="2962"/>
                    </a:lnTo>
                    <a:lnTo>
                      <a:pt x="1276" y="2996"/>
                    </a:lnTo>
                    <a:lnTo>
                      <a:pt x="1253" y="3027"/>
                    </a:lnTo>
                    <a:lnTo>
                      <a:pt x="1231" y="3057"/>
                    </a:lnTo>
                    <a:lnTo>
                      <a:pt x="1208" y="3087"/>
                    </a:lnTo>
                    <a:lnTo>
                      <a:pt x="1183" y="3115"/>
                    </a:lnTo>
                    <a:lnTo>
                      <a:pt x="1158" y="3142"/>
                    </a:lnTo>
                    <a:lnTo>
                      <a:pt x="1133" y="3168"/>
                    </a:lnTo>
                    <a:lnTo>
                      <a:pt x="1107" y="3192"/>
                    </a:lnTo>
                    <a:lnTo>
                      <a:pt x="1080" y="3216"/>
                    </a:lnTo>
                    <a:lnTo>
                      <a:pt x="1055" y="3239"/>
                    </a:lnTo>
                    <a:lnTo>
                      <a:pt x="1026" y="3261"/>
                    </a:lnTo>
                    <a:lnTo>
                      <a:pt x="999" y="3282"/>
                    </a:lnTo>
                    <a:lnTo>
                      <a:pt x="971" y="3302"/>
                    </a:lnTo>
                    <a:lnTo>
                      <a:pt x="942" y="3321"/>
                    </a:lnTo>
                    <a:lnTo>
                      <a:pt x="914" y="3339"/>
                    </a:lnTo>
                    <a:lnTo>
                      <a:pt x="885" y="3357"/>
                    </a:lnTo>
                    <a:lnTo>
                      <a:pt x="857" y="3373"/>
                    </a:lnTo>
                    <a:lnTo>
                      <a:pt x="828" y="3388"/>
                    </a:lnTo>
                    <a:lnTo>
                      <a:pt x="798" y="3403"/>
                    </a:lnTo>
                    <a:lnTo>
                      <a:pt x="768" y="3417"/>
                    </a:lnTo>
                    <a:lnTo>
                      <a:pt x="739" y="3430"/>
                    </a:lnTo>
                    <a:lnTo>
                      <a:pt x="710" y="3443"/>
                    </a:lnTo>
                    <a:lnTo>
                      <a:pt x="681" y="3454"/>
                    </a:lnTo>
                    <a:lnTo>
                      <a:pt x="622" y="3476"/>
                    </a:lnTo>
                    <a:lnTo>
                      <a:pt x="565" y="3494"/>
                    </a:lnTo>
                    <a:lnTo>
                      <a:pt x="509" y="3511"/>
                    </a:lnTo>
                    <a:lnTo>
                      <a:pt x="454" y="3524"/>
                    </a:lnTo>
                    <a:lnTo>
                      <a:pt x="400" y="3536"/>
                    </a:lnTo>
                    <a:lnTo>
                      <a:pt x="349" y="3546"/>
                    </a:lnTo>
                    <a:lnTo>
                      <a:pt x="299" y="3554"/>
                    </a:lnTo>
                    <a:lnTo>
                      <a:pt x="253" y="3561"/>
                    </a:lnTo>
                    <a:lnTo>
                      <a:pt x="210" y="3566"/>
                    </a:lnTo>
                    <a:lnTo>
                      <a:pt x="169" y="3570"/>
                    </a:lnTo>
                    <a:lnTo>
                      <a:pt x="132" y="3573"/>
                    </a:lnTo>
                    <a:lnTo>
                      <a:pt x="98" y="3574"/>
                    </a:lnTo>
                    <a:lnTo>
                      <a:pt x="45" y="3576"/>
                    </a:lnTo>
                    <a:lnTo>
                      <a:pt x="12" y="3575"/>
                    </a:lnTo>
                    <a:lnTo>
                      <a:pt x="0" y="3575"/>
                    </a:lnTo>
                    <a:lnTo>
                      <a:pt x="5760" y="3575"/>
                    </a:lnTo>
                    <a:close/>
                  </a:path>
                </a:pathLst>
              </a:custGeom>
              <a:solidFill>
                <a:srgbClr val="139392"/>
              </a:solidFill>
              <a:ln>
                <a:noFill/>
              </a:ln>
            </p:spPr>
            <p:txBody>
              <a:bodyPr anchor="ctr"/>
              <a:lstStyle/>
              <a:p>
                <a:pPr algn="ctr"/>
                <a:endParaRPr>
                  <a:solidFill>
                    <a:schemeClr val="bg1"/>
                  </a:solidFill>
                </a:endParaRPr>
              </a:p>
            </p:txBody>
          </p:sp>
          <p:sp>
            <p:nvSpPr>
              <p:cNvPr id="94" name="TextBox 10"/>
              <p:cNvSpPr txBox="1"/>
              <p:nvPr/>
            </p:nvSpPr>
            <p:spPr bwMode="auto">
              <a:xfrm>
                <a:off x="7900625" y="998508"/>
                <a:ext cx="429605" cy="395560"/>
              </a:xfrm>
              <a:prstGeom prst="rect">
                <a:avLst/>
              </a:prstGeom>
              <a:noFill/>
              <a:ln w="9525">
                <a:noFill/>
                <a:miter lim="800000"/>
              </a:ln>
            </p:spPr>
            <p:txBody>
              <a:bodyPr wrap="none" lIns="0" tIns="0" rIns="0" bIns="0" anchor="t" anchorCtr="0">
                <a:normAutofit/>
                <a:scene3d>
                  <a:camera prst="orthographicFront"/>
                  <a:lightRig rig="threePt" dir="t"/>
                </a:scene3d>
                <a:sp3d contourW="12700">
                  <a:bevelT w="0" h="0"/>
                </a:sp3d>
              </a:bodyPr>
              <a:lstStyle/>
              <a:p>
                <a:pPr marL="0" lvl="1" algn="ctr"/>
                <a:r>
                  <a:rPr lang="en-US" altLang="ko-KR" sz="2400">
                    <a:solidFill>
                      <a:schemeClr val="bg1"/>
                    </a:solidFill>
                  </a:rPr>
                  <a:t>90%</a:t>
                </a:r>
                <a:endParaRPr lang="en-US" altLang="ko-KR" sz="2400">
                  <a:solidFill>
                    <a:schemeClr val="bg1"/>
                  </a:solidFill>
                </a:endParaRPr>
              </a:p>
            </p:txBody>
          </p:sp>
          <p:sp>
            <p:nvSpPr>
              <p:cNvPr id="95" name="Freeform: Shape 6"/>
              <p:cNvSpPr/>
              <p:nvPr/>
            </p:nvSpPr>
            <p:spPr bwMode="auto">
              <a:xfrm>
                <a:off x="8716563" y="2041280"/>
                <a:ext cx="2556284" cy="1906434"/>
              </a:xfrm>
              <a:custGeom>
                <a:gdLst>
                  <a:gd name="T0" fmla="*/ 5715 w 5760"/>
                  <a:gd name="T1" fmla="*/ 3576 h 3576"/>
                  <a:gd name="T2" fmla="*/ 5551 w 5760"/>
                  <a:gd name="T3" fmla="*/ 3566 h 3576"/>
                  <a:gd name="T4" fmla="*/ 5360 w 5760"/>
                  <a:gd name="T5" fmla="*/ 3536 h 3576"/>
                  <a:gd name="T6" fmla="*/ 5138 w 5760"/>
                  <a:gd name="T7" fmla="*/ 3476 h 3576"/>
                  <a:gd name="T8" fmla="*/ 4992 w 5760"/>
                  <a:gd name="T9" fmla="*/ 3417 h 3576"/>
                  <a:gd name="T10" fmla="*/ 4875 w 5760"/>
                  <a:gd name="T11" fmla="*/ 3357 h 3576"/>
                  <a:gd name="T12" fmla="*/ 4762 w 5760"/>
                  <a:gd name="T13" fmla="*/ 3282 h 3576"/>
                  <a:gd name="T14" fmla="*/ 4653 w 5760"/>
                  <a:gd name="T15" fmla="*/ 3192 h 3576"/>
                  <a:gd name="T16" fmla="*/ 4553 w 5760"/>
                  <a:gd name="T17" fmla="*/ 3087 h 3576"/>
                  <a:gd name="T18" fmla="*/ 4463 w 5760"/>
                  <a:gd name="T19" fmla="*/ 2962 h 3576"/>
                  <a:gd name="T20" fmla="*/ 4387 w 5760"/>
                  <a:gd name="T21" fmla="*/ 2820 h 3576"/>
                  <a:gd name="T22" fmla="*/ 4338 w 5760"/>
                  <a:gd name="T23" fmla="*/ 2699 h 3576"/>
                  <a:gd name="T24" fmla="*/ 4249 w 5760"/>
                  <a:gd name="T25" fmla="*/ 2419 h 3576"/>
                  <a:gd name="T26" fmla="*/ 4139 w 5760"/>
                  <a:gd name="T27" fmla="*/ 1990 h 3576"/>
                  <a:gd name="T28" fmla="*/ 3995 w 5760"/>
                  <a:gd name="T29" fmla="*/ 1414 h 3576"/>
                  <a:gd name="T30" fmla="*/ 3892 w 5760"/>
                  <a:gd name="T31" fmla="*/ 1074 h 3576"/>
                  <a:gd name="T32" fmla="*/ 3814 w 5760"/>
                  <a:gd name="T33" fmla="*/ 859 h 3576"/>
                  <a:gd name="T34" fmla="*/ 3725 w 5760"/>
                  <a:gd name="T35" fmla="*/ 658 h 3576"/>
                  <a:gd name="T36" fmla="*/ 3625 w 5760"/>
                  <a:gd name="T37" fmla="*/ 475 h 3576"/>
                  <a:gd name="T38" fmla="*/ 3510 w 5760"/>
                  <a:gd name="T39" fmla="*/ 317 h 3576"/>
                  <a:gd name="T40" fmla="*/ 3381 w 5760"/>
                  <a:gd name="T41" fmla="*/ 185 h 3576"/>
                  <a:gd name="T42" fmla="*/ 3234 w 5760"/>
                  <a:gd name="T43" fmla="*/ 85 h 3576"/>
                  <a:gd name="T44" fmla="*/ 3153 w 5760"/>
                  <a:gd name="T45" fmla="*/ 49 h 3576"/>
                  <a:gd name="T46" fmla="*/ 3067 w 5760"/>
                  <a:gd name="T47" fmla="*/ 23 h 3576"/>
                  <a:gd name="T48" fmla="*/ 2977 w 5760"/>
                  <a:gd name="T49" fmla="*/ 6 h 3576"/>
                  <a:gd name="T50" fmla="*/ 2881 w 5760"/>
                  <a:gd name="T51" fmla="*/ 0 h 3576"/>
                  <a:gd name="T52" fmla="*/ 2807 w 5760"/>
                  <a:gd name="T53" fmla="*/ 3 h 3576"/>
                  <a:gd name="T54" fmla="*/ 2715 w 5760"/>
                  <a:gd name="T55" fmla="*/ 17 h 3576"/>
                  <a:gd name="T56" fmla="*/ 2628 w 5760"/>
                  <a:gd name="T57" fmla="*/ 41 h 3576"/>
                  <a:gd name="T58" fmla="*/ 2546 w 5760"/>
                  <a:gd name="T59" fmla="*/ 76 h 3576"/>
                  <a:gd name="T60" fmla="*/ 2414 w 5760"/>
                  <a:gd name="T61" fmla="*/ 157 h 3576"/>
                  <a:gd name="T62" fmla="*/ 2280 w 5760"/>
                  <a:gd name="T63" fmla="*/ 281 h 3576"/>
                  <a:gd name="T64" fmla="*/ 2162 w 5760"/>
                  <a:gd name="T65" fmla="*/ 433 h 3576"/>
                  <a:gd name="T66" fmla="*/ 2059 w 5760"/>
                  <a:gd name="T67" fmla="*/ 610 h 3576"/>
                  <a:gd name="T68" fmla="*/ 1968 w 5760"/>
                  <a:gd name="T69" fmla="*/ 807 h 3576"/>
                  <a:gd name="T70" fmla="*/ 1888 w 5760"/>
                  <a:gd name="T71" fmla="*/ 1019 h 3576"/>
                  <a:gd name="T72" fmla="*/ 1799 w 5760"/>
                  <a:gd name="T73" fmla="*/ 1300 h 3576"/>
                  <a:gd name="T74" fmla="*/ 1677 w 5760"/>
                  <a:gd name="T75" fmla="*/ 1762 h 3576"/>
                  <a:gd name="T76" fmla="*/ 1539 w 5760"/>
                  <a:gd name="T77" fmla="*/ 2316 h 3576"/>
                  <a:gd name="T78" fmla="*/ 1438 w 5760"/>
                  <a:gd name="T79" fmla="*/ 2656 h 3576"/>
                  <a:gd name="T80" fmla="*/ 1391 w 5760"/>
                  <a:gd name="T81" fmla="*/ 2781 h 3576"/>
                  <a:gd name="T82" fmla="*/ 1318 w 5760"/>
                  <a:gd name="T83" fmla="*/ 2929 h 3576"/>
                  <a:gd name="T84" fmla="*/ 1231 w 5760"/>
                  <a:gd name="T85" fmla="*/ 3057 h 3576"/>
                  <a:gd name="T86" fmla="*/ 1133 w 5760"/>
                  <a:gd name="T87" fmla="*/ 3168 h 3576"/>
                  <a:gd name="T88" fmla="*/ 1026 w 5760"/>
                  <a:gd name="T89" fmla="*/ 3261 h 3576"/>
                  <a:gd name="T90" fmla="*/ 914 w 5760"/>
                  <a:gd name="T91" fmla="*/ 3339 h 3576"/>
                  <a:gd name="T92" fmla="*/ 798 w 5760"/>
                  <a:gd name="T93" fmla="*/ 3403 h 3576"/>
                  <a:gd name="T94" fmla="*/ 681 w 5760"/>
                  <a:gd name="T95" fmla="*/ 3454 h 3576"/>
                  <a:gd name="T96" fmla="*/ 454 w 5760"/>
                  <a:gd name="T97" fmla="*/ 3524 h 3576"/>
                  <a:gd name="T98" fmla="*/ 253 w 5760"/>
                  <a:gd name="T99" fmla="*/ 3561 h 3576"/>
                  <a:gd name="T100" fmla="*/ 98 w 5760"/>
                  <a:gd name="T101" fmla="*/ 3574 h 3576"/>
                  <a:gd name="T102" fmla="*/ 5760 w 5760"/>
                  <a:gd name="T103" fmla="*/ 3575 h 357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3576">
                    <a:moveTo>
                      <a:pt x="5760" y="3575"/>
                    </a:moveTo>
                    <a:lnTo>
                      <a:pt x="5760" y="3575"/>
                    </a:lnTo>
                    <a:lnTo>
                      <a:pt x="5748" y="3575"/>
                    </a:lnTo>
                    <a:lnTo>
                      <a:pt x="5715" y="3576"/>
                    </a:lnTo>
                    <a:lnTo>
                      <a:pt x="5662" y="3574"/>
                    </a:lnTo>
                    <a:lnTo>
                      <a:pt x="5628" y="3573"/>
                    </a:lnTo>
                    <a:lnTo>
                      <a:pt x="5591" y="3570"/>
                    </a:lnTo>
                    <a:lnTo>
                      <a:pt x="5551" y="3566"/>
                    </a:lnTo>
                    <a:lnTo>
                      <a:pt x="5507" y="3561"/>
                    </a:lnTo>
                    <a:lnTo>
                      <a:pt x="5461" y="3554"/>
                    </a:lnTo>
                    <a:lnTo>
                      <a:pt x="5412" y="3546"/>
                    </a:lnTo>
                    <a:lnTo>
                      <a:pt x="5360" y="3536"/>
                    </a:lnTo>
                    <a:lnTo>
                      <a:pt x="5306" y="3524"/>
                    </a:lnTo>
                    <a:lnTo>
                      <a:pt x="5251" y="3511"/>
                    </a:lnTo>
                    <a:lnTo>
                      <a:pt x="5195" y="3494"/>
                    </a:lnTo>
                    <a:lnTo>
                      <a:pt x="5138" y="3476"/>
                    </a:lnTo>
                    <a:lnTo>
                      <a:pt x="5079" y="3454"/>
                    </a:lnTo>
                    <a:lnTo>
                      <a:pt x="5050" y="3443"/>
                    </a:lnTo>
                    <a:lnTo>
                      <a:pt x="5021" y="3430"/>
                    </a:lnTo>
                    <a:lnTo>
                      <a:pt x="4992" y="3417"/>
                    </a:lnTo>
                    <a:lnTo>
                      <a:pt x="4963" y="3403"/>
                    </a:lnTo>
                    <a:lnTo>
                      <a:pt x="4933" y="3388"/>
                    </a:lnTo>
                    <a:lnTo>
                      <a:pt x="4904" y="3373"/>
                    </a:lnTo>
                    <a:lnTo>
                      <a:pt x="4875" y="3357"/>
                    </a:lnTo>
                    <a:lnTo>
                      <a:pt x="4846" y="3339"/>
                    </a:lnTo>
                    <a:lnTo>
                      <a:pt x="4818" y="3321"/>
                    </a:lnTo>
                    <a:lnTo>
                      <a:pt x="4790" y="3302"/>
                    </a:lnTo>
                    <a:lnTo>
                      <a:pt x="4762" y="3282"/>
                    </a:lnTo>
                    <a:lnTo>
                      <a:pt x="4734" y="3261"/>
                    </a:lnTo>
                    <a:lnTo>
                      <a:pt x="4707" y="3239"/>
                    </a:lnTo>
                    <a:lnTo>
                      <a:pt x="4680" y="3216"/>
                    </a:lnTo>
                    <a:lnTo>
                      <a:pt x="4653" y="3192"/>
                    </a:lnTo>
                    <a:lnTo>
                      <a:pt x="4627" y="3168"/>
                    </a:lnTo>
                    <a:lnTo>
                      <a:pt x="4602" y="3142"/>
                    </a:lnTo>
                    <a:lnTo>
                      <a:pt x="4577" y="3115"/>
                    </a:lnTo>
                    <a:lnTo>
                      <a:pt x="4553" y="3087"/>
                    </a:lnTo>
                    <a:lnTo>
                      <a:pt x="4529" y="3057"/>
                    </a:lnTo>
                    <a:lnTo>
                      <a:pt x="4507" y="3027"/>
                    </a:lnTo>
                    <a:lnTo>
                      <a:pt x="4484" y="2996"/>
                    </a:lnTo>
                    <a:lnTo>
                      <a:pt x="4463" y="2962"/>
                    </a:lnTo>
                    <a:lnTo>
                      <a:pt x="4443" y="2929"/>
                    </a:lnTo>
                    <a:lnTo>
                      <a:pt x="4423" y="2893"/>
                    </a:lnTo>
                    <a:lnTo>
                      <a:pt x="4404" y="2858"/>
                    </a:lnTo>
                    <a:lnTo>
                      <a:pt x="4387" y="2820"/>
                    </a:lnTo>
                    <a:lnTo>
                      <a:pt x="4369" y="2781"/>
                    </a:lnTo>
                    <a:lnTo>
                      <a:pt x="4369" y="2781"/>
                    </a:lnTo>
                    <a:lnTo>
                      <a:pt x="4353" y="2741"/>
                    </a:lnTo>
                    <a:lnTo>
                      <a:pt x="4338" y="2699"/>
                    </a:lnTo>
                    <a:lnTo>
                      <a:pt x="4322" y="2656"/>
                    </a:lnTo>
                    <a:lnTo>
                      <a:pt x="4308" y="2610"/>
                    </a:lnTo>
                    <a:lnTo>
                      <a:pt x="4278" y="2517"/>
                    </a:lnTo>
                    <a:lnTo>
                      <a:pt x="4249" y="2419"/>
                    </a:lnTo>
                    <a:lnTo>
                      <a:pt x="4221" y="2316"/>
                    </a:lnTo>
                    <a:lnTo>
                      <a:pt x="4194" y="2210"/>
                    </a:lnTo>
                    <a:lnTo>
                      <a:pt x="4166" y="2101"/>
                    </a:lnTo>
                    <a:lnTo>
                      <a:pt x="4139" y="1990"/>
                    </a:lnTo>
                    <a:lnTo>
                      <a:pt x="4083" y="1762"/>
                    </a:lnTo>
                    <a:lnTo>
                      <a:pt x="4055" y="1646"/>
                    </a:lnTo>
                    <a:lnTo>
                      <a:pt x="4025" y="1530"/>
                    </a:lnTo>
                    <a:lnTo>
                      <a:pt x="3995" y="1414"/>
                    </a:lnTo>
                    <a:lnTo>
                      <a:pt x="3962" y="1300"/>
                    </a:lnTo>
                    <a:lnTo>
                      <a:pt x="3928" y="1186"/>
                    </a:lnTo>
                    <a:lnTo>
                      <a:pt x="3910" y="1130"/>
                    </a:lnTo>
                    <a:lnTo>
                      <a:pt x="3892" y="1074"/>
                    </a:lnTo>
                    <a:lnTo>
                      <a:pt x="3873" y="1019"/>
                    </a:lnTo>
                    <a:lnTo>
                      <a:pt x="3854" y="965"/>
                    </a:lnTo>
                    <a:lnTo>
                      <a:pt x="3834" y="912"/>
                    </a:lnTo>
                    <a:lnTo>
                      <a:pt x="3814" y="859"/>
                    </a:lnTo>
                    <a:lnTo>
                      <a:pt x="3792" y="807"/>
                    </a:lnTo>
                    <a:lnTo>
                      <a:pt x="3771" y="756"/>
                    </a:lnTo>
                    <a:lnTo>
                      <a:pt x="3748" y="707"/>
                    </a:lnTo>
                    <a:lnTo>
                      <a:pt x="3725" y="658"/>
                    </a:lnTo>
                    <a:lnTo>
                      <a:pt x="3702" y="610"/>
                    </a:lnTo>
                    <a:lnTo>
                      <a:pt x="3677" y="564"/>
                    </a:lnTo>
                    <a:lnTo>
                      <a:pt x="3651" y="519"/>
                    </a:lnTo>
                    <a:lnTo>
                      <a:pt x="3625" y="475"/>
                    </a:lnTo>
                    <a:lnTo>
                      <a:pt x="3598" y="433"/>
                    </a:lnTo>
                    <a:lnTo>
                      <a:pt x="3570" y="392"/>
                    </a:lnTo>
                    <a:lnTo>
                      <a:pt x="3541" y="353"/>
                    </a:lnTo>
                    <a:lnTo>
                      <a:pt x="3510" y="317"/>
                    </a:lnTo>
                    <a:lnTo>
                      <a:pt x="3480" y="281"/>
                    </a:lnTo>
                    <a:lnTo>
                      <a:pt x="3448" y="246"/>
                    </a:lnTo>
                    <a:lnTo>
                      <a:pt x="3415" y="215"/>
                    </a:lnTo>
                    <a:lnTo>
                      <a:pt x="3381" y="185"/>
                    </a:lnTo>
                    <a:lnTo>
                      <a:pt x="3346" y="157"/>
                    </a:lnTo>
                    <a:lnTo>
                      <a:pt x="3309" y="131"/>
                    </a:lnTo>
                    <a:lnTo>
                      <a:pt x="3273" y="107"/>
                    </a:lnTo>
                    <a:lnTo>
                      <a:pt x="3234" y="85"/>
                    </a:lnTo>
                    <a:lnTo>
                      <a:pt x="3214" y="76"/>
                    </a:lnTo>
                    <a:lnTo>
                      <a:pt x="3194" y="66"/>
                    </a:lnTo>
                    <a:lnTo>
                      <a:pt x="3174" y="57"/>
                    </a:lnTo>
                    <a:lnTo>
                      <a:pt x="3153" y="49"/>
                    </a:lnTo>
                    <a:lnTo>
                      <a:pt x="3132" y="41"/>
                    </a:lnTo>
                    <a:lnTo>
                      <a:pt x="3111" y="35"/>
                    </a:lnTo>
                    <a:lnTo>
                      <a:pt x="3089" y="28"/>
                    </a:lnTo>
                    <a:lnTo>
                      <a:pt x="3067" y="23"/>
                    </a:lnTo>
                    <a:lnTo>
                      <a:pt x="3046" y="17"/>
                    </a:lnTo>
                    <a:lnTo>
                      <a:pt x="3023" y="13"/>
                    </a:lnTo>
                    <a:lnTo>
                      <a:pt x="2999" y="10"/>
                    </a:lnTo>
                    <a:lnTo>
                      <a:pt x="2977" y="6"/>
                    </a:lnTo>
                    <a:lnTo>
                      <a:pt x="2953" y="3"/>
                    </a:lnTo>
                    <a:lnTo>
                      <a:pt x="2929" y="2"/>
                    </a:lnTo>
                    <a:lnTo>
                      <a:pt x="2904" y="1"/>
                    </a:lnTo>
                    <a:lnTo>
                      <a:pt x="2881" y="0"/>
                    </a:lnTo>
                    <a:lnTo>
                      <a:pt x="2881" y="0"/>
                    </a:lnTo>
                    <a:lnTo>
                      <a:pt x="2856" y="1"/>
                    </a:lnTo>
                    <a:lnTo>
                      <a:pt x="2831" y="2"/>
                    </a:lnTo>
                    <a:lnTo>
                      <a:pt x="2807" y="3"/>
                    </a:lnTo>
                    <a:lnTo>
                      <a:pt x="2783" y="6"/>
                    </a:lnTo>
                    <a:lnTo>
                      <a:pt x="2761" y="10"/>
                    </a:lnTo>
                    <a:lnTo>
                      <a:pt x="2738" y="13"/>
                    </a:lnTo>
                    <a:lnTo>
                      <a:pt x="2715" y="17"/>
                    </a:lnTo>
                    <a:lnTo>
                      <a:pt x="2693" y="23"/>
                    </a:lnTo>
                    <a:lnTo>
                      <a:pt x="2671" y="28"/>
                    </a:lnTo>
                    <a:lnTo>
                      <a:pt x="2649" y="35"/>
                    </a:lnTo>
                    <a:lnTo>
                      <a:pt x="2628" y="41"/>
                    </a:lnTo>
                    <a:lnTo>
                      <a:pt x="2607" y="49"/>
                    </a:lnTo>
                    <a:lnTo>
                      <a:pt x="2587" y="57"/>
                    </a:lnTo>
                    <a:lnTo>
                      <a:pt x="2566" y="66"/>
                    </a:lnTo>
                    <a:lnTo>
                      <a:pt x="2546" y="76"/>
                    </a:lnTo>
                    <a:lnTo>
                      <a:pt x="2526" y="85"/>
                    </a:lnTo>
                    <a:lnTo>
                      <a:pt x="2487" y="107"/>
                    </a:lnTo>
                    <a:lnTo>
                      <a:pt x="2451" y="131"/>
                    </a:lnTo>
                    <a:lnTo>
                      <a:pt x="2414" y="157"/>
                    </a:lnTo>
                    <a:lnTo>
                      <a:pt x="2379" y="185"/>
                    </a:lnTo>
                    <a:lnTo>
                      <a:pt x="2345" y="215"/>
                    </a:lnTo>
                    <a:lnTo>
                      <a:pt x="2312" y="246"/>
                    </a:lnTo>
                    <a:lnTo>
                      <a:pt x="2280" y="281"/>
                    </a:lnTo>
                    <a:lnTo>
                      <a:pt x="2250" y="317"/>
                    </a:lnTo>
                    <a:lnTo>
                      <a:pt x="2219" y="353"/>
                    </a:lnTo>
                    <a:lnTo>
                      <a:pt x="2190" y="392"/>
                    </a:lnTo>
                    <a:lnTo>
                      <a:pt x="2162" y="433"/>
                    </a:lnTo>
                    <a:lnTo>
                      <a:pt x="2135" y="475"/>
                    </a:lnTo>
                    <a:lnTo>
                      <a:pt x="2109" y="519"/>
                    </a:lnTo>
                    <a:lnTo>
                      <a:pt x="2083" y="564"/>
                    </a:lnTo>
                    <a:lnTo>
                      <a:pt x="2059" y="610"/>
                    </a:lnTo>
                    <a:lnTo>
                      <a:pt x="2035" y="658"/>
                    </a:lnTo>
                    <a:lnTo>
                      <a:pt x="2012" y="707"/>
                    </a:lnTo>
                    <a:lnTo>
                      <a:pt x="1989" y="756"/>
                    </a:lnTo>
                    <a:lnTo>
                      <a:pt x="1968" y="807"/>
                    </a:lnTo>
                    <a:lnTo>
                      <a:pt x="1947" y="859"/>
                    </a:lnTo>
                    <a:lnTo>
                      <a:pt x="1926" y="912"/>
                    </a:lnTo>
                    <a:lnTo>
                      <a:pt x="1906" y="965"/>
                    </a:lnTo>
                    <a:lnTo>
                      <a:pt x="1888" y="1019"/>
                    </a:lnTo>
                    <a:lnTo>
                      <a:pt x="1868" y="1074"/>
                    </a:lnTo>
                    <a:lnTo>
                      <a:pt x="1850" y="1130"/>
                    </a:lnTo>
                    <a:lnTo>
                      <a:pt x="1832" y="1186"/>
                    </a:lnTo>
                    <a:lnTo>
                      <a:pt x="1799" y="1300"/>
                    </a:lnTo>
                    <a:lnTo>
                      <a:pt x="1767" y="1414"/>
                    </a:lnTo>
                    <a:lnTo>
                      <a:pt x="1735" y="1530"/>
                    </a:lnTo>
                    <a:lnTo>
                      <a:pt x="1706" y="1646"/>
                    </a:lnTo>
                    <a:lnTo>
                      <a:pt x="1677" y="1762"/>
                    </a:lnTo>
                    <a:lnTo>
                      <a:pt x="1621" y="1990"/>
                    </a:lnTo>
                    <a:lnTo>
                      <a:pt x="1594" y="2101"/>
                    </a:lnTo>
                    <a:lnTo>
                      <a:pt x="1567" y="2210"/>
                    </a:lnTo>
                    <a:lnTo>
                      <a:pt x="1539" y="2316"/>
                    </a:lnTo>
                    <a:lnTo>
                      <a:pt x="1511" y="2419"/>
                    </a:lnTo>
                    <a:lnTo>
                      <a:pt x="1482" y="2517"/>
                    </a:lnTo>
                    <a:lnTo>
                      <a:pt x="1453" y="2610"/>
                    </a:lnTo>
                    <a:lnTo>
                      <a:pt x="1438" y="2656"/>
                    </a:lnTo>
                    <a:lnTo>
                      <a:pt x="1422" y="2699"/>
                    </a:lnTo>
                    <a:lnTo>
                      <a:pt x="1407" y="2741"/>
                    </a:lnTo>
                    <a:lnTo>
                      <a:pt x="1391" y="2781"/>
                    </a:lnTo>
                    <a:lnTo>
                      <a:pt x="1391" y="2781"/>
                    </a:lnTo>
                    <a:lnTo>
                      <a:pt x="1373" y="2820"/>
                    </a:lnTo>
                    <a:lnTo>
                      <a:pt x="1356" y="2858"/>
                    </a:lnTo>
                    <a:lnTo>
                      <a:pt x="1338" y="2893"/>
                    </a:lnTo>
                    <a:lnTo>
                      <a:pt x="1318" y="2929"/>
                    </a:lnTo>
                    <a:lnTo>
                      <a:pt x="1298" y="2962"/>
                    </a:lnTo>
                    <a:lnTo>
                      <a:pt x="1276" y="2996"/>
                    </a:lnTo>
                    <a:lnTo>
                      <a:pt x="1253" y="3027"/>
                    </a:lnTo>
                    <a:lnTo>
                      <a:pt x="1231" y="3057"/>
                    </a:lnTo>
                    <a:lnTo>
                      <a:pt x="1208" y="3087"/>
                    </a:lnTo>
                    <a:lnTo>
                      <a:pt x="1183" y="3115"/>
                    </a:lnTo>
                    <a:lnTo>
                      <a:pt x="1158" y="3142"/>
                    </a:lnTo>
                    <a:lnTo>
                      <a:pt x="1133" y="3168"/>
                    </a:lnTo>
                    <a:lnTo>
                      <a:pt x="1107" y="3192"/>
                    </a:lnTo>
                    <a:lnTo>
                      <a:pt x="1080" y="3216"/>
                    </a:lnTo>
                    <a:lnTo>
                      <a:pt x="1055" y="3239"/>
                    </a:lnTo>
                    <a:lnTo>
                      <a:pt x="1026" y="3261"/>
                    </a:lnTo>
                    <a:lnTo>
                      <a:pt x="999" y="3282"/>
                    </a:lnTo>
                    <a:lnTo>
                      <a:pt x="971" y="3302"/>
                    </a:lnTo>
                    <a:lnTo>
                      <a:pt x="942" y="3321"/>
                    </a:lnTo>
                    <a:lnTo>
                      <a:pt x="914" y="3339"/>
                    </a:lnTo>
                    <a:lnTo>
                      <a:pt x="885" y="3357"/>
                    </a:lnTo>
                    <a:lnTo>
                      <a:pt x="857" y="3373"/>
                    </a:lnTo>
                    <a:lnTo>
                      <a:pt x="828" y="3388"/>
                    </a:lnTo>
                    <a:lnTo>
                      <a:pt x="798" y="3403"/>
                    </a:lnTo>
                    <a:lnTo>
                      <a:pt x="768" y="3417"/>
                    </a:lnTo>
                    <a:lnTo>
                      <a:pt x="739" y="3430"/>
                    </a:lnTo>
                    <a:lnTo>
                      <a:pt x="710" y="3443"/>
                    </a:lnTo>
                    <a:lnTo>
                      <a:pt x="681" y="3454"/>
                    </a:lnTo>
                    <a:lnTo>
                      <a:pt x="622" y="3476"/>
                    </a:lnTo>
                    <a:lnTo>
                      <a:pt x="565" y="3494"/>
                    </a:lnTo>
                    <a:lnTo>
                      <a:pt x="509" y="3511"/>
                    </a:lnTo>
                    <a:lnTo>
                      <a:pt x="454" y="3524"/>
                    </a:lnTo>
                    <a:lnTo>
                      <a:pt x="400" y="3536"/>
                    </a:lnTo>
                    <a:lnTo>
                      <a:pt x="349" y="3546"/>
                    </a:lnTo>
                    <a:lnTo>
                      <a:pt x="299" y="3554"/>
                    </a:lnTo>
                    <a:lnTo>
                      <a:pt x="253" y="3561"/>
                    </a:lnTo>
                    <a:lnTo>
                      <a:pt x="210" y="3566"/>
                    </a:lnTo>
                    <a:lnTo>
                      <a:pt x="169" y="3570"/>
                    </a:lnTo>
                    <a:lnTo>
                      <a:pt x="132" y="3573"/>
                    </a:lnTo>
                    <a:lnTo>
                      <a:pt x="98" y="3574"/>
                    </a:lnTo>
                    <a:lnTo>
                      <a:pt x="45" y="3576"/>
                    </a:lnTo>
                    <a:lnTo>
                      <a:pt x="12" y="3575"/>
                    </a:lnTo>
                    <a:lnTo>
                      <a:pt x="0" y="3575"/>
                    </a:lnTo>
                    <a:lnTo>
                      <a:pt x="5760" y="3575"/>
                    </a:lnTo>
                    <a:close/>
                  </a:path>
                </a:pathLst>
              </a:custGeom>
              <a:solidFill>
                <a:srgbClr val="139392"/>
              </a:solidFill>
              <a:ln>
                <a:noFill/>
              </a:ln>
            </p:spPr>
            <p:txBody>
              <a:bodyPr anchor="ctr"/>
              <a:lstStyle/>
              <a:p>
                <a:pPr algn="ctr"/>
                <a:endParaRPr>
                  <a:solidFill>
                    <a:schemeClr val="bg1"/>
                  </a:solidFill>
                </a:endParaRPr>
              </a:p>
            </p:txBody>
          </p:sp>
          <p:sp>
            <p:nvSpPr>
              <p:cNvPr id="96" name="TextBox 11"/>
              <p:cNvSpPr txBox="1"/>
              <p:nvPr/>
            </p:nvSpPr>
            <p:spPr bwMode="auto">
              <a:xfrm>
                <a:off x="9803146" y="1500238"/>
                <a:ext cx="383118" cy="395560"/>
              </a:xfrm>
              <a:prstGeom prst="rect">
                <a:avLst/>
              </a:prstGeom>
              <a:noFill/>
              <a:ln w="9525">
                <a:noFill/>
                <a:miter lim="800000"/>
              </a:ln>
            </p:spPr>
            <p:txBody>
              <a:bodyPr wrap="none" lIns="0" tIns="0" rIns="0" bIns="0" anchor="t" anchorCtr="0">
                <a:normAutofit/>
                <a:scene3d>
                  <a:camera prst="orthographicFront"/>
                  <a:lightRig rig="threePt" dir="t"/>
                </a:scene3d>
                <a:sp3d contourW="12700">
                  <a:bevelT w="0" h="0"/>
                </a:sp3d>
              </a:bodyPr>
              <a:lstStyle/>
              <a:p>
                <a:pPr marL="0" lvl="1" algn="ctr"/>
                <a:r>
                  <a:rPr lang="en-US" altLang="ko-KR" sz="2400">
                    <a:solidFill>
                      <a:schemeClr val="bg1"/>
                    </a:solidFill>
                  </a:rPr>
                  <a:t>70%</a:t>
                </a:r>
                <a:endParaRPr lang="en-US" altLang="ko-KR" sz="2400">
                  <a:solidFill>
                    <a:schemeClr val="bg1"/>
                  </a:solidFill>
                </a:endParaRPr>
              </a:p>
            </p:txBody>
          </p:sp>
        </p:grpSp>
        <p:sp>
          <p:nvSpPr>
            <p:cNvPr id="44" name="Freeform: Shape 46"/>
            <p:cNvSpPr/>
            <p:nvPr/>
          </p:nvSpPr>
          <p:spPr bwMode="auto">
            <a:xfrm>
              <a:off x="9624384" y="4125872"/>
              <a:ext cx="380602" cy="380602"/>
            </a:xfrm>
            <a:custGeom>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rgbClr val="139392"/>
            </a:solidFill>
            <a:ln>
              <a:noFill/>
            </a:ln>
          </p:spPr>
          <p:txBody>
            <a:bodyPr anchor="ctr"/>
            <a:lstStyle/>
            <a:p>
              <a:pPr algn="ctr"/>
              <a:endParaRPr>
                <a:solidFill>
                  <a:schemeClr val="bg1"/>
                </a:solidFill>
              </a:endParaRPr>
            </a:p>
          </p:txBody>
        </p:sp>
        <p:sp>
          <p:nvSpPr>
            <p:cNvPr id="45" name="Freeform: Shape 47"/>
            <p:cNvSpPr/>
            <p:nvPr/>
          </p:nvSpPr>
          <p:spPr bwMode="auto">
            <a:xfrm>
              <a:off x="5844362" y="4125872"/>
              <a:ext cx="380602" cy="380602"/>
            </a:xfrm>
            <a:custGeom>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rgbClr val="139392"/>
            </a:solidFill>
            <a:ln>
              <a:noFill/>
            </a:ln>
          </p:spPr>
          <p:txBody>
            <a:bodyPr anchor="ctr"/>
            <a:lstStyle/>
            <a:p>
              <a:pPr algn="ctr"/>
              <a:endParaRPr>
                <a:solidFill>
                  <a:schemeClr val="bg1"/>
                </a:solidFill>
              </a:endParaRPr>
            </a:p>
          </p:txBody>
        </p:sp>
        <p:sp>
          <p:nvSpPr>
            <p:cNvPr id="46" name="Freeform: Shape 48"/>
            <p:cNvSpPr/>
            <p:nvPr/>
          </p:nvSpPr>
          <p:spPr bwMode="auto">
            <a:xfrm>
              <a:off x="7734374" y="4125872"/>
              <a:ext cx="380602" cy="380602"/>
            </a:xfrm>
            <a:custGeom>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rgbClr val="139392"/>
            </a:solidFill>
            <a:ln>
              <a:noFill/>
            </a:ln>
          </p:spPr>
          <p:txBody>
            <a:bodyPr anchor="ctr"/>
            <a:lstStyle/>
            <a:p>
              <a:pPr algn="ctr"/>
              <a:endParaRPr>
                <a:solidFill>
                  <a:schemeClr val="bg1"/>
                </a:solidFill>
              </a:endParaRPr>
            </a:p>
          </p:txBody>
        </p:sp>
        <p:sp>
          <p:nvSpPr>
            <p:cNvPr id="47" name="Freeform: Shape 49"/>
            <p:cNvSpPr/>
            <p:nvPr/>
          </p:nvSpPr>
          <p:spPr bwMode="auto">
            <a:xfrm>
              <a:off x="2064338" y="4125872"/>
              <a:ext cx="380602" cy="380602"/>
            </a:xfrm>
            <a:custGeom>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1" h="231">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rgbClr val="139392"/>
            </a:solidFill>
            <a:ln>
              <a:noFill/>
            </a:ln>
          </p:spPr>
          <p:txBody>
            <a:bodyPr anchor="ctr"/>
            <a:lstStyle/>
            <a:p>
              <a:pPr algn="ctr"/>
              <a:endParaRPr>
                <a:solidFill>
                  <a:schemeClr val="bg1"/>
                </a:solidFill>
              </a:endParaRPr>
            </a:p>
          </p:txBody>
        </p:sp>
        <p:sp>
          <p:nvSpPr>
            <p:cNvPr id="48" name="Freeform: Shape 50"/>
            <p:cNvSpPr/>
            <p:nvPr/>
          </p:nvSpPr>
          <p:spPr bwMode="auto">
            <a:xfrm>
              <a:off x="3954350" y="4125872"/>
              <a:ext cx="380602" cy="380602"/>
            </a:xfrm>
            <a:custGeom>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rgbClr val="139392"/>
            </a:solidFill>
            <a:ln>
              <a:noFill/>
            </a:ln>
          </p:spPr>
          <p:txBody>
            <a:bodyPr anchor="ctr"/>
            <a:lstStyle/>
            <a:p>
              <a:pPr algn="ctr"/>
              <a:endParaRPr>
                <a:solidFill>
                  <a:schemeClr val="bg1"/>
                </a:solidFill>
              </a:endParaRPr>
            </a:p>
          </p:txBody>
        </p:sp>
        <p:cxnSp>
          <p:nvCxnSpPr>
            <p:cNvPr id="49" name="Straight Connector 54"/>
            <p:cNvCxnSpPr/>
            <p:nvPr/>
          </p:nvCxnSpPr>
          <p:spPr>
            <a:xfrm>
              <a:off x="2551573" y="4312795"/>
              <a:ext cx="1296144"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cxnSp>
          <p:nvCxnSpPr>
            <p:cNvPr id="50" name="Straight Connector 55"/>
            <p:cNvCxnSpPr/>
            <p:nvPr/>
          </p:nvCxnSpPr>
          <p:spPr>
            <a:xfrm>
              <a:off x="4441585" y="4313126"/>
              <a:ext cx="1296144"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cxnSp>
          <p:nvCxnSpPr>
            <p:cNvPr id="51" name="Straight Connector 56"/>
            <p:cNvCxnSpPr/>
            <p:nvPr/>
          </p:nvCxnSpPr>
          <p:spPr>
            <a:xfrm>
              <a:off x="6331597" y="4312795"/>
              <a:ext cx="1296144"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cxnSp>
          <p:nvCxnSpPr>
            <p:cNvPr id="52" name="Straight Connector 57"/>
            <p:cNvCxnSpPr/>
            <p:nvPr/>
          </p:nvCxnSpPr>
          <p:spPr>
            <a:xfrm>
              <a:off x="8221609" y="4312795"/>
              <a:ext cx="1296144" cy="0"/>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grpSp>
      <p:grpSp>
        <p:nvGrpSpPr>
          <p:cNvPr id="97" name="组合 96"/>
          <p:cNvGrpSpPr/>
          <p:nvPr/>
        </p:nvGrpSpPr>
        <p:grpSpPr>
          <a:xfrm>
            <a:off x="2132601" y="4731528"/>
            <a:ext cx="9279748" cy="962022"/>
            <a:chOff x="874713" y="3325188"/>
            <a:chExt cx="9279748" cy="962022"/>
          </a:xfrm>
        </p:grpSpPr>
        <p:sp>
          <p:nvSpPr>
            <p:cNvPr id="98" name="矩形 97"/>
            <p:cNvSpPr/>
            <p:nvPr/>
          </p:nvSpPr>
          <p:spPr>
            <a:xfrm>
              <a:off x="874713" y="3677812"/>
              <a:ext cx="9279748"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a:solidFill>
                    <a:schemeClr val="bg1"/>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endParaRPr lang="zh-CN" altLang="en-US" sz="1400">
                <a:solidFill>
                  <a:schemeClr val="bg1"/>
                </a:solidFill>
              </a:endParaRPr>
            </a:p>
          </p:txBody>
        </p:sp>
        <p:sp>
          <p:nvSpPr>
            <p:cNvPr id="99" name="矩形 98"/>
            <p:cNvSpPr/>
            <p:nvPr/>
          </p:nvSpPr>
          <p:spPr>
            <a:xfrm>
              <a:off x="874713" y="3325188"/>
              <a:ext cx="2241974" cy="4247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a:solidFill>
                    <a:schemeClr val="bg1"/>
                  </a:solidFill>
                </a:rPr>
                <a:t>标题文字添加</a:t>
              </a:r>
              <a:endParaRPr lang="zh-CN" altLang="en-US">
                <a:solidFill>
                  <a:schemeClr val="bg1"/>
                </a:solidFill>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ppt_x"/>
                                          </p:val>
                                        </p:tav>
                                        <p:tav tm="100000">
                                          <p:val>
                                            <p:strVal val="#ppt_x"/>
                                          </p:val>
                                        </p:tav>
                                      </p:tavLst>
                                    </p:anim>
                                    <p:anim calcmode="lin" valueType="num">
                                      <p:cBhvr additive="base">
                                        <p:cTn id="13" dur="500" fill="hold"/>
                                        <p:tgtEl>
                                          <p:spTgt spid="41"/>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9">
                                            <p:txEl>
                                              <p:pRg st="0" end="0"/>
                                            </p:txEl>
                                          </p:spTgt>
                                        </p:tgtEl>
                                        <p:attrNameLst>
                                          <p:attrName>style.visibility</p:attrName>
                                        </p:attrNameLst>
                                      </p:cBhvr>
                                      <p:to>
                                        <p:strVal val="visible"/>
                                      </p:to>
                                    </p:set>
                                    <p:anim calcmode="lin" valueType="num">
                                      <p:cBhvr additive="base">
                                        <p:cTn id="17"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42" presetClass="entr" presetSubtype="0" fill="hold"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500"/>
                            </p:stCondLst>
                            <p:childTnLst>
                              <p:par>
                                <p:cTn id="26" presetID="2" presetClass="entr" presetSubtype="2" fill="hold" nodeType="afterEffect">
                                  <p:stCondLst>
                                    <p:cond delay="0"/>
                                  </p:stCondLst>
                                  <p:childTnLst>
                                    <p:set>
                                      <p:cBhvr>
                                        <p:cTn id="27" dur="1" fill="hold">
                                          <p:stCondLst>
                                            <p:cond delay="0"/>
                                          </p:stCondLst>
                                        </p:cTn>
                                        <p:tgtEl>
                                          <p:spTgt spid="97"/>
                                        </p:tgtEl>
                                        <p:attrNameLst>
                                          <p:attrName>style.visibility</p:attrName>
                                        </p:attrNameLst>
                                      </p:cBhvr>
                                      <p:to>
                                        <p:strVal val="visible"/>
                                      </p:to>
                                    </p:set>
                                    <p:anim calcmode="lin" valueType="num">
                                      <p:cBhvr additive="base">
                                        <p:cTn id="28" dur="500" fill="hold"/>
                                        <p:tgtEl>
                                          <p:spTgt spid="97"/>
                                        </p:tgtEl>
                                        <p:attrNameLst>
                                          <p:attrName>ppt_x</p:attrName>
                                        </p:attrNameLst>
                                      </p:cBhvr>
                                      <p:tavLst>
                                        <p:tav tm="0">
                                          <p:val>
                                            <p:strVal val="1+#ppt_w/2"/>
                                          </p:val>
                                        </p:tav>
                                        <p:tav tm="100000">
                                          <p:val>
                                            <p:strVal val="#ppt_x"/>
                                          </p:val>
                                        </p:tav>
                                      </p:tavLst>
                                    </p:anim>
                                    <p:anim calcmode="lin" valueType="num">
                                      <p:cBhvr additive="base">
                                        <p:cTn id="29" dur="500" fill="hold"/>
                                        <p:tgtEl>
                                          <p:spTgt spid="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spTree>
      <p:nvGrpSpPr>
        <p:cNvPr id="1" name=""/>
        <p:cNvGrpSpPr/>
        <p:nvPr/>
      </p:nvGrpSpPr>
      <p:grpSpPr>
        <a:xfrm>
          <a:off x="0" y="0"/>
          <a:ext cx="0" cy="0"/>
        </a:xfrm>
      </p:grpSpPr>
      <p:sp>
        <p:nvSpPr>
          <p:cNvPr id="46"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活动效果预期</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47" name="直接连接符 46"/>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rot="2700000">
            <a:off x="5800995" y="1611505"/>
            <a:ext cx="1445801" cy="1445800"/>
          </a:xfrm>
          <a:prstGeom prst="rect">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等腰三角形 50"/>
          <p:cNvSpPr/>
          <p:nvPr/>
        </p:nvSpPr>
        <p:spPr>
          <a:xfrm rot="10800000">
            <a:off x="5549552" y="2476688"/>
            <a:ext cx="1948687" cy="963867"/>
          </a:xfrm>
          <a:prstGeom prst="triangl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en Sans" panose="020b0606030504020204" pitchFamily="34" charset="0"/>
              <a:cs typeface="Open Sans" panose="020b0606030504020204" pitchFamily="34" charset="0"/>
            </a:endParaRPr>
          </a:p>
        </p:txBody>
      </p:sp>
      <p:sp>
        <p:nvSpPr>
          <p:cNvPr id="52" name="矩形 51"/>
          <p:cNvSpPr/>
          <p:nvPr/>
        </p:nvSpPr>
        <p:spPr>
          <a:xfrm rot="8100000">
            <a:off x="7221900" y="3042888"/>
            <a:ext cx="1445800" cy="1445801"/>
          </a:xfrm>
          <a:prstGeom prst="rect">
            <a:avLst/>
          </a:prstGeom>
          <a:solidFill>
            <a:schemeClr val="bg1"/>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 name="等腰三角形 54"/>
          <p:cNvSpPr/>
          <p:nvPr/>
        </p:nvSpPr>
        <p:spPr>
          <a:xfrm rot="16200000">
            <a:off x="6346240" y="3283855"/>
            <a:ext cx="1948687" cy="963867"/>
          </a:xfrm>
          <a:prstGeom prst="triangl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en Sans" panose="020b0606030504020204" pitchFamily="34" charset="0"/>
              <a:cs typeface="Open Sans" panose="020b0606030504020204" pitchFamily="34" charset="0"/>
            </a:endParaRPr>
          </a:p>
        </p:txBody>
      </p:sp>
      <p:sp>
        <p:nvSpPr>
          <p:cNvPr id="56" name="矩形 55"/>
          <p:cNvSpPr/>
          <p:nvPr/>
        </p:nvSpPr>
        <p:spPr>
          <a:xfrm rot="13500000">
            <a:off x="5762581" y="4409417"/>
            <a:ext cx="1445801" cy="1445800"/>
          </a:xfrm>
          <a:prstGeom prst="rect">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等腰三角形 56"/>
          <p:cNvSpPr/>
          <p:nvPr/>
        </p:nvSpPr>
        <p:spPr>
          <a:xfrm>
            <a:off x="5511138" y="4026167"/>
            <a:ext cx="1948687" cy="963867"/>
          </a:xfrm>
          <a:prstGeom prst="triangl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en Sans" panose="020b0606030504020204" pitchFamily="34" charset="0"/>
              <a:cs typeface="Open Sans" panose="020b0606030504020204" pitchFamily="34" charset="0"/>
            </a:endParaRPr>
          </a:p>
        </p:txBody>
      </p:sp>
      <p:sp>
        <p:nvSpPr>
          <p:cNvPr id="58" name="矩形 57"/>
          <p:cNvSpPr/>
          <p:nvPr/>
        </p:nvSpPr>
        <p:spPr>
          <a:xfrm rot="18900000">
            <a:off x="4365053" y="3036859"/>
            <a:ext cx="1445800" cy="1445801"/>
          </a:xfrm>
          <a:prstGeom prst="rect">
            <a:avLst/>
          </a:pr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等腰三角形 58"/>
          <p:cNvSpPr/>
          <p:nvPr/>
        </p:nvSpPr>
        <p:spPr>
          <a:xfrm rot="5400000">
            <a:off x="4737826" y="3277825"/>
            <a:ext cx="1948687" cy="963867"/>
          </a:xfrm>
          <a:prstGeom prst="triangle">
            <a:avLst/>
          </a:pr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en Sans" panose="020b0606030504020204" pitchFamily="34" charset="0"/>
              <a:cs typeface="Open Sans" panose="020b0606030504020204" pitchFamily="34" charset="0"/>
            </a:endParaRPr>
          </a:p>
        </p:txBody>
      </p:sp>
      <p:sp>
        <p:nvSpPr>
          <p:cNvPr id="60" name="矩形 59"/>
          <p:cNvSpPr/>
          <p:nvPr/>
        </p:nvSpPr>
        <p:spPr>
          <a:xfrm>
            <a:off x="6127994" y="2509652"/>
            <a:ext cx="652375" cy="523220"/>
          </a:xfrm>
          <a:prstGeom prst="rect">
            <a:avLst/>
          </a:prstGeom>
        </p:spPr>
        <p:txBody>
          <a:bodyPr wrap="square">
            <a:spAutoFit/>
          </a:bodyPr>
          <a:lstStyle/>
          <a:p>
            <a:pPr algn="ctr"/>
            <a:r>
              <a:rPr lang="en-US"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rPr>
              <a:t>01</a:t>
            </a:r>
            <a:endParaRPr lang="zh-CN" altLang="en-US" sz="28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1" name="矩形 60"/>
          <p:cNvSpPr/>
          <p:nvPr/>
        </p:nvSpPr>
        <p:spPr>
          <a:xfrm>
            <a:off x="7108656" y="3519088"/>
            <a:ext cx="652375" cy="523220"/>
          </a:xfrm>
          <a:prstGeom prst="rect">
            <a:avLst/>
          </a:prstGeom>
        </p:spPr>
        <p:txBody>
          <a:bodyPr wrap="square">
            <a:spAutoFit/>
          </a:bodyPr>
          <a:lstStyle/>
          <a:p>
            <a:pPr algn="ctr"/>
            <a:r>
              <a:rPr lang="en-US"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rPr>
              <a:t>02</a:t>
            </a:r>
            <a:endParaRPr lang="zh-CN" altLang="en-US" sz="28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2" name="矩形 61"/>
          <p:cNvSpPr/>
          <p:nvPr/>
        </p:nvSpPr>
        <p:spPr>
          <a:xfrm>
            <a:off x="6110289" y="4369916"/>
            <a:ext cx="652375" cy="523220"/>
          </a:xfrm>
          <a:prstGeom prst="rect">
            <a:avLst/>
          </a:prstGeom>
        </p:spPr>
        <p:txBody>
          <a:bodyPr wrap="square">
            <a:spAutoFit/>
          </a:bodyPr>
          <a:lstStyle/>
          <a:p>
            <a:pPr algn="ctr"/>
            <a:r>
              <a:rPr lang="en-US"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rPr>
              <a:t>03</a:t>
            </a:r>
            <a:endParaRPr lang="zh-CN" altLang="en-US" sz="28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3" name="矩形 62"/>
          <p:cNvSpPr/>
          <p:nvPr/>
        </p:nvSpPr>
        <p:spPr>
          <a:xfrm>
            <a:off x="5212819" y="3426227"/>
            <a:ext cx="652375" cy="523220"/>
          </a:xfrm>
          <a:prstGeom prst="rect">
            <a:avLst/>
          </a:prstGeom>
        </p:spPr>
        <p:txBody>
          <a:bodyPr wrap="square">
            <a:spAutoFit/>
          </a:bodyPr>
          <a:lstStyle/>
          <a:p>
            <a:pPr algn="ctr"/>
            <a:r>
              <a:rPr lang="en-US"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rPr>
              <a:t>04</a:t>
            </a:r>
            <a:endParaRPr lang="zh-CN" altLang="en-US" sz="28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grpSp>
        <p:nvGrpSpPr>
          <p:cNvPr id="64" name="组合 63"/>
          <p:cNvGrpSpPr/>
          <p:nvPr/>
        </p:nvGrpSpPr>
        <p:grpSpPr>
          <a:xfrm>
            <a:off x="8075506" y="3413314"/>
            <a:ext cx="389632" cy="577350"/>
            <a:chOff x="1788810" y="2276744"/>
            <a:chExt cx="392113" cy="581026"/>
          </a:xfrm>
          <a:solidFill>
            <a:srgbClr val="139392"/>
          </a:solidFill>
        </p:grpSpPr>
        <p:sp>
          <p:nvSpPr>
            <p:cNvPr id="65" name="Freeform 9"/>
            <p:cNvSpPr>
              <a:spLocks noEditPoints="1"/>
            </p:cNvSpPr>
            <p:nvPr/>
          </p:nvSpPr>
          <p:spPr bwMode="auto">
            <a:xfrm>
              <a:off x="1788810" y="2276744"/>
              <a:ext cx="392113" cy="430213"/>
            </a:xfrm>
            <a:custGeom>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Open Sans" panose="020b0606030504020204" pitchFamily="34" charset="0"/>
                <a:cs typeface="Open Sans" panose="020b0606030504020204" pitchFamily="34" charset="0"/>
              </a:endParaRPr>
            </a:p>
          </p:txBody>
        </p:sp>
        <p:sp>
          <p:nvSpPr>
            <p:cNvPr id="66" name="Freeform 10"/>
            <p:cNvSpPr/>
            <p:nvPr/>
          </p:nvSpPr>
          <p:spPr bwMode="auto">
            <a:xfrm>
              <a:off x="1884060" y="2729182"/>
              <a:ext cx="195263" cy="128588"/>
            </a:xfrm>
            <a:custGeom>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Open Sans" panose="020b0606030504020204" pitchFamily="34" charset="0"/>
                <a:cs typeface="Open Sans" panose="020b0606030504020204" pitchFamily="34" charset="0"/>
              </a:endParaRPr>
            </a:p>
          </p:txBody>
        </p:sp>
        <p:sp>
          <p:nvSpPr>
            <p:cNvPr id="67" name="Freeform 11"/>
            <p:cNvSpPr/>
            <p:nvPr/>
          </p:nvSpPr>
          <p:spPr bwMode="auto">
            <a:xfrm>
              <a:off x="1872947" y="2459307"/>
              <a:ext cx="223838" cy="179388"/>
            </a:xfrm>
            <a:custGeom>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Open Sans" panose="020b0606030504020204" pitchFamily="34" charset="0"/>
                <a:cs typeface="Open Sans" panose="020b0606030504020204" pitchFamily="34" charset="0"/>
              </a:endParaRPr>
            </a:p>
          </p:txBody>
        </p:sp>
      </p:grpSp>
      <p:sp>
        <p:nvSpPr>
          <p:cNvPr id="68" name="Freeform 13"/>
          <p:cNvSpPr>
            <a:spLocks noEditPoints="1"/>
          </p:cNvSpPr>
          <p:nvPr/>
        </p:nvSpPr>
        <p:spPr bwMode="auto">
          <a:xfrm>
            <a:off x="6287928" y="5161267"/>
            <a:ext cx="340731" cy="583660"/>
          </a:xfrm>
          <a:custGeom>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1">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Open Sans" panose="020b0606030504020204" pitchFamily="34" charset="0"/>
              <a:cs typeface="Open Sans" panose="020b0606030504020204" pitchFamily="34" charset="0"/>
            </a:endParaRPr>
          </a:p>
        </p:txBody>
      </p:sp>
      <p:sp>
        <p:nvSpPr>
          <p:cNvPr id="69" name="Freeform 19"/>
          <p:cNvSpPr>
            <a:spLocks noEditPoints="1"/>
          </p:cNvSpPr>
          <p:nvPr/>
        </p:nvSpPr>
        <p:spPr bwMode="auto">
          <a:xfrm>
            <a:off x="4556396" y="3554331"/>
            <a:ext cx="480390" cy="481040"/>
          </a:xfrm>
          <a:custGeom>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1393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Open Sans" panose="020b0606030504020204" pitchFamily="34" charset="0"/>
              <a:cs typeface="Open Sans" panose="020b0606030504020204" pitchFamily="34" charset="0"/>
            </a:endParaRPr>
          </a:p>
        </p:txBody>
      </p:sp>
      <p:grpSp>
        <p:nvGrpSpPr>
          <p:cNvPr id="70" name="组合 69"/>
          <p:cNvGrpSpPr/>
          <p:nvPr/>
        </p:nvGrpSpPr>
        <p:grpSpPr>
          <a:xfrm>
            <a:off x="6256790" y="1774235"/>
            <a:ext cx="457381" cy="439854"/>
            <a:chOff x="2607983" y="4241292"/>
            <a:chExt cx="490600" cy="471805"/>
          </a:xfrm>
          <a:solidFill>
            <a:srgbClr val="139392"/>
          </a:solidFill>
        </p:grpSpPr>
        <p:sp>
          <p:nvSpPr>
            <p:cNvPr id="71"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Open Sans" panose="020b0606030504020204" pitchFamily="34" charset="0"/>
                <a:cs typeface="Open Sans" panose="020b0606030504020204" pitchFamily="34" charset="0"/>
              </a:endParaRPr>
            </a:p>
          </p:txBody>
        </p:sp>
        <p:sp>
          <p:nvSpPr>
            <p:cNvPr id="72" name="Freeform 134"/>
            <p:cNvSpPr/>
            <p:nvPr/>
          </p:nvSpPr>
          <p:spPr bwMode="auto">
            <a:xfrm>
              <a:off x="2607983" y="4499759"/>
              <a:ext cx="490600" cy="213338"/>
            </a:xfrm>
            <a:custGeom>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Open Sans" panose="020b0606030504020204" pitchFamily="34" charset="0"/>
                <a:cs typeface="Open Sans" panose="020b0606030504020204" pitchFamily="34" charset="0"/>
              </a:endParaRPr>
            </a:p>
          </p:txBody>
        </p:sp>
      </p:grpSp>
      <p:sp>
        <p:nvSpPr>
          <p:cNvPr id="73"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629057" y="1382947"/>
            <a:ext cx="3024866"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74"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058400" y="1379114"/>
            <a:ext cx="3123684" cy="700576"/>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75"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629057" y="4561845"/>
            <a:ext cx="3024866" cy="1011367"/>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
        <p:nvSpPr>
          <p:cNvPr id="76"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058400" y="4563646"/>
            <a:ext cx="3123684" cy="688202"/>
          </a:xfrm>
          <a:prstGeom prst="rect">
            <a:avLst/>
          </a:prstGeom>
        </p:spPr>
        <p:txBody>
          <a:bodyPr wrap="square">
            <a:spAutoFit/>
          </a:bodyPr>
          <a:lstStyle/>
          <a:p>
            <a:pPr>
              <a:lnSpc>
                <a:spcPct val="150000"/>
              </a:lnSpc>
            </a:pPr>
            <a:r>
              <a:rPr lang="zh-CN" altLang="en-US" sz="14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sym typeface="等线" panose="02010600030101010101" pitchFamily="2"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additive="base">
                                        <p:cTn id="12" dur="500" fill="hold"/>
                                        <p:tgtEl>
                                          <p:spTgt spid="48"/>
                                        </p:tgtEl>
                                        <p:attrNameLst>
                                          <p:attrName>ppt_x</p:attrName>
                                        </p:attrNameLst>
                                      </p:cBhvr>
                                      <p:tavLst>
                                        <p:tav tm="0">
                                          <p:val>
                                            <p:strVal val="#ppt_x"/>
                                          </p:val>
                                        </p:tav>
                                        <p:tav tm="100000">
                                          <p:val>
                                            <p:strVal val="#ppt_x"/>
                                          </p:val>
                                        </p:tav>
                                      </p:tavLst>
                                    </p:anim>
                                    <p:anim calcmode="lin" valueType="num">
                                      <p:cBhvr additive="base">
                                        <p:cTn id="13" dur="500" fill="hold"/>
                                        <p:tgtEl>
                                          <p:spTgt spid="4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xEl>
                                              <p:pRg st="0" end="0"/>
                                            </p:txEl>
                                          </p:spTgt>
                                        </p:tgtEl>
                                        <p:attrNameLst>
                                          <p:attrName>style.visibility</p:attrName>
                                        </p:attrNameLst>
                                      </p:cBhvr>
                                      <p:to>
                                        <p:strVal val="visible"/>
                                      </p:to>
                                    </p:set>
                                    <p:anim calcmode="lin" valueType="num">
                                      <p:cBhvr additive="base">
                                        <p:cTn id="17"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8" fill="hold" grpId="0" nodeType="withEffect">
                                  <p:stCondLst>
                                    <p:cond delay="200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500" fill="hold"/>
                                        <p:tgtEl>
                                          <p:spTgt spid="59"/>
                                        </p:tgtEl>
                                        <p:attrNameLst>
                                          <p:attrName>ppt_x</p:attrName>
                                        </p:attrNameLst>
                                      </p:cBhvr>
                                      <p:tavLst>
                                        <p:tav tm="0">
                                          <p:val>
                                            <p:strVal val="0-#ppt_w/2"/>
                                          </p:val>
                                        </p:tav>
                                        <p:tav tm="100000">
                                          <p:val>
                                            <p:strVal val="#ppt_x"/>
                                          </p:val>
                                        </p:tav>
                                      </p:tavLst>
                                    </p:anim>
                                    <p:anim calcmode="lin" valueType="num">
                                      <p:cBhvr additive="base">
                                        <p:cTn id="22" dur="500" fill="hold"/>
                                        <p:tgtEl>
                                          <p:spTgt spid="59"/>
                                        </p:tgtEl>
                                        <p:attrNameLst>
                                          <p:attrName>ppt_y</p:attrName>
                                        </p:attrNameLst>
                                      </p:cBhvr>
                                      <p:tavLst>
                                        <p:tav tm="0">
                                          <p:val>
                                            <p:strVal val="#ppt_y"/>
                                          </p:val>
                                        </p:tav>
                                        <p:tav tm="100000">
                                          <p:val>
                                            <p:strVal val="#ppt_y"/>
                                          </p:val>
                                        </p:tav>
                                      </p:tavLst>
                                    </p:anim>
                                  </p:childTnLst>
                                </p:cTn>
                              </p:par>
                              <p:par>
                                <p:cTn id="23" presetID="2" presetClass="entr" presetSubtype="1" fill="hold" grpId="0" nodeType="withEffect">
                                  <p:stCondLst>
                                    <p:cond delay="2000"/>
                                  </p:stCondLst>
                                  <p:childTnLst>
                                    <p:set>
                                      <p:cBhvr>
                                        <p:cTn id="24" dur="1" fill="hold">
                                          <p:stCondLst>
                                            <p:cond delay="0"/>
                                          </p:stCondLst>
                                        </p:cTn>
                                        <p:tgtEl>
                                          <p:spTgt spid="51"/>
                                        </p:tgtEl>
                                        <p:attrNameLst>
                                          <p:attrName>style.visibility</p:attrName>
                                        </p:attrNameLst>
                                      </p:cBhvr>
                                      <p:to>
                                        <p:strVal val="visible"/>
                                      </p:to>
                                    </p:set>
                                    <p:anim calcmode="lin" valueType="num">
                                      <p:cBhvr additive="base">
                                        <p:cTn id="25" dur="500" fill="hold"/>
                                        <p:tgtEl>
                                          <p:spTgt spid="51"/>
                                        </p:tgtEl>
                                        <p:attrNameLst>
                                          <p:attrName>ppt_x</p:attrName>
                                        </p:attrNameLst>
                                      </p:cBhvr>
                                      <p:tavLst>
                                        <p:tav tm="0">
                                          <p:val>
                                            <p:strVal val="#ppt_x"/>
                                          </p:val>
                                        </p:tav>
                                        <p:tav tm="100000">
                                          <p:val>
                                            <p:strVal val="#ppt_x"/>
                                          </p:val>
                                        </p:tav>
                                      </p:tavLst>
                                    </p:anim>
                                    <p:anim calcmode="lin" valueType="num">
                                      <p:cBhvr additive="base">
                                        <p:cTn id="26" dur="500" fill="hold"/>
                                        <p:tgtEl>
                                          <p:spTgt spid="51"/>
                                        </p:tgtEl>
                                        <p:attrNameLst>
                                          <p:attrName>ppt_y</p:attrName>
                                        </p:attrNameLst>
                                      </p:cBhvr>
                                      <p:tavLst>
                                        <p:tav tm="0">
                                          <p:val>
                                            <p:strVal val="0-#ppt_h/2"/>
                                          </p:val>
                                        </p:tav>
                                        <p:tav tm="100000">
                                          <p:val>
                                            <p:strVal val="#ppt_y"/>
                                          </p:val>
                                        </p:tav>
                                      </p:tavLst>
                                    </p:anim>
                                  </p:childTnLst>
                                </p:cTn>
                              </p:par>
                              <p:par>
                                <p:cTn id="27" presetID="2" presetClass="entr" presetSubtype="2" fill="hold" grpId="0" nodeType="withEffect">
                                  <p:stCondLst>
                                    <p:cond delay="2000"/>
                                  </p:stCondLst>
                                  <p:childTnLst>
                                    <p:set>
                                      <p:cBhvr>
                                        <p:cTn id="28" dur="1" fill="hold">
                                          <p:stCondLst>
                                            <p:cond delay="0"/>
                                          </p:stCondLst>
                                        </p:cTn>
                                        <p:tgtEl>
                                          <p:spTgt spid="55"/>
                                        </p:tgtEl>
                                        <p:attrNameLst>
                                          <p:attrName>style.visibility</p:attrName>
                                        </p:attrNameLst>
                                      </p:cBhvr>
                                      <p:to>
                                        <p:strVal val="visible"/>
                                      </p:to>
                                    </p:set>
                                    <p:anim calcmode="lin" valueType="num">
                                      <p:cBhvr additive="base">
                                        <p:cTn id="29" dur="500" fill="hold"/>
                                        <p:tgtEl>
                                          <p:spTgt spid="55"/>
                                        </p:tgtEl>
                                        <p:attrNameLst>
                                          <p:attrName>ppt_x</p:attrName>
                                        </p:attrNameLst>
                                      </p:cBhvr>
                                      <p:tavLst>
                                        <p:tav tm="0">
                                          <p:val>
                                            <p:strVal val="1+#ppt_w/2"/>
                                          </p:val>
                                        </p:tav>
                                        <p:tav tm="100000">
                                          <p:val>
                                            <p:strVal val="#ppt_x"/>
                                          </p:val>
                                        </p:tav>
                                      </p:tavLst>
                                    </p:anim>
                                    <p:anim calcmode="lin" valueType="num">
                                      <p:cBhvr additive="base">
                                        <p:cTn id="30" dur="500" fill="hold"/>
                                        <p:tgtEl>
                                          <p:spTgt spid="55"/>
                                        </p:tgtEl>
                                        <p:attrNameLst>
                                          <p:attrName>ppt_y</p:attrName>
                                        </p:attrNameLst>
                                      </p:cBhvr>
                                      <p:tavLst>
                                        <p:tav tm="0">
                                          <p:val>
                                            <p:strVal val="#ppt_y"/>
                                          </p:val>
                                        </p:tav>
                                        <p:tav tm="100000">
                                          <p:val>
                                            <p:strVal val="#ppt_y"/>
                                          </p:val>
                                        </p:tav>
                                      </p:tavLst>
                                    </p:anim>
                                  </p:childTnLst>
                                </p:cTn>
                              </p:par>
                              <p:par>
                                <p:cTn id="31" presetID="2" presetClass="entr" presetSubtype="4" fill="hold" grpId="0" nodeType="withEffect">
                                  <p:stCondLst>
                                    <p:cond delay="2000"/>
                                  </p:stCondLst>
                                  <p:childTnLst>
                                    <p:set>
                                      <p:cBhvr>
                                        <p:cTn id="32" dur="1" fill="hold">
                                          <p:stCondLst>
                                            <p:cond delay="0"/>
                                          </p:stCondLst>
                                        </p:cTn>
                                        <p:tgtEl>
                                          <p:spTgt spid="57"/>
                                        </p:tgtEl>
                                        <p:attrNameLst>
                                          <p:attrName>style.visibility</p:attrName>
                                        </p:attrNameLst>
                                      </p:cBhvr>
                                      <p:to>
                                        <p:strVal val="visible"/>
                                      </p:to>
                                    </p:set>
                                    <p:anim calcmode="lin" valueType="num">
                                      <p:cBhvr additive="base">
                                        <p:cTn id="33" dur="500" fill="hold"/>
                                        <p:tgtEl>
                                          <p:spTgt spid="57"/>
                                        </p:tgtEl>
                                        <p:attrNameLst>
                                          <p:attrName>ppt_x</p:attrName>
                                        </p:attrNameLst>
                                      </p:cBhvr>
                                      <p:tavLst>
                                        <p:tav tm="0">
                                          <p:val>
                                            <p:strVal val="#ppt_x"/>
                                          </p:val>
                                        </p:tav>
                                        <p:tav tm="100000">
                                          <p:val>
                                            <p:strVal val="#ppt_x"/>
                                          </p:val>
                                        </p:tav>
                                      </p:tavLst>
                                    </p:anim>
                                    <p:anim calcmode="lin" valueType="num">
                                      <p:cBhvr additive="base">
                                        <p:cTn id="34" dur="500" fill="hold"/>
                                        <p:tgtEl>
                                          <p:spTgt spid="57"/>
                                        </p:tgtEl>
                                        <p:attrNameLst>
                                          <p:attrName>ppt_y</p:attrName>
                                        </p:attrNameLst>
                                      </p:cBhvr>
                                      <p:tavLst>
                                        <p:tav tm="0">
                                          <p:val>
                                            <p:strVal val="1+#ppt_h/2"/>
                                          </p:val>
                                        </p:tav>
                                        <p:tav tm="100000">
                                          <p:val>
                                            <p:strVal val="#ppt_y"/>
                                          </p:val>
                                        </p:tav>
                                      </p:tavLst>
                                    </p:anim>
                                  </p:childTnLst>
                                </p:cTn>
                              </p:par>
                              <p:par>
                                <p:cTn id="35" presetID="2" presetClass="entr" presetSubtype="8" fill="hold" grpId="0" nodeType="withEffect">
                                  <p:stCondLst>
                                    <p:cond delay="225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0-#ppt_w/2"/>
                                          </p:val>
                                        </p:tav>
                                        <p:tav tm="100000">
                                          <p:val>
                                            <p:strVal val="#ppt_x"/>
                                          </p:val>
                                        </p:tav>
                                      </p:tavLst>
                                    </p:anim>
                                    <p:anim calcmode="lin" valueType="num">
                                      <p:cBhvr additive="base">
                                        <p:cTn id="38" dur="500" fill="hold"/>
                                        <p:tgtEl>
                                          <p:spTgt spid="58"/>
                                        </p:tgtEl>
                                        <p:attrNameLst>
                                          <p:attrName>ppt_y</p:attrName>
                                        </p:attrNameLst>
                                      </p:cBhvr>
                                      <p:tavLst>
                                        <p:tav tm="0">
                                          <p:val>
                                            <p:strVal val="#ppt_y"/>
                                          </p:val>
                                        </p:tav>
                                        <p:tav tm="100000">
                                          <p:val>
                                            <p:strVal val="#ppt_y"/>
                                          </p:val>
                                        </p:tav>
                                      </p:tavLst>
                                    </p:anim>
                                  </p:childTnLst>
                                </p:cTn>
                              </p:par>
                              <p:par>
                                <p:cTn id="39" presetID="2" presetClass="entr" presetSubtype="1" fill="hold" grpId="0" nodeType="withEffect">
                                  <p:stCondLst>
                                    <p:cond delay="2250"/>
                                  </p:stCondLst>
                                  <p:childTnLst>
                                    <p:set>
                                      <p:cBhvr>
                                        <p:cTn id="40" dur="1" fill="hold">
                                          <p:stCondLst>
                                            <p:cond delay="0"/>
                                          </p:stCondLst>
                                        </p:cTn>
                                        <p:tgtEl>
                                          <p:spTgt spid="50"/>
                                        </p:tgtEl>
                                        <p:attrNameLst>
                                          <p:attrName>style.visibility</p:attrName>
                                        </p:attrNameLst>
                                      </p:cBhvr>
                                      <p:to>
                                        <p:strVal val="visible"/>
                                      </p:to>
                                    </p:set>
                                    <p:anim calcmode="lin" valueType="num">
                                      <p:cBhvr additive="base">
                                        <p:cTn id="41" dur="500" fill="hold"/>
                                        <p:tgtEl>
                                          <p:spTgt spid="50"/>
                                        </p:tgtEl>
                                        <p:attrNameLst>
                                          <p:attrName>ppt_x</p:attrName>
                                        </p:attrNameLst>
                                      </p:cBhvr>
                                      <p:tavLst>
                                        <p:tav tm="0">
                                          <p:val>
                                            <p:strVal val="#ppt_x"/>
                                          </p:val>
                                        </p:tav>
                                        <p:tav tm="100000">
                                          <p:val>
                                            <p:strVal val="#ppt_x"/>
                                          </p:val>
                                        </p:tav>
                                      </p:tavLst>
                                    </p:anim>
                                    <p:anim calcmode="lin" valueType="num">
                                      <p:cBhvr additive="base">
                                        <p:cTn id="42" dur="500" fill="hold"/>
                                        <p:tgtEl>
                                          <p:spTgt spid="50"/>
                                        </p:tgtEl>
                                        <p:attrNameLst>
                                          <p:attrName>ppt_y</p:attrName>
                                        </p:attrNameLst>
                                      </p:cBhvr>
                                      <p:tavLst>
                                        <p:tav tm="0">
                                          <p:val>
                                            <p:strVal val="0-#ppt_h/2"/>
                                          </p:val>
                                        </p:tav>
                                        <p:tav tm="100000">
                                          <p:val>
                                            <p:strVal val="#ppt_y"/>
                                          </p:val>
                                        </p:tav>
                                      </p:tavLst>
                                    </p:anim>
                                  </p:childTnLst>
                                </p:cTn>
                              </p:par>
                              <p:par>
                                <p:cTn id="43" presetID="2" presetClass="entr" presetSubtype="2" fill="hold" grpId="0" nodeType="withEffect">
                                  <p:stCondLst>
                                    <p:cond delay="2250"/>
                                  </p:stCondLst>
                                  <p:childTnLst>
                                    <p:set>
                                      <p:cBhvr>
                                        <p:cTn id="44" dur="1" fill="hold">
                                          <p:stCondLst>
                                            <p:cond delay="0"/>
                                          </p:stCondLst>
                                        </p:cTn>
                                        <p:tgtEl>
                                          <p:spTgt spid="52"/>
                                        </p:tgtEl>
                                        <p:attrNameLst>
                                          <p:attrName>style.visibility</p:attrName>
                                        </p:attrNameLst>
                                      </p:cBhvr>
                                      <p:to>
                                        <p:strVal val="visible"/>
                                      </p:to>
                                    </p:set>
                                    <p:anim calcmode="lin" valueType="num">
                                      <p:cBhvr additive="base">
                                        <p:cTn id="45" dur="500" fill="hold"/>
                                        <p:tgtEl>
                                          <p:spTgt spid="52"/>
                                        </p:tgtEl>
                                        <p:attrNameLst>
                                          <p:attrName>ppt_x</p:attrName>
                                        </p:attrNameLst>
                                      </p:cBhvr>
                                      <p:tavLst>
                                        <p:tav tm="0">
                                          <p:val>
                                            <p:strVal val="1+#ppt_w/2"/>
                                          </p:val>
                                        </p:tav>
                                        <p:tav tm="100000">
                                          <p:val>
                                            <p:strVal val="#ppt_x"/>
                                          </p:val>
                                        </p:tav>
                                      </p:tavLst>
                                    </p:anim>
                                    <p:anim calcmode="lin" valueType="num">
                                      <p:cBhvr additive="base">
                                        <p:cTn id="46" dur="500" fill="hold"/>
                                        <p:tgtEl>
                                          <p:spTgt spid="52"/>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stCondLst>
                                    <p:cond delay="225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ppt_x"/>
                                          </p:val>
                                        </p:tav>
                                        <p:tav tm="100000">
                                          <p:val>
                                            <p:strVal val="#ppt_x"/>
                                          </p:val>
                                        </p:tav>
                                      </p:tavLst>
                                    </p:anim>
                                    <p:anim calcmode="lin" valueType="num">
                                      <p:cBhvr additive="base">
                                        <p:cTn id="50" dur="500" fill="hold"/>
                                        <p:tgtEl>
                                          <p:spTgt spid="56"/>
                                        </p:tgtEl>
                                        <p:attrNameLst>
                                          <p:attrName>ppt_y</p:attrName>
                                        </p:attrNameLst>
                                      </p:cBhvr>
                                      <p:tavLst>
                                        <p:tav tm="0">
                                          <p:val>
                                            <p:strVal val="1+#ppt_h/2"/>
                                          </p:val>
                                        </p:tav>
                                        <p:tav tm="100000">
                                          <p:val>
                                            <p:strVal val="#ppt_y"/>
                                          </p:val>
                                        </p:tav>
                                      </p:tavLst>
                                    </p:anim>
                                  </p:childTnLst>
                                </p:cTn>
                              </p:par>
                              <p:par>
                                <p:cTn id="51" presetID="53" presetClass="entr" presetSubtype="16" fill="hold" nodeType="withEffect">
                                  <p:stCondLst>
                                    <p:cond delay="2750"/>
                                  </p:stCondLst>
                                  <p:childTnLst>
                                    <p:set>
                                      <p:cBhvr>
                                        <p:cTn id="52" dur="1" fill="hold">
                                          <p:stCondLst>
                                            <p:cond delay="0"/>
                                          </p:stCondLst>
                                        </p:cTn>
                                        <p:tgtEl>
                                          <p:spTgt spid="70"/>
                                        </p:tgtEl>
                                        <p:attrNameLst>
                                          <p:attrName>style.visibility</p:attrName>
                                        </p:attrNameLst>
                                      </p:cBhvr>
                                      <p:to>
                                        <p:strVal val="visible"/>
                                      </p:to>
                                    </p:set>
                                    <p:anim calcmode="lin" valueType="num">
                                      <p:cBhvr>
                                        <p:cTn id="53" dur="500" fill="hold"/>
                                        <p:tgtEl>
                                          <p:spTgt spid="70"/>
                                        </p:tgtEl>
                                        <p:attrNameLst>
                                          <p:attrName>ppt_w</p:attrName>
                                        </p:attrNameLst>
                                      </p:cBhvr>
                                      <p:tavLst>
                                        <p:tav tm="0">
                                          <p:val>
                                            <p:fltVal val="0"/>
                                          </p:val>
                                        </p:tav>
                                        <p:tav tm="100000">
                                          <p:val>
                                            <p:strVal val="#ppt_w"/>
                                          </p:val>
                                        </p:tav>
                                      </p:tavLst>
                                    </p:anim>
                                    <p:anim calcmode="lin" valueType="num">
                                      <p:cBhvr>
                                        <p:cTn id="54" dur="500" fill="hold"/>
                                        <p:tgtEl>
                                          <p:spTgt spid="70"/>
                                        </p:tgtEl>
                                        <p:attrNameLst>
                                          <p:attrName>ppt_h</p:attrName>
                                        </p:attrNameLst>
                                      </p:cBhvr>
                                      <p:tavLst>
                                        <p:tav tm="0">
                                          <p:val>
                                            <p:fltVal val="0"/>
                                          </p:val>
                                        </p:tav>
                                        <p:tav tm="100000">
                                          <p:val>
                                            <p:strVal val="#ppt_h"/>
                                          </p:val>
                                        </p:tav>
                                      </p:tavLst>
                                    </p:anim>
                                    <p:animEffect transition="in" filter="fade">
                                      <p:cBhvr>
                                        <p:cTn id="55" dur="500"/>
                                        <p:tgtEl>
                                          <p:spTgt spid="70"/>
                                        </p:tgtEl>
                                      </p:cBhvr>
                                    </p:animEffect>
                                  </p:childTnLst>
                                </p:cTn>
                              </p:par>
                              <p:par>
                                <p:cTn id="56" presetID="53" presetClass="entr" presetSubtype="16" fill="hold" grpId="0" nodeType="withEffect">
                                  <p:stCondLst>
                                    <p:cond delay="2750"/>
                                  </p:stCondLst>
                                  <p:childTnLst>
                                    <p:set>
                                      <p:cBhvr>
                                        <p:cTn id="57" dur="1" fill="hold">
                                          <p:stCondLst>
                                            <p:cond delay="0"/>
                                          </p:stCondLst>
                                        </p:cTn>
                                        <p:tgtEl>
                                          <p:spTgt spid="69"/>
                                        </p:tgtEl>
                                        <p:attrNameLst>
                                          <p:attrName>style.visibility</p:attrName>
                                        </p:attrNameLst>
                                      </p:cBhvr>
                                      <p:to>
                                        <p:strVal val="visible"/>
                                      </p:to>
                                    </p:set>
                                    <p:anim calcmode="lin" valueType="num">
                                      <p:cBhvr>
                                        <p:cTn id="58" dur="500" fill="hold"/>
                                        <p:tgtEl>
                                          <p:spTgt spid="69"/>
                                        </p:tgtEl>
                                        <p:attrNameLst>
                                          <p:attrName>ppt_w</p:attrName>
                                        </p:attrNameLst>
                                      </p:cBhvr>
                                      <p:tavLst>
                                        <p:tav tm="0">
                                          <p:val>
                                            <p:fltVal val="0"/>
                                          </p:val>
                                        </p:tav>
                                        <p:tav tm="100000">
                                          <p:val>
                                            <p:strVal val="#ppt_w"/>
                                          </p:val>
                                        </p:tav>
                                      </p:tavLst>
                                    </p:anim>
                                    <p:anim calcmode="lin" valueType="num">
                                      <p:cBhvr>
                                        <p:cTn id="59" dur="500" fill="hold"/>
                                        <p:tgtEl>
                                          <p:spTgt spid="69"/>
                                        </p:tgtEl>
                                        <p:attrNameLst>
                                          <p:attrName>ppt_h</p:attrName>
                                        </p:attrNameLst>
                                      </p:cBhvr>
                                      <p:tavLst>
                                        <p:tav tm="0">
                                          <p:val>
                                            <p:fltVal val="0"/>
                                          </p:val>
                                        </p:tav>
                                        <p:tav tm="100000">
                                          <p:val>
                                            <p:strVal val="#ppt_h"/>
                                          </p:val>
                                        </p:tav>
                                      </p:tavLst>
                                    </p:anim>
                                    <p:animEffect transition="in" filter="fade">
                                      <p:cBhvr>
                                        <p:cTn id="60" dur="500"/>
                                        <p:tgtEl>
                                          <p:spTgt spid="69"/>
                                        </p:tgtEl>
                                      </p:cBhvr>
                                    </p:animEffect>
                                  </p:childTnLst>
                                </p:cTn>
                              </p:par>
                              <p:par>
                                <p:cTn id="61" presetID="53" presetClass="entr" presetSubtype="16" fill="hold" nodeType="withEffect">
                                  <p:stCondLst>
                                    <p:cond delay="2750"/>
                                  </p:stCondLst>
                                  <p:childTnLst>
                                    <p:set>
                                      <p:cBhvr>
                                        <p:cTn id="62" dur="1" fill="hold">
                                          <p:stCondLst>
                                            <p:cond delay="0"/>
                                          </p:stCondLst>
                                        </p:cTn>
                                        <p:tgtEl>
                                          <p:spTgt spid="64"/>
                                        </p:tgtEl>
                                        <p:attrNameLst>
                                          <p:attrName>style.visibility</p:attrName>
                                        </p:attrNameLst>
                                      </p:cBhvr>
                                      <p:to>
                                        <p:strVal val="visible"/>
                                      </p:to>
                                    </p:set>
                                    <p:anim calcmode="lin" valueType="num">
                                      <p:cBhvr>
                                        <p:cTn id="63" dur="500" fill="hold"/>
                                        <p:tgtEl>
                                          <p:spTgt spid="64"/>
                                        </p:tgtEl>
                                        <p:attrNameLst>
                                          <p:attrName>ppt_w</p:attrName>
                                        </p:attrNameLst>
                                      </p:cBhvr>
                                      <p:tavLst>
                                        <p:tav tm="0">
                                          <p:val>
                                            <p:fltVal val="0"/>
                                          </p:val>
                                        </p:tav>
                                        <p:tav tm="100000">
                                          <p:val>
                                            <p:strVal val="#ppt_w"/>
                                          </p:val>
                                        </p:tav>
                                      </p:tavLst>
                                    </p:anim>
                                    <p:anim calcmode="lin" valueType="num">
                                      <p:cBhvr>
                                        <p:cTn id="64" dur="500" fill="hold"/>
                                        <p:tgtEl>
                                          <p:spTgt spid="64"/>
                                        </p:tgtEl>
                                        <p:attrNameLst>
                                          <p:attrName>ppt_h</p:attrName>
                                        </p:attrNameLst>
                                      </p:cBhvr>
                                      <p:tavLst>
                                        <p:tav tm="0">
                                          <p:val>
                                            <p:fltVal val="0"/>
                                          </p:val>
                                        </p:tav>
                                        <p:tav tm="100000">
                                          <p:val>
                                            <p:strVal val="#ppt_h"/>
                                          </p:val>
                                        </p:tav>
                                      </p:tavLst>
                                    </p:anim>
                                    <p:animEffect transition="in" filter="fade">
                                      <p:cBhvr>
                                        <p:cTn id="65" dur="500"/>
                                        <p:tgtEl>
                                          <p:spTgt spid="64"/>
                                        </p:tgtEl>
                                      </p:cBhvr>
                                    </p:animEffect>
                                  </p:childTnLst>
                                </p:cTn>
                              </p:par>
                              <p:par>
                                <p:cTn id="66" presetID="53" presetClass="entr" presetSubtype="16" fill="hold" grpId="0" nodeType="withEffect">
                                  <p:stCondLst>
                                    <p:cond delay="2750"/>
                                  </p:stCondLst>
                                  <p:childTnLst>
                                    <p:set>
                                      <p:cBhvr>
                                        <p:cTn id="67" dur="1" fill="hold">
                                          <p:stCondLst>
                                            <p:cond delay="0"/>
                                          </p:stCondLst>
                                        </p:cTn>
                                        <p:tgtEl>
                                          <p:spTgt spid="68"/>
                                        </p:tgtEl>
                                        <p:attrNameLst>
                                          <p:attrName>style.visibility</p:attrName>
                                        </p:attrNameLst>
                                      </p:cBhvr>
                                      <p:to>
                                        <p:strVal val="visible"/>
                                      </p:to>
                                    </p:set>
                                    <p:anim calcmode="lin" valueType="num">
                                      <p:cBhvr>
                                        <p:cTn id="68" dur="500" fill="hold"/>
                                        <p:tgtEl>
                                          <p:spTgt spid="68"/>
                                        </p:tgtEl>
                                        <p:attrNameLst>
                                          <p:attrName>ppt_w</p:attrName>
                                        </p:attrNameLst>
                                      </p:cBhvr>
                                      <p:tavLst>
                                        <p:tav tm="0">
                                          <p:val>
                                            <p:fltVal val="0"/>
                                          </p:val>
                                        </p:tav>
                                        <p:tav tm="100000">
                                          <p:val>
                                            <p:strVal val="#ppt_w"/>
                                          </p:val>
                                        </p:tav>
                                      </p:tavLst>
                                    </p:anim>
                                    <p:anim calcmode="lin" valueType="num">
                                      <p:cBhvr>
                                        <p:cTn id="69" dur="500" fill="hold"/>
                                        <p:tgtEl>
                                          <p:spTgt spid="68"/>
                                        </p:tgtEl>
                                        <p:attrNameLst>
                                          <p:attrName>ppt_h</p:attrName>
                                        </p:attrNameLst>
                                      </p:cBhvr>
                                      <p:tavLst>
                                        <p:tav tm="0">
                                          <p:val>
                                            <p:fltVal val="0"/>
                                          </p:val>
                                        </p:tav>
                                        <p:tav tm="100000">
                                          <p:val>
                                            <p:strVal val="#ppt_h"/>
                                          </p:val>
                                        </p:tav>
                                      </p:tavLst>
                                    </p:anim>
                                    <p:animEffect transition="in" filter="fade">
                                      <p:cBhvr>
                                        <p:cTn id="70" dur="500"/>
                                        <p:tgtEl>
                                          <p:spTgt spid="68"/>
                                        </p:tgtEl>
                                      </p:cBhvr>
                                    </p:animEffect>
                                  </p:childTnLst>
                                </p:cTn>
                              </p:par>
                              <p:par>
                                <p:cTn id="71" presetID="53" presetClass="entr" presetSubtype="16" fill="hold" grpId="0" nodeType="withEffect">
                                  <p:stCondLst>
                                    <p:cond delay="2750"/>
                                  </p:stCondLst>
                                  <p:childTnLst>
                                    <p:set>
                                      <p:cBhvr>
                                        <p:cTn id="72" dur="1" fill="hold">
                                          <p:stCondLst>
                                            <p:cond delay="0"/>
                                          </p:stCondLst>
                                        </p:cTn>
                                        <p:tgtEl>
                                          <p:spTgt spid="62"/>
                                        </p:tgtEl>
                                        <p:attrNameLst>
                                          <p:attrName>style.visibility</p:attrName>
                                        </p:attrNameLst>
                                      </p:cBhvr>
                                      <p:to>
                                        <p:strVal val="visible"/>
                                      </p:to>
                                    </p:set>
                                    <p:anim calcmode="lin" valueType="num">
                                      <p:cBhvr>
                                        <p:cTn id="73" dur="500" fill="hold"/>
                                        <p:tgtEl>
                                          <p:spTgt spid="62"/>
                                        </p:tgtEl>
                                        <p:attrNameLst>
                                          <p:attrName>ppt_w</p:attrName>
                                        </p:attrNameLst>
                                      </p:cBhvr>
                                      <p:tavLst>
                                        <p:tav tm="0">
                                          <p:val>
                                            <p:fltVal val="0"/>
                                          </p:val>
                                        </p:tav>
                                        <p:tav tm="100000">
                                          <p:val>
                                            <p:strVal val="#ppt_w"/>
                                          </p:val>
                                        </p:tav>
                                      </p:tavLst>
                                    </p:anim>
                                    <p:anim calcmode="lin" valueType="num">
                                      <p:cBhvr>
                                        <p:cTn id="74" dur="500" fill="hold"/>
                                        <p:tgtEl>
                                          <p:spTgt spid="62"/>
                                        </p:tgtEl>
                                        <p:attrNameLst>
                                          <p:attrName>ppt_h</p:attrName>
                                        </p:attrNameLst>
                                      </p:cBhvr>
                                      <p:tavLst>
                                        <p:tav tm="0">
                                          <p:val>
                                            <p:fltVal val="0"/>
                                          </p:val>
                                        </p:tav>
                                        <p:tav tm="100000">
                                          <p:val>
                                            <p:strVal val="#ppt_h"/>
                                          </p:val>
                                        </p:tav>
                                      </p:tavLst>
                                    </p:anim>
                                    <p:animEffect transition="in" filter="fade">
                                      <p:cBhvr>
                                        <p:cTn id="75" dur="500"/>
                                        <p:tgtEl>
                                          <p:spTgt spid="62"/>
                                        </p:tgtEl>
                                      </p:cBhvr>
                                    </p:animEffect>
                                  </p:childTnLst>
                                </p:cTn>
                              </p:par>
                              <p:par>
                                <p:cTn id="76" presetID="53" presetClass="entr" presetSubtype="16" fill="hold" grpId="0" nodeType="withEffect">
                                  <p:stCondLst>
                                    <p:cond delay="2750"/>
                                  </p:stCondLst>
                                  <p:childTnLst>
                                    <p:set>
                                      <p:cBhvr>
                                        <p:cTn id="77" dur="1" fill="hold">
                                          <p:stCondLst>
                                            <p:cond delay="0"/>
                                          </p:stCondLst>
                                        </p:cTn>
                                        <p:tgtEl>
                                          <p:spTgt spid="63"/>
                                        </p:tgtEl>
                                        <p:attrNameLst>
                                          <p:attrName>style.visibility</p:attrName>
                                        </p:attrNameLst>
                                      </p:cBhvr>
                                      <p:to>
                                        <p:strVal val="visible"/>
                                      </p:to>
                                    </p:set>
                                    <p:anim calcmode="lin" valueType="num">
                                      <p:cBhvr>
                                        <p:cTn id="78" dur="500" fill="hold"/>
                                        <p:tgtEl>
                                          <p:spTgt spid="63"/>
                                        </p:tgtEl>
                                        <p:attrNameLst>
                                          <p:attrName>ppt_w</p:attrName>
                                        </p:attrNameLst>
                                      </p:cBhvr>
                                      <p:tavLst>
                                        <p:tav tm="0">
                                          <p:val>
                                            <p:fltVal val="0"/>
                                          </p:val>
                                        </p:tav>
                                        <p:tav tm="100000">
                                          <p:val>
                                            <p:strVal val="#ppt_w"/>
                                          </p:val>
                                        </p:tav>
                                      </p:tavLst>
                                    </p:anim>
                                    <p:anim calcmode="lin" valueType="num">
                                      <p:cBhvr>
                                        <p:cTn id="79" dur="500" fill="hold"/>
                                        <p:tgtEl>
                                          <p:spTgt spid="63"/>
                                        </p:tgtEl>
                                        <p:attrNameLst>
                                          <p:attrName>ppt_h</p:attrName>
                                        </p:attrNameLst>
                                      </p:cBhvr>
                                      <p:tavLst>
                                        <p:tav tm="0">
                                          <p:val>
                                            <p:fltVal val="0"/>
                                          </p:val>
                                        </p:tav>
                                        <p:tav tm="100000">
                                          <p:val>
                                            <p:strVal val="#ppt_h"/>
                                          </p:val>
                                        </p:tav>
                                      </p:tavLst>
                                    </p:anim>
                                    <p:animEffect transition="in" filter="fade">
                                      <p:cBhvr>
                                        <p:cTn id="80" dur="500"/>
                                        <p:tgtEl>
                                          <p:spTgt spid="63"/>
                                        </p:tgtEl>
                                      </p:cBhvr>
                                    </p:animEffect>
                                  </p:childTnLst>
                                </p:cTn>
                              </p:par>
                              <p:par>
                                <p:cTn id="81" presetID="53" presetClass="entr" presetSubtype="16" fill="hold" grpId="0" nodeType="withEffect">
                                  <p:stCondLst>
                                    <p:cond delay="2750"/>
                                  </p:stCondLst>
                                  <p:childTnLst>
                                    <p:set>
                                      <p:cBhvr>
                                        <p:cTn id="82" dur="1" fill="hold">
                                          <p:stCondLst>
                                            <p:cond delay="0"/>
                                          </p:stCondLst>
                                        </p:cTn>
                                        <p:tgtEl>
                                          <p:spTgt spid="60"/>
                                        </p:tgtEl>
                                        <p:attrNameLst>
                                          <p:attrName>style.visibility</p:attrName>
                                        </p:attrNameLst>
                                      </p:cBhvr>
                                      <p:to>
                                        <p:strVal val="visible"/>
                                      </p:to>
                                    </p:set>
                                    <p:anim calcmode="lin" valueType="num">
                                      <p:cBhvr>
                                        <p:cTn id="83" dur="500" fill="hold"/>
                                        <p:tgtEl>
                                          <p:spTgt spid="60"/>
                                        </p:tgtEl>
                                        <p:attrNameLst>
                                          <p:attrName>ppt_w</p:attrName>
                                        </p:attrNameLst>
                                      </p:cBhvr>
                                      <p:tavLst>
                                        <p:tav tm="0">
                                          <p:val>
                                            <p:fltVal val="0"/>
                                          </p:val>
                                        </p:tav>
                                        <p:tav tm="100000">
                                          <p:val>
                                            <p:strVal val="#ppt_w"/>
                                          </p:val>
                                        </p:tav>
                                      </p:tavLst>
                                    </p:anim>
                                    <p:anim calcmode="lin" valueType="num">
                                      <p:cBhvr>
                                        <p:cTn id="84" dur="500" fill="hold"/>
                                        <p:tgtEl>
                                          <p:spTgt spid="60"/>
                                        </p:tgtEl>
                                        <p:attrNameLst>
                                          <p:attrName>ppt_h</p:attrName>
                                        </p:attrNameLst>
                                      </p:cBhvr>
                                      <p:tavLst>
                                        <p:tav tm="0">
                                          <p:val>
                                            <p:fltVal val="0"/>
                                          </p:val>
                                        </p:tav>
                                        <p:tav tm="100000">
                                          <p:val>
                                            <p:strVal val="#ppt_h"/>
                                          </p:val>
                                        </p:tav>
                                      </p:tavLst>
                                    </p:anim>
                                    <p:animEffect transition="in" filter="fade">
                                      <p:cBhvr>
                                        <p:cTn id="85" dur="500"/>
                                        <p:tgtEl>
                                          <p:spTgt spid="60"/>
                                        </p:tgtEl>
                                      </p:cBhvr>
                                    </p:animEffect>
                                  </p:childTnLst>
                                </p:cTn>
                              </p:par>
                              <p:par>
                                <p:cTn id="86" presetID="53" presetClass="entr" presetSubtype="16" fill="hold" grpId="0" nodeType="withEffect">
                                  <p:stCondLst>
                                    <p:cond delay="2750"/>
                                  </p:stCondLst>
                                  <p:childTnLst>
                                    <p:set>
                                      <p:cBhvr>
                                        <p:cTn id="87" dur="1" fill="hold">
                                          <p:stCondLst>
                                            <p:cond delay="0"/>
                                          </p:stCondLst>
                                        </p:cTn>
                                        <p:tgtEl>
                                          <p:spTgt spid="61"/>
                                        </p:tgtEl>
                                        <p:attrNameLst>
                                          <p:attrName>style.visibility</p:attrName>
                                        </p:attrNameLst>
                                      </p:cBhvr>
                                      <p:to>
                                        <p:strVal val="visible"/>
                                      </p:to>
                                    </p:set>
                                    <p:anim calcmode="lin" valueType="num">
                                      <p:cBhvr>
                                        <p:cTn id="88" dur="500" fill="hold"/>
                                        <p:tgtEl>
                                          <p:spTgt spid="61"/>
                                        </p:tgtEl>
                                        <p:attrNameLst>
                                          <p:attrName>ppt_w</p:attrName>
                                        </p:attrNameLst>
                                      </p:cBhvr>
                                      <p:tavLst>
                                        <p:tav tm="0">
                                          <p:val>
                                            <p:fltVal val="0"/>
                                          </p:val>
                                        </p:tav>
                                        <p:tav tm="100000">
                                          <p:val>
                                            <p:strVal val="#ppt_w"/>
                                          </p:val>
                                        </p:tav>
                                      </p:tavLst>
                                    </p:anim>
                                    <p:anim calcmode="lin" valueType="num">
                                      <p:cBhvr>
                                        <p:cTn id="89" dur="500" fill="hold"/>
                                        <p:tgtEl>
                                          <p:spTgt spid="61"/>
                                        </p:tgtEl>
                                        <p:attrNameLst>
                                          <p:attrName>ppt_h</p:attrName>
                                        </p:attrNameLst>
                                      </p:cBhvr>
                                      <p:tavLst>
                                        <p:tav tm="0">
                                          <p:val>
                                            <p:fltVal val="0"/>
                                          </p:val>
                                        </p:tav>
                                        <p:tav tm="100000">
                                          <p:val>
                                            <p:strVal val="#ppt_h"/>
                                          </p:val>
                                        </p:tav>
                                      </p:tavLst>
                                    </p:anim>
                                    <p:animEffect transition="in" filter="fade">
                                      <p:cBhvr>
                                        <p:cTn id="90" dur="500"/>
                                        <p:tgtEl>
                                          <p:spTgt spid="61"/>
                                        </p:tgtEl>
                                      </p:cBhvr>
                                    </p:animEffect>
                                  </p:childTnLst>
                                </p:cTn>
                              </p:par>
                              <p:par>
                                <p:cTn id="91" presetID="22" presetClass="entr" presetSubtype="2" fill="hold" grpId="0" nodeType="withEffect">
                                  <p:stCondLst>
                                    <p:cond delay="2750"/>
                                  </p:stCondLst>
                                  <p:childTnLst>
                                    <p:set>
                                      <p:cBhvr>
                                        <p:cTn id="92" dur="1" fill="hold">
                                          <p:stCondLst>
                                            <p:cond delay="0"/>
                                          </p:stCondLst>
                                        </p:cTn>
                                        <p:tgtEl>
                                          <p:spTgt spid="74"/>
                                        </p:tgtEl>
                                        <p:attrNameLst>
                                          <p:attrName>style.visibility</p:attrName>
                                        </p:attrNameLst>
                                      </p:cBhvr>
                                      <p:to>
                                        <p:strVal val="visible"/>
                                      </p:to>
                                    </p:set>
                                    <p:animEffect transition="in" filter="wipe(right)">
                                      <p:cBhvr>
                                        <p:cTn id="93" dur="500"/>
                                        <p:tgtEl>
                                          <p:spTgt spid="74"/>
                                        </p:tgtEl>
                                      </p:cBhvr>
                                    </p:animEffect>
                                  </p:childTnLst>
                                </p:cTn>
                              </p:par>
                              <p:par>
                                <p:cTn id="94" presetID="22" presetClass="entr" presetSubtype="2" fill="hold" grpId="0" nodeType="withEffect">
                                  <p:stCondLst>
                                    <p:cond delay="2750"/>
                                  </p:stCondLst>
                                  <p:childTnLst>
                                    <p:set>
                                      <p:cBhvr>
                                        <p:cTn id="95" dur="1" fill="hold">
                                          <p:stCondLst>
                                            <p:cond delay="0"/>
                                          </p:stCondLst>
                                        </p:cTn>
                                        <p:tgtEl>
                                          <p:spTgt spid="76"/>
                                        </p:tgtEl>
                                        <p:attrNameLst>
                                          <p:attrName>style.visibility</p:attrName>
                                        </p:attrNameLst>
                                      </p:cBhvr>
                                      <p:to>
                                        <p:strVal val="visible"/>
                                      </p:to>
                                    </p:set>
                                    <p:animEffect transition="in" filter="wipe(right)">
                                      <p:cBhvr>
                                        <p:cTn id="96" dur="500"/>
                                        <p:tgtEl>
                                          <p:spTgt spid="76"/>
                                        </p:tgtEl>
                                      </p:cBhvr>
                                    </p:animEffect>
                                  </p:childTnLst>
                                </p:cTn>
                              </p:par>
                              <p:par>
                                <p:cTn id="97" presetID="22" presetClass="entr" presetSubtype="8" fill="hold" grpId="0" nodeType="withEffect">
                                  <p:stCondLst>
                                    <p:cond delay="2750"/>
                                  </p:stCondLst>
                                  <p:childTnLst>
                                    <p:set>
                                      <p:cBhvr>
                                        <p:cTn id="98" dur="1" fill="hold">
                                          <p:stCondLst>
                                            <p:cond delay="0"/>
                                          </p:stCondLst>
                                        </p:cTn>
                                        <p:tgtEl>
                                          <p:spTgt spid="73"/>
                                        </p:tgtEl>
                                        <p:attrNameLst>
                                          <p:attrName>style.visibility</p:attrName>
                                        </p:attrNameLst>
                                      </p:cBhvr>
                                      <p:to>
                                        <p:strVal val="visible"/>
                                      </p:to>
                                    </p:set>
                                    <p:animEffect transition="in" filter="wipe(left)">
                                      <p:cBhvr>
                                        <p:cTn id="99" dur="500"/>
                                        <p:tgtEl>
                                          <p:spTgt spid="73"/>
                                        </p:tgtEl>
                                      </p:cBhvr>
                                    </p:animEffect>
                                  </p:childTnLst>
                                </p:cTn>
                              </p:par>
                              <p:par>
                                <p:cTn id="100" presetID="22" presetClass="entr" presetSubtype="8" fill="hold" grpId="0" nodeType="withEffect">
                                  <p:stCondLst>
                                    <p:cond delay="2750"/>
                                  </p:stCondLst>
                                  <p:childTnLst>
                                    <p:set>
                                      <p:cBhvr>
                                        <p:cTn id="101" dur="1" fill="hold">
                                          <p:stCondLst>
                                            <p:cond delay="0"/>
                                          </p:stCondLst>
                                        </p:cTn>
                                        <p:tgtEl>
                                          <p:spTgt spid="75"/>
                                        </p:tgtEl>
                                        <p:attrNameLst>
                                          <p:attrName>style.visibility</p:attrName>
                                        </p:attrNameLst>
                                      </p:cBhvr>
                                      <p:to>
                                        <p:strVal val="visible"/>
                                      </p:to>
                                    </p:set>
                                    <p:animEffect transition="in" filter="wipe(left)">
                                      <p:cBhvr>
                                        <p:cTn id="102"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5" grpId="0" animBg="1"/>
      <p:bldP spid="56" grpId="0" animBg="1"/>
      <p:bldP spid="57" grpId="0" animBg="1"/>
      <p:bldP spid="58" grpId="0" animBg="1"/>
      <p:bldP spid="59" grpId="0" animBg="1"/>
      <p:bldP spid="60" grpId="0"/>
      <p:bldP spid="61" grpId="0"/>
      <p:bldP spid="62" grpId="0"/>
      <p:bldP spid="63" grpId="0"/>
      <p:bldP spid="68" grpId="0" animBg="1"/>
      <p:bldP spid="69" grpId="0" animBg="1"/>
      <p:bldP spid="73" grpId="0"/>
      <p:bldP spid="74" grpId="0"/>
      <p:bldP spid="75" grpId="0"/>
      <p:bldP spid="76"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6"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活动效果预期</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47" name="直接连接符 46"/>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1" name="圆角矩形 106"/>
          <p:cNvSpPr>
            <a:spLocks noChangeAspect="1"/>
          </p:cNvSpPr>
          <p:nvPr/>
        </p:nvSpPr>
        <p:spPr>
          <a:xfrm rot="2700000">
            <a:off x="7139711" y="2738839"/>
            <a:ext cx="2108200" cy="2108200"/>
          </a:xfrm>
          <a:prstGeom prst="roundRect">
            <a:avLst/>
          </a:prstGeom>
          <a:solidFill>
            <a:srgbClr val="72509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32" name="圆角矩形 107"/>
          <p:cNvSpPr>
            <a:spLocks noChangeAspect="1"/>
          </p:cNvSpPr>
          <p:nvPr/>
        </p:nvSpPr>
        <p:spPr>
          <a:xfrm rot="2700000">
            <a:off x="3417023" y="2738839"/>
            <a:ext cx="2108200" cy="2108200"/>
          </a:xfrm>
          <a:prstGeom prst="roundRect">
            <a:avLst/>
          </a:prstGeom>
          <a:solidFill>
            <a:srgbClr val="72509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33" name="圆角矩形 108"/>
          <p:cNvSpPr>
            <a:spLocks noChangeAspect="1"/>
          </p:cNvSpPr>
          <p:nvPr/>
        </p:nvSpPr>
        <p:spPr>
          <a:xfrm rot="2700000">
            <a:off x="4595742" y="2911083"/>
            <a:ext cx="1639888" cy="1641475"/>
          </a:xfrm>
          <a:prstGeom prst="roundRect">
            <a:avLst/>
          </a:prstGeom>
          <a:solidFill>
            <a:srgbClr val="13939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34" name="圆角矩形 109"/>
          <p:cNvSpPr>
            <a:spLocks noChangeAspect="1"/>
          </p:cNvSpPr>
          <p:nvPr/>
        </p:nvSpPr>
        <p:spPr>
          <a:xfrm rot="2700000">
            <a:off x="6418986" y="2911877"/>
            <a:ext cx="1639888" cy="1639888"/>
          </a:xfrm>
          <a:prstGeom prst="roundRect">
            <a:avLst/>
          </a:prstGeom>
          <a:solidFill>
            <a:srgbClr val="13939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nvGrpSpPr>
          <p:cNvPr id="35" name="组合 34"/>
          <p:cNvGrpSpPr/>
          <p:nvPr/>
        </p:nvGrpSpPr>
        <p:grpSpPr>
          <a:xfrm>
            <a:off x="5704611" y="3145239"/>
            <a:ext cx="1169987" cy="1171575"/>
            <a:chOff x="8712" y="4631"/>
            <a:chExt cx="1844" cy="1844"/>
          </a:xfrm>
        </p:grpSpPr>
        <p:sp>
          <p:nvSpPr>
            <p:cNvPr id="36" name="圆角矩形 110"/>
            <p:cNvSpPr>
              <a:spLocks noChangeAspect="1"/>
            </p:cNvSpPr>
            <p:nvPr/>
          </p:nvSpPr>
          <p:spPr>
            <a:xfrm rot="2700000">
              <a:off x="8710" y="4629"/>
              <a:ext cx="1845" cy="1845"/>
            </a:xfrm>
            <a:prstGeom prst="roundRect">
              <a:avLst/>
            </a:prstGeom>
            <a:solidFill>
              <a:srgbClr val="72509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nvGrpSpPr>
            <p:cNvPr id="37" name="组合 36"/>
            <p:cNvGrpSpPr/>
            <p:nvPr/>
          </p:nvGrpSpPr>
          <p:grpSpPr>
            <a:xfrm>
              <a:off x="9248" y="5253"/>
              <a:ext cx="723" cy="691"/>
              <a:chOff x="1004888" y="993775"/>
              <a:chExt cx="2438400" cy="2332038"/>
            </a:xfrm>
            <a:solidFill>
              <a:srgbClr val="FEFEFE"/>
            </a:solidFill>
          </p:grpSpPr>
          <p:sp>
            <p:nvSpPr>
              <p:cNvPr id="38" name="Freeform 25"/>
              <p:cNvSpPr/>
              <p:nvPr/>
            </p:nvSpPr>
            <p:spPr bwMode="auto">
              <a:xfrm>
                <a:off x="1898651" y="2670175"/>
                <a:ext cx="655638" cy="655638"/>
              </a:xfrm>
              <a:custGeom>
                <a:gdLst>
                  <a:gd name="T0" fmla="*/ 206 w 413"/>
                  <a:gd name="T1" fmla="*/ 413 h 413"/>
                  <a:gd name="T2" fmla="*/ 0 w 413"/>
                  <a:gd name="T3" fmla="*/ 0 h 413"/>
                  <a:gd name="T4" fmla="*/ 413 w 413"/>
                  <a:gd name="T5" fmla="*/ 0 h 413"/>
                  <a:gd name="T6" fmla="*/ 206 w 413"/>
                  <a:gd name="T7" fmla="*/ 413 h 413"/>
                </a:gdLst>
                <a:cxnLst>
                  <a:cxn ang="0">
                    <a:pos x="T0" y="T1"/>
                  </a:cxn>
                  <a:cxn ang="0">
                    <a:pos x="T2" y="T3"/>
                  </a:cxn>
                  <a:cxn ang="0">
                    <a:pos x="T4" y="T5"/>
                  </a:cxn>
                  <a:cxn ang="0">
                    <a:pos x="T6" y="T7"/>
                  </a:cxn>
                </a:cxnLst>
                <a:rect l="0" t="0" r="r" b="b"/>
                <a:pathLst>
                  <a:path w="412" h="412">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fontAlgn="base"/>
                <a:endParaRPr lang="zh-CN" altLang="en-US" sz="2000" strike="noStrike" noProof="1">
                  <a:solidFill>
                    <a:prstClr val="black"/>
                  </a:solidFill>
                </a:endParaRPr>
              </a:p>
            </p:txBody>
          </p:sp>
          <p:sp>
            <p:nvSpPr>
              <p:cNvPr id="39" name="任意多边形 113"/>
              <p:cNvSpPr>
                <a:spLocks noChangeArrowheads="1"/>
              </p:cNvSpPr>
              <p:nvPr/>
            </p:nvSpPr>
            <p:spPr bwMode="auto">
              <a:xfrm>
                <a:off x="1004888" y="993775"/>
                <a:ext cx="2438400" cy="1774825"/>
              </a:xfrm>
              <a:custGeom>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pPr fontAlgn="base"/>
                <a:endParaRPr lang="zh-CN" altLang="en-US" sz="2000" strike="noStrike" noProof="1">
                  <a:solidFill>
                    <a:prstClr val="black"/>
                  </a:solidFill>
                </a:endParaRPr>
              </a:p>
            </p:txBody>
          </p:sp>
        </p:grpSp>
      </p:grpSp>
      <p:sp>
        <p:nvSpPr>
          <p:cNvPr id="40" name="文本框 21"/>
          <p:cNvSpPr txBox="1"/>
          <p:nvPr/>
        </p:nvSpPr>
        <p:spPr>
          <a:xfrm>
            <a:off x="3313836" y="3346852"/>
            <a:ext cx="938212" cy="769937"/>
          </a:xfrm>
          <a:prstGeom prst="rect">
            <a:avLst/>
          </a:prstGeom>
          <a:noFill/>
          <a:ln w="9525">
            <a:noFill/>
          </a:ln>
        </p:spPr>
        <p:txBody>
          <a:bodyPr wrap="none" anchor="t">
            <a:spAutoFit/>
          </a:bodyPr>
          <a:lstStyle/>
          <a:p>
            <a:pPr lvl="0"/>
            <a:r>
              <a:rPr lang="en-US" altLang="zh-CN" sz="3200" b="1">
                <a:solidFill>
                  <a:schemeClr val="bg1"/>
                </a:solidFill>
                <a:latin typeface="Calibri" panose="020f0502020204030204" pitchFamily="34" charset="0"/>
                <a:ea typeface="宋体" panose="02010600030101010101" pitchFamily="2" charset="-122"/>
              </a:rPr>
              <a:t>  </a:t>
            </a:r>
            <a:r>
              <a:rPr lang="en-US" altLang="zh-CN" sz="4400" b="1">
                <a:solidFill>
                  <a:schemeClr val="bg1"/>
                </a:solidFill>
                <a:latin typeface="方正姚体" panose="02010601030101010101" pitchFamily="2" charset="-122"/>
                <a:ea typeface="宋体" panose="02010600030101010101" pitchFamily="2" charset="-122"/>
              </a:rPr>
              <a:t>01</a:t>
            </a:r>
            <a:endParaRPr lang="en-US" altLang="zh-CN" sz="4400" b="1">
              <a:solidFill>
                <a:schemeClr val="bg1"/>
              </a:solidFill>
              <a:latin typeface="方正姚体" panose="02010601030101010101" pitchFamily="2" charset="-122"/>
              <a:ea typeface="宋体" panose="02010600030101010101" pitchFamily="2" charset="-122"/>
            </a:endParaRPr>
          </a:p>
        </p:txBody>
      </p:sp>
      <p:sp>
        <p:nvSpPr>
          <p:cNvPr id="41" name="文本框 22"/>
          <p:cNvSpPr txBox="1"/>
          <p:nvPr/>
        </p:nvSpPr>
        <p:spPr>
          <a:xfrm>
            <a:off x="4547323" y="3408764"/>
            <a:ext cx="835025" cy="647700"/>
          </a:xfrm>
          <a:prstGeom prst="rect">
            <a:avLst/>
          </a:prstGeom>
          <a:noFill/>
          <a:ln w="9525">
            <a:noFill/>
          </a:ln>
        </p:spPr>
        <p:txBody>
          <a:bodyPr wrap="none" anchor="t">
            <a:spAutoFit/>
          </a:bodyPr>
          <a:lstStyle/>
          <a:p>
            <a:pPr lvl="0"/>
            <a:r>
              <a:rPr lang="en-US" altLang="zh-CN" sz="3200" b="1">
                <a:solidFill>
                  <a:schemeClr val="bg1"/>
                </a:solidFill>
                <a:latin typeface="Calibri" panose="020f0502020204030204" pitchFamily="34" charset="0"/>
                <a:ea typeface="宋体" panose="02010600030101010101" pitchFamily="2" charset="-122"/>
              </a:rPr>
              <a:t>  </a:t>
            </a:r>
            <a:r>
              <a:rPr lang="en-US" altLang="zh-CN" sz="3600" b="1">
                <a:solidFill>
                  <a:schemeClr val="bg1"/>
                </a:solidFill>
                <a:latin typeface="方正姚体" panose="02010601030101010101" pitchFamily="2" charset="-122"/>
                <a:ea typeface="宋体" panose="02010600030101010101" pitchFamily="2" charset="-122"/>
              </a:rPr>
              <a:t>02</a:t>
            </a:r>
            <a:endParaRPr lang="en-US" altLang="zh-CN" sz="3600" b="1">
              <a:solidFill>
                <a:srgbClr val="FDAD15"/>
              </a:solidFill>
              <a:latin typeface="方正姚体" panose="02010601030101010101" pitchFamily="2" charset="-122"/>
              <a:ea typeface="宋体" panose="02010600030101010101" pitchFamily="2" charset="-122"/>
            </a:endParaRPr>
          </a:p>
        </p:txBody>
      </p:sp>
      <p:sp>
        <p:nvSpPr>
          <p:cNvPr id="42" name="文本框 23"/>
          <p:cNvSpPr txBox="1"/>
          <p:nvPr/>
        </p:nvSpPr>
        <p:spPr>
          <a:xfrm>
            <a:off x="7066686" y="3384952"/>
            <a:ext cx="835025" cy="646112"/>
          </a:xfrm>
          <a:prstGeom prst="rect">
            <a:avLst/>
          </a:prstGeom>
          <a:noFill/>
          <a:ln w="9525">
            <a:noFill/>
          </a:ln>
        </p:spPr>
        <p:txBody>
          <a:bodyPr wrap="none" anchor="t">
            <a:spAutoFit/>
          </a:bodyPr>
          <a:lstStyle/>
          <a:p>
            <a:pPr lvl="0"/>
            <a:r>
              <a:rPr lang="en-US" altLang="zh-CN" sz="3200" b="1">
                <a:solidFill>
                  <a:schemeClr val="bg1"/>
                </a:solidFill>
                <a:latin typeface="Calibri" panose="020f0502020204030204" pitchFamily="34" charset="0"/>
                <a:ea typeface="宋体" panose="02010600030101010101" pitchFamily="2" charset="-122"/>
              </a:rPr>
              <a:t>  </a:t>
            </a:r>
            <a:r>
              <a:rPr lang="en-US" altLang="zh-CN" sz="3600" b="1">
                <a:solidFill>
                  <a:schemeClr val="bg1"/>
                </a:solidFill>
                <a:latin typeface="方正姚体" panose="02010601030101010101" pitchFamily="2" charset="-122"/>
                <a:ea typeface="宋体" panose="02010600030101010101" pitchFamily="2" charset="-122"/>
              </a:rPr>
              <a:t>03</a:t>
            </a:r>
            <a:endParaRPr lang="en-US" altLang="zh-CN" sz="3600" b="1">
              <a:solidFill>
                <a:srgbClr val="FDAD15"/>
              </a:solidFill>
              <a:latin typeface="方正姚体" panose="02010601030101010101" pitchFamily="2" charset="-122"/>
              <a:ea typeface="宋体" panose="02010600030101010101" pitchFamily="2" charset="-122"/>
            </a:endParaRPr>
          </a:p>
        </p:txBody>
      </p:sp>
      <p:sp>
        <p:nvSpPr>
          <p:cNvPr id="43" name="文本框 24"/>
          <p:cNvSpPr txBox="1"/>
          <p:nvPr/>
        </p:nvSpPr>
        <p:spPr>
          <a:xfrm>
            <a:off x="8311286" y="3323039"/>
            <a:ext cx="938212" cy="769938"/>
          </a:xfrm>
          <a:prstGeom prst="rect">
            <a:avLst/>
          </a:prstGeom>
          <a:noFill/>
          <a:ln w="9525">
            <a:noFill/>
          </a:ln>
        </p:spPr>
        <p:txBody>
          <a:bodyPr wrap="none" anchor="t">
            <a:spAutoFit/>
          </a:bodyPr>
          <a:lstStyle/>
          <a:p>
            <a:pPr lvl="0"/>
            <a:r>
              <a:rPr lang="en-US" altLang="zh-CN" sz="3200" b="1">
                <a:solidFill>
                  <a:schemeClr val="bg1"/>
                </a:solidFill>
                <a:latin typeface="Calibri" panose="020f0502020204030204" pitchFamily="34" charset="0"/>
                <a:ea typeface="宋体" panose="02010600030101010101" pitchFamily="2" charset="-122"/>
              </a:rPr>
              <a:t>  </a:t>
            </a:r>
            <a:r>
              <a:rPr lang="en-US" altLang="zh-CN" sz="4400" b="1">
                <a:solidFill>
                  <a:schemeClr val="bg1"/>
                </a:solidFill>
                <a:latin typeface="方正姚体" panose="02010601030101010101" pitchFamily="2" charset="-122"/>
                <a:ea typeface="宋体" panose="02010600030101010101" pitchFamily="2" charset="-122"/>
              </a:rPr>
              <a:t>04</a:t>
            </a:r>
            <a:endParaRPr lang="en-US" altLang="zh-CN" sz="4400" b="1">
              <a:solidFill>
                <a:schemeClr val="bg1"/>
              </a:solidFill>
              <a:latin typeface="方正姚体" panose="02010601030101010101" pitchFamily="2" charset="-122"/>
              <a:ea typeface="宋体" panose="02010600030101010101" pitchFamily="2" charset="-122"/>
            </a:endParaRPr>
          </a:p>
        </p:txBody>
      </p:sp>
      <p:sp>
        <p:nvSpPr>
          <p:cNvPr id="44" name="文本框 25"/>
          <p:cNvSpPr txBox="1"/>
          <p:nvPr/>
        </p:nvSpPr>
        <p:spPr>
          <a:xfrm>
            <a:off x="1181823" y="2113661"/>
            <a:ext cx="2765425" cy="1169988"/>
          </a:xfrm>
          <a:prstGeom prst="rect">
            <a:avLst/>
          </a:prstGeom>
          <a:noFill/>
          <a:ln w="9525">
            <a:noFill/>
          </a:ln>
        </p:spPr>
        <p:txBody>
          <a:bodyPr wrap="none" anchor="t">
            <a:spAutoFit/>
          </a:bodyPr>
          <a:lstStyle/>
          <a:p>
            <a:pPr lvl="0"/>
            <a:r>
              <a:rPr lang="en-US" altLang="zh-CN" b="1">
                <a:solidFill>
                  <a:schemeClr val="bg1"/>
                </a:solidFill>
                <a:latin typeface="方正姚体" panose="02010601030101010101" pitchFamily="2" charset="-122"/>
                <a:ea typeface="方正姚体" panose="02010601030101010101" pitchFamily="2" charset="-122"/>
              </a:rPr>
              <a:t>   </a:t>
            </a:r>
            <a:r>
              <a:rPr lang="en-US" altLang="zh-CN" sz="1600" b="1">
                <a:solidFill>
                  <a:schemeClr val="bg1"/>
                </a:solidFill>
                <a:latin typeface="方正姚体" panose="02010601030101010101" pitchFamily="2" charset="-122"/>
                <a:ea typeface="方正姚体" panose="02010601030101010101" pitchFamily="2" charset="-122"/>
              </a:rPr>
              <a:t>MORE  THAN  TEMPLATE</a:t>
            </a:r>
            <a:endParaRPr lang="en-US" altLang="zh-CN" sz="1600" b="1">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Click here to add  you to the Center of the  </a:t>
            </a:r>
            <a:endParaRPr lang="en-US" altLang="zh-CN" sz="1200">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narrative thought</a:t>
            </a:r>
            <a:endParaRPr lang="en-US" altLang="zh-CN" sz="1200">
              <a:solidFill>
                <a:schemeClr val="bg1"/>
              </a:solidFill>
              <a:latin typeface="方正姚体" panose="02010601030101010101" pitchFamily="2" charset="-122"/>
              <a:ea typeface="方正姚体" panose="02010601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p:txBody>
      </p:sp>
      <p:sp>
        <p:nvSpPr>
          <p:cNvPr id="49" name="文本框 26"/>
          <p:cNvSpPr txBox="1"/>
          <p:nvPr/>
        </p:nvSpPr>
        <p:spPr>
          <a:xfrm>
            <a:off x="1208811" y="4723809"/>
            <a:ext cx="2765425" cy="1169988"/>
          </a:xfrm>
          <a:prstGeom prst="rect">
            <a:avLst/>
          </a:prstGeom>
          <a:noFill/>
          <a:ln w="9525">
            <a:noFill/>
          </a:ln>
        </p:spPr>
        <p:txBody>
          <a:bodyPr wrap="none" anchor="t">
            <a:spAutoFit/>
          </a:bodyPr>
          <a:lstStyle/>
          <a:p>
            <a:pPr lvl="0"/>
            <a:r>
              <a:rPr lang="en-US" altLang="zh-CN" b="1">
                <a:solidFill>
                  <a:schemeClr val="bg1"/>
                </a:solidFill>
                <a:latin typeface="方正姚体" panose="02010601030101010101" pitchFamily="2" charset="-122"/>
                <a:ea typeface="方正姚体" panose="02010601030101010101" pitchFamily="2" charset="-122"/>
              </a:rPr>
              <a:t>   </a:t>
            </a:r>
            <a:r>
              <a:rPr lang="en-US" altLang="zh-CN" sz="1600" b="1">
                <a:solidFill>
                  <a:schemeClr val="bg1"/>
                </a:solidFill>
                <a:latin typeface="方正姚体" panose="02010601030101010101" pitchFamily="2" charset="-122"/>
                <a:ea typeface="方正姚体" panose="02010601030101010101" pitchFamily="2" charset="-122"/>
              </a:rPr>
              <a:t>MORE  THAN  TEMPLATE</a:t>
            </a:r>
            <a:endParaRPr lang="en-US" altLang="zh-CN" sz="1600" b="1">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Click here to add  you to the Center of the  </a:t>
            </a:r>
            <a:endParaRPr lang="en-US" altLang="zh-CN" sz="1200">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narrative thought</a:t>
            </a:r>
            <a:endParaRPr lang="en-US" altLang="zh-CN" sz="1200">
              <a:solidFill>
                <a:schemeClr val="bg1"/>
              </a:solidFill>
              <a:latin typeface="方正姚体" panose="02010601030101010101" pitchFamily="2" charset="-122"/>
              <a:ea typeface="方正姚体" panose="02010601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p:txBody>
      </p:sp>
      <p:sp>
        <p:nvSpPr>
          <p:cNvPr id="53" name="文本框 28"/>
          <p:cNvSpPr txBox="1"/>
          <p:nvPr/>
        </p:nvSpPr>
        <p:spPr>
          <a:xfrm>
            <a:off x="8890723" y="2113662"/>
            <a:ext cx="2765425" cy="1169987"/>
          </a:xfrm>
          <a:prstGeom prst="rect">
            <a:avLst/>
          </a:prstGeom>
          <a:noFill/>
          <a:ln w="9525">
            <a:noFill/>
          </a:ln>
        </p:spPr>
        <p:txBody>
          <a:bodyPr wrap="none" anchor="t">
            <a:spAutoFit/>
          </a:bodyPr>
          <a:lstStyle/>
          <a:p>
            <a:pPr lvl="0"/>
            <a:r>
              <a:rPr lang="en-US" altLang="zh-CN" b="1">
                <a:solidFill>
                  <a:schemeClr val="bg1"/>
                </a:solidFill>
                <a:latin typeface="方正姚体" panose="02010601030101010101" pitchFamily="2" charset="-122"/>
                <a:ea typeface="方正姚体" panose="02010601030101010101" pitchFamily="2" charset="-122"/>
              </a:rPr>
              <a:t>   </a:t>
            </a:r>
            <a:r>
              <a:rPr lang="en-US" altLang="zh-CN" sz="1600" b="1">
                <a:solidFill>
                  <a:schemeClr val="bg1"/>
                </a:solidFill>
                <a:latin typeface="方正姚体" panose="02010601030101010101" pitchFamily="2" charset="-122"/>
                <a:ea typeface="方正姚体" panose="02010601030101010101" pitchFamily="2" charset="-122"/>
              </a:rPr>
              <a:t>MORE  THAN  TEMPLATE</a:t>
            </a:r>
            <a:endParaRPr lang="en-US" altLang="zh-CN" sz="1600" b="1">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Click here to add  you to the Center of the  </a:t>
            </a:r>
            <a:endParaRPr lang="en-US" altLang="zh-CN" sz="1200">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narrative thought</a:t>
            </a:r>
            <a:endParaRPr lang="en-US" altLang="zh-CN" sz="1200">
              <a:solidFill>
                <a:schemeClr val="bg1"/>
              </a:solidFill>
              <a:latin typeface="方正姚体" panose="02010601030101010101" pitchFamily="2" charset="-122"/>
              <a:ea typeface="方正姚体" panose="02010601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p:txBody>
      </p:sp>
      <p:sp>
        <p:nvSpPr>
          <p:cNvPr id="54" name="文本框 29"/>
          <p:cNvSpPr txBox="1"/>
          <p:nvPr/>
        </p:nvSpPr>
        <p:spPr>
          <a:xfrm>
            <a:off x="8733561" y="4651801"/>
            <a:ext cx="2765425" cy="1169988"/>
          </a:xfrm>
          <a:prstGeom prst="rect">
            <a:avLst/>
          </a:prstGeom>
          <a:noFill/>
          <a:ln w="9525">
            <a:noFill/>
          </a:ln>
        </p:spPr>
        <p:txBody>
          <a:bodyPr wrap="none" anchor="t">
            <a:spAutoFit/>
          </a:bodyPr>
          <a:lstStyle/>
          <a:p>
            <a:pPr lvl="0"/>
            <a:r>
              <a:rPr lang="en-US" altLang="zh-CN" b="1">
                <a:solidFill>
                  <a:schemeClr val="bg1"/>
                </a:solidFill>
                <a:latin typeface="方正姚体" panose="02010601030101010101" pitchFamily="2" charset="-122"/>
                <a:ea typeface="方正姚体" panose="02010601030101010101" pitchFamily="2" charset="-122"/>
              </a:rPr>
              <a:t>   </a:t>
            </a:r>
            <a:r>
              <a:rPr lang="en-US" altLang="zh-CN" sz="1600" b="1">
                <a:solidFill>
                  <a:schemeClr val="bg1"/>
                </a:solidFill>
                <a:latin typeface="方正姚体" panose="02010601030101010101" pitchFamily="2" charset="-122"/>
                <a:ea typeface="方正姚体" panose="02010601030101010101" pitchFamily="2" charset="-122"/>
              </a:rPr>
              <a:t>MORE  THAN  TEMPLATE</a:t>
            </a:r>
            <a:endParaRPr lang="en-US" altLang="zh-CN" sz="1600" b="1">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Click here to add  you to the Center of the  </a:t>
            </a:r>
            <a:endParaRPr lang="en-US" altLang="zh-CN" sz="1200">
              <a:solidFill>
                <a:schemeClr val="bg1"/>
              </a:solidFill>
              <a:latin typeface="方正姚体" panose="02010601030101010101" pitchFamily="2" charset="-122"/>
              <a:ea typeface="方正姚体" panose="02010601030101010101" pitchFamily="2" charset="-122"/>
            </a:endParaRPr>
          </a:p>
          <a:p>
            <a:pPr lvl="0"/>
            <a:r>
              <a:rPr lang="en-US" altLang="zh-CN" sz="1200">
                <a:solidFill>
                  <a:schemeClr val="bg1"/>
                </a:solidFill>
                <a:latin typeface="方正姚体" panose="02010601030101010101" pitchFamily="2" charset="-122"/>
                <a:ea typeface="方正姚体" panose="02010601030101010101" pitchFamily="2" charset="-122"/>
              </a:rPr>
              <a:t>narrative thought</a:t>
            </a:r>
            <a:endParaRPr lang="en-US" altLang="zh-CN" sz="1200">
              <a:solidFill>
                <a:schemeClr val="bg1"/>
              </a:solidFill>
              <a:latin typeface="方正姚体" panose="02010601030101010101" pitchFamily="2" charset="-122"/>
              <a:ea typeface="方正姚体" panose="02010601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a:p>
            <a:pPr lvl="0"/>
            <a:endParaRPr lang="en-US" altLang="zh-CN" sz="1200">
              <a:solidFill>
                <a:schemeClr val="bg1"/>
              </a:solidFill>
              <a:latin typeface="Calibri" panose="020f0502020204030204" pitchFamily="34" charset="0"/>
              <a:ea typeface="宋体" panose="02010600030101010101" pitchFamily="2" charset="-122"/>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additive="base">
                                        <p:cTn id="12" dur="500" fill="hold"/>
                                        <p:tgtEl>
                                          <p:spTgt spid="48"/>
                                        </p:tgtEl>
                                        <p:attrNameLst>
                                          <p:attrName>ppt_x</p:attrName>
                                        </p:attrNameLst>
                                      </p:cBhvr>
                                      <p:tavLst>
                                        <p:tav tm="0">
                                          <p:val>
                                            <p:strVal val="#ppt_x"/>
                                          </p:val>
                                        </p:tav>
                                        <p:tav tm="100000">
                                          <p:val>
                                            <p:strVal val="#ppt_x"/>
                                          </p:val>
                                        </p:tav>
                                      </p:tavLst>
                                    </p:anim>
                                    <p:anim calcmode="lin" valueType="num">
                                      <p:cBhvr additive="base">
                                        <p:cTn id="13" dur="500" fill="hold"/>
                                        <p:tgtEl>
                                          <p:spTgt spid="4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xEl>
                                              <p:pRg st="0" end="0"/>
                                            </p:txEl>
                                          </p:spTgt>
                                        </p:tgtEl>
                                        <p:attrNameLst>
                                          <p:attrName>style.visibility</p:attrName>
                                        </p:attrNameLst>
                                      </p:cBhvr>
                                      <p:to>
                                        <p:strVal val="visible"/>
                                      </p:to>
                                    </p:set>
                                    <p:anim calcmode="lin" valueType="num">
                                      <p:cBhvr additive="base">
                                        <p:cTn id="17"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nodeType="afterGroup">
                            <p:stCondLst>
                              <p:cond delay="2000"/>
                            </p:stCondLst>
                            <p:childTnLst>
                              <p:par>
                                <p:cTn id="26" presetID="10" presetClass="entr" presetSubtype="0" fill="hold" grpId="2"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par>
                                <p:cTn id="29" presetID="35" presetClass="path" presetSubtype="0" accel="50000" decel="50000" fill="hold" grpId="0" nodeType="withEffect">
                                  <p:stCondLst>
                                    <p:cond delay="0"/>
                                  </p:stCondLst>
                                  <p:childTnLst>
                                    <p:animMotion origin="layout" path="M 0.08049 -0.00417 L -0.01346 -0.00373" pathEditMode="relative" rAng="0" ptsTypes="AA">
                                      <p:cBhvr>
                                        <p:cTn id="30" dur="2000" fill="hold"/>
                                        <p:tgtEl>
                                          <p:spTgt spid="33"/>
                                        </p:tgtEl>
                                        <p:attrNameLst>
                                          <p:attrName>ppt_x</p:attrName>
                                          <p:attrName>ppt_y</p:attrName>
                                        </p:attrNameLst>
                                      </p:cBhvr>
                                      <p:rCtr x="-4704" y="22"/>
                                    </p:animMotion>
                                  </p:childTnLst>
                                </p:cTn>
                              </p:par>
                              <p:par>
                                <p:cTn id="31" presetID="10" presetClass="entr" presetSubtype="0" fill="hold" grpId="2"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par>
                                <p:cTn id="34" presetID="63" presetClass="path" presetSubtype="0" accel="50000" decel="50000" fill="hold" grpId="0" nodeType="withEffect">
                                  <p:stCondLst>
                                    <p:cond delay="0"/>
                                  </p:stCondLst>
                                  <p:childTnLst>
                                    <p:animMotion origin="layout" path="M -0.07938 -5.00439E-07 L 0.02247 -0.00176" pathEditMode="relative" rAng="0" ptsTypes="AA">
                                      <p:cBhvr>
                                        <p:cTn id="35" dur="2000" fill="hold"/>
                                        <p:tgtEl>
                                          <p:spTgt spid="34"/>
                                        </p:tgtEl>
                                        <p:attrNameLst>
                                          <p:attrName>ppt_x</p:attrName>
                                          <p:attrName>ppt_y</p:attrName>
                                        </p:attrNameLst>
                                      </p:cBhvr>
                                      <p:rCtr x="5086" y="-88"/>
                                    </p:animMotion>
                                  </p:childTnLst>
                                </p:cTn>
                              </p:par>
                            </p:childTnLst>
                          </p:cTn>
                        </p:par>
                        <p:par>
                          <p:cTn id="36" fill="hold" nodeType="afterGroup">
                            <p:stCondLst>
                              <p:cond delay="4000"/>
                            </p:stCondLst>
                            <p:childTnLst>
                              <p:par>
                                <p:cTn id="37" presetID="10" presetClass="entr" presetSubtype="0" fill="hold" grpId="2"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35" presetClass="path" presetSubtype="0" accel="50000" decel="50000" fill="hold" grpId="0" nodeType="withEffect">
                                  <p:stCondLst>
                                    <p:cond delay="0"/>
                                  </p:stCondLst>
                                  <p:childTnLst>
                                    <p:animMotion origin="layout" path="M 0.15383 -0.01449 L -0.02296 -0.00658" pathEditMode="relative" rAng="0" ptsTypes="AA">
                                      <p:cBhvr>
                                        <p:cTn id="41" dur="2000" fill="hold"/>
                                        <p:tgtEl>
                                          <p:spTgt spid="32"/>
                                        </p:tgtEl>
                                        <p:attrNameLst>
                                          <p:attrName>ppt_x</p:attrName>
                                          <p:attrName>ppt_y</p:attrName>
                                        </p:attrNameLst>
                                      </p:cBhvr>
                                      <p:rCtr x="-8840" y="395"/>
                                    </p:animMotion>
                                  </p:childTnLst>
                                </p:cTn>
                              </p:par>
                              <p:par>
                                <p:cTn id="42" presetID="10" presetClass="entr" presetSubtype="0" fill="hold" grpId="2"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par>
                                <p:cTn id="45" presetID="63" presetClass="path" presetSubtype="0" accel="50000" decel="50000" fill="hold" grpId="0" nodeType="withEffect">
                                  <p:stCondLst>
                                    <p:cond delay="0"/>
                                  </p:stCondLst>
                                  <p:childTnLst>
                                    <p:animMotion origin="layout" path="M -0.1563 -0.01032 L 0.02222 -0.01075" pathEditMode="relative" rAng="0" ptsTypes="AA">
                                      <p:cBhvr>
                                        <p:cTn id="46" dur="2000" fill="hold"/>
                                        <p:tgtEl>
                                          <p:spTgt spid="31"/>
                                        </p:tgtEl>
                                        <p:attrNameLst>
                                          <p:attrName>ppt_x</p:attrName>
                                          <p:attrName>ppt_y</p:attrName>
                                        </p:attrNameLst>
                                      </p:cBhvr>
                                      <p:rCtr x="8926" y="-22"/>
                                    </p:animMotion>
                                  </p:childTnLst>
                                </p:cTn>
                              </p:par>
                            </p:childTnLst>
                          </p:cTn>
                        </p:par>
                        <p:par>
                          <p:cTn id="47" fill="hold" nodeType="afterGroup">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1000"/>
                                        <p:tgtEl>
                                          <p:spTgt spid="40"/>
                                        </p:tgtEl>
                                      </p:cBhvr>
                                    </p:animEffect>
                                    <p:anim calcmode="lin" valueType="num">
                                      <p:cBhvr>
                                        <p:cTn id="51" dur="1000" fill="hold"/>
                                        <p:tgtEl>
                                          <p:spTgt spid="40"/>
                                        </p:tgtEl>
                                        <p:attrNameLst>
                                          <p:attrName>ppt_x</p:attrName>
                                        </p:attrNameLst>
                                      </p:cBhvr>
                                      <p:tavLst>
                                        <p:tav tm="0">
                                          <p:val>
                                            <p:strVal val="#ppt_x"/>
                                          </p:val>
                                        </p:tav>
                                        <p:tav tm="100000">
                                          <p:val>
                                            <p:strVal val="#ppt_x"/>
                                          </p:val>
                                        </p:tav>
                                      </p:tavLst>
                                    </p:anim>
                                    <p:anim calcmode="lin" valueType="num">
                                      <p:cBhvr>
                                        <p:cTn id="52" dur="1000" fill="hold"/>
                                        <p:tgtEl>
                                          <p:spTgt spid="4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1000"/>
                                        <p:tgtEl>
                                          <p:spTgt spid="41"/>
                                        </p:tgtEl>
                                      </p:cBhvr>
                                    </p:animEffect>
                                    <p:anim calcmode="lin" valueType="num">
                                      <p:cBhvr>
                                        <p:cTn id="56" dur="1000" fill="hold"/>
                                        <p:tgtEl>
                                          <p:spTgt spid="41"/>
                                        </p:tgtEl>
                                        <p:attrNameLst>
                                          <p:attrName>ppt_x</p:attrName>
                                        </p:attrNameLst>
                                      </p:cBhvr>
                                      <p:tavLst>
                                        <p:tav tm="0">
                                          <p:val>
                                            <p:strVal val="#ppt_x"/>
                                          </p:val>
                                        </p:tav>
                                        <p:tav tm="100000">
                                          <p:val>
                                            <p:strVal val="#ppt_x"/>
                                          </p:val>
                                        </p:tav>
                                      </p:tavLst>
                                    </p:anim>
                                    <p:anim calcmode="lin" valueType="num">
                                      <p:cBhvr>
                                        <p:cTn id="57" dur="1000" fill="hold"/>
                                        <p:tgtEl>
                                          <p:spTgt spid="4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1000"/>
                                        <p:tgtEl>
                                          <p:spTgt spid="43"/>
                                        </p:tgtEl>
                                      </p:cBhvr>
                                    </p:animEffect>
                                    <p:anim calcmode="lin" valueType="num">
                                      <p:cBhvr>
                                        <p:cTn id="66" dur="1000" fill="hold"/>
                                        <p:tgtEl>
                                          <p:spTgt spid="43"/>
                                        </p:tgtEl>
                                        <p:attrNameLst>
                                          <p:attrName>ppt_x</p:attrName>
                                        </p:attrNameLst>
                                      </p:cBhvr>
                                      <p:tavLst>
                                        <p:tav tm="0">
                                          <p:val>
                                            <p:strVal val="#ppt_x"/>
                                          </p:val>
                                        </p:tav>
                                        <p:tav tm="100000">
                                          <p:val>
                                            <p:strVal val="#ppt_x"/>
                                          </p:val>
                                        </p:tav>
                                      </p:tavLst>
                                    </p:anim>
                                    <p:anim calcmode="lin" valueType="num">
                                      <p:cBhvr>
                                        <p:cTn id="67" dur="1000" fill="hold"/>
                                        <p:tgtEl>
                                          <p:spTgt spid="43"/>
                                        </p:tgtEl>
                                        <p:attrNameLst>
                                          <p:attrName>ppt_y</p:attrName>
                                        </p:attrNameLst>
                                      </p:cBhvr>
                                      <p:tavLst>
                                        <p:tav tm="0">
                                          <p:val>
                                            <p:strVal val="#ppt_y+.1"/>
                                          </p:val>
                                        </p:tav>
                                        <p:tav tm="100000">
                                          <p:val>
                                            <p:strVal val="#ppt_y"/>
                                          </p:val>
                                        </p:tav>
                                      </p:tavLst>
                                    </p:anim>
                                  </p:childTnLst>
                                </p:cTn>
                              </p:par>
                            </p:childTnLst>
                          </p:cTn>
                        </p:par>
                        <p:par>
                          <p:cTn id="68" fill="hold" nodeType="afterGroup">
                            <p:stCondLst>
                              <p:cond delay="7000"/>
                            </p:stCondLst>
                            <p:childTnLst>
                              <p:par>
                                <p:cTn id="69" presetID="2" presetClass="entr" presetSubtype="8"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500" fill="hold"/>
                                        <p:tgtEl>
                                          <p:spTgt spid="44"/>
                                        </p:tgtEl>
                                        <p:attrNameLst>
                                          <p:attrName>ppt_x</p:attrName>
                                        </p:attrNameLst>
                                      </p:cBhvr>
                                      <p:tavLst>
                                        <p:tav tm="0">
                                          <p:val>
                                            <p:strVal val="0-#ppt_w/2"/>
                                          </p:val>
                                        </p:tav>
                                        <p:tav tm="100000">
                                          <p:val>
                                            <p:strVal val="#ppt_x"/>
                                          </p:val>
                                        </p:tav>
                                      </p:tavLst>
                                    </p:anim>
                                    <p:anim calcmode="lin" valueType="num">
                                      <p:cBhvr additive="base">
                                        <p:cTn id="72" dur="500" fill="hold"/>
                                        <p:tgtEl>
                                          <p:spTgt spid="44"/>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fill="hold"/>
                                        <p:tgtEl>
                                          <p:spTgt spid="49"/>
                                        </p:tgtEl>
                                        <p:attrNameLst>
                                          <p:attrName>ppt_x</p:attrName>
                                        </p:attrNameLst>
                                      </p:cBhvr>
                                      <p:tavLst>
                                        <p:tav tm="0">
                                          <p:val>
                                            <p:strVal val="0-#ppt_w/2"/>
                                          </p:val>
                                        </p:tav>
                                        <p:tav tm="100000">
                                          <p:val>
                                            <p:strVal val="#ppt_x"/>
                                          </p:val>
                                        </p:tav>
                                      </p:tavLst>
                                    </p:anim>
                                    <p:anim calcmode="lin" valueType="num">
                                      <p:cBhvr additive="base">
                                        <p:cTn id="76" dur="500" fill="hold"/>
                                        <p:tgtEl>
                                          <p:spTgt spid="49"/>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1+#ppt_w/2"/>
                                          </p:val>
                                        </p:tav>
                                        <p:tav tm="100000">
                                          <p:val>
                                            <p:strVal val="#ppt_x"/>
                                          </p:val>
                                        </p:tav>
                                      </p:tavLst>
                                    </p:anim>
                                    <p:anim calcmode="lin" valueType="num">
                                      <p:cBhvr additive="base">
                                        <p:cTn id="80" dur="500" fill="hold"/>
                                        <p:tgtEl>
                                          <p:spTgt spid="53"/>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anim calcmode="lin" valueType="num">
                                      <p:cBhvr additive="base">
                                        <p:cTn id="83" dur="500" fill="hold"/>
                                        <p:tgtEl>
                                          <p:spTgt spid="54"/>
                                        </p:tgtEl>
                                        <p:attrNameLst>
                                          <p:attrName>ppt_x</p:attrName>
                                        </p:attrNameLst>
                                      </p:cBhvr>
                                      <p:tavLst>
                                        <p:tav tm="0">
                                          <p:val>
                                            <p:strVal val="1+#ppt_w/2"/>
                                          </p:val>
                                        </p:tav>
                                        <p:tav tm="100000">
                                          <p:val>
                                            <p:strVal val="#ppt_x"/>
                                          </p:val>
                                        </p:tav>
                                      </p:tavLst>
                                    </p:anim>
                                    <p:anim calcmode="lin" valueType="num">
                                      <p:cBhvr additive="base">
                                        <p:cTn id="84" dur="50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2" animBg="1"/>
      <p:bldP spid="32" grpId="0" animBg="1"/>
      <p:bldP spid="32" grpId="2" animBg="1"/>
      <p:bldP spid="33" grpId="0" animBg="1"/>
      <p:bldP spid="33" grpId="2" animBg="1"/>
      <p:bldP spid="34" grpId="0" animBg="1"/>
      <p:bldP spid="34" grpId="2" animBg="1"/>
      <p:bldP spid="40" grpId="0" animBg="1"/>
      <p:bldP spid="41" grpId="0" animBg="1"/>
      <p:bldP spid="42" grpId="0" animBg="1"/>
      <p:bldP spid="43" grpId="0" animBg="1"/>
      <p:bldP spid="44" grpId="0" animBg="1"/>
      <p:bldP spid="49" grpId="0" animBg="1"/>
      <p:bldP spid="53" grpId="0" animBg="1"/>
      <p:bldP spid="54" grpId="0" animBg="1"/>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662674" y="3394558"/>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活动策划方案书</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13" name="矩形 12"/>
          <p:cNvSpPr/>
          <p:nvPr/>
        </p:nvSpPr>
        <p:spPr>
          <a:xfrm>
            <a:off x="3402616" y="2392760"/>
            <a:ext cx="6053415" cy="768350"/>
          </a:xfrm>
          <a:prstGeom prst="rect">
            <a:avLst/>
          </a:prstGeom>
        </p:spPr>
        <p:txBody>
          <a:bodyPr wrap="square" anchor="ctr">
            <a:spAutoFit/>
          </a:bodyPr>
          <a:lstStyle/>
          <a:p>
            <a:pPr algn="ctr"/>
            <a:r>
              <a:rPr lang="en-US" altLang="zh-CN" sz="4400" spc="300">
                <a:solidFill>
                  <a:schemeClr val="bg1"/>
                </a:solidFill>
                <a:latin typeface="微软雅黑" panose="020b0503020204020204" pitchFamily="34" charset="-122"/>
                <a:ea typeface="微软雅黑" panose="020b0503020204020204" pitchFamily="34" charset="-122"/>
                <a:cs typeface="Arial" panose="020b0604020202020204" pitchFamily="34" charset="0"/>
              </a:rPr>
              <a:t>618</a:t>
            </a:r>
            <a:endParaRPr lang="en-US" altLang="zh-CN" sz="4400" spc="30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4661623" y="4672285"/>
            <a:ext cx="3536315" cy="368300"/>
          </a:xfrm>
          <a:prstGeom prst="rect">
            <a:avLst/>
          </a:prstGeom>
          <a:noFill/>
        </p:spPr>
        <p:txBody>
          <a:bodyPr wrap="none" rtlCol="0">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汇报人</a:t>
            </a:r>
            <a:r>
              <a:rPr lang="zh-CN" altLang="en-US" smtClean="0">
                <a:solidFill>
                  <a:schemeClr val="bg1"/>
                </a:solidFill>
                <a:latin typeface="微软雅黑" panose="020b0503020204020204" pitchFamily="34" charset="-122"/>
                <a:ea typeface="微软雅黑" panose="020b0503020204020204" pitchFamily="34" charset="-122"/>
              </a:rPr>
              <a:t>：</a:t>
            </a:r>
            <a:r>
              <a:rPr lang="en-US" altLang="zh-CN" smtClean="0">
                <a:solidFill>
                  <a:schemeClr val="bg1"/>
                </a:solidFill>
                <a:latin typeface="微软雅黑" panose="020b0503020204020204" pitchFamily="34" charset="-122"/>
                <a:ea typeface="微软雅黑" panose="020b0503020204020204" pitchFamily="34" charset="-122"/>
              </a:rPr>
              <a:t>PPT</a:t>
            </a:r>
            <a:r>
              <a:rPr lang="zh-CN" altLang="en-US" smtClean="0">
                <a:solidFill>
                  <a:schemeClr val="bg1"/>
                </a:solidFill>
                <a:latin typeface="微软雅黑" panose="020b0503020204020204" pitchFamily="34" charset="-122"/>
                <a:ea typeface="微软雅黑" panose="020b0503020204020204" pitchFamily="34" charset="-122"/>
              </a:rPr>
              <a:t>汇</a:t>
            </a:r>
            <a:r>
              <a:rPr lang="en-US" altLang="zh-CN" smtClean="0">
                <a:solidFill>
                  <a:schemeClr val="bg1"/>
                </a:solidFill>
                <a:latin typeface="微软雅黑" panose="020b0503020204020204" pitchFamily="34" charset="-122"/>
                <a:ea typeface="微软雅黑" panose="020b0503020204020204" pitchFamily="34" charset="-122"/>
              </a:rPr>
              <a:t> </a:t>
            </a:r>
            <a:r>
              <a:rPr lang="zh-CN" altLang="en-US" smtClean="0">
                <a:solidFill>
                  <a:schemeClr val="bg1"/>
                </a:solidFill>
                <a:latin typeface="微软雅黑" panose="020b0503020204020204" pitchFamily="34" charset="-122"/>
                <a:ea typeface="微软雅黑" panose="020b0503020204020204" pitchFamily="34" charset="-122"/>
              </a:rPr>
              <a:t>时</a:t>
            </a:r>
            <a:r>
              <a:rPr lang="zh-CN" altLang="en-US">
                <a:solidFill>
                  <a:schemeClr val="bg1"/>
                </a:solidFill>
                <a:latin typeface="微软雅黑" panose="020b0503020204020204" pitchFamily="34" charset="-122"/>
                <a:ea typeface="微软雅黑" panose="020b0503020204020204" pitchFamily="34" charset="-122"/>
              </a:rPr>
              <a:t>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月</a:t>
            </a:r>
            <a:endParaRPr lang="zh-CN" altLang="en-US">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decel="10000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3" presetClass="entr" presetSubtype="36" fill="hold" grpId="0" nodeType="afterEffect">
                                  <p:stCondLst>
                                    <p:cond delay="0"/>
                                  </p:stCondLst>
                                  <p:iterate type="lt">
                                    <p:tmPct val="18000"/>
                                  </p:iterate>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strVal val="(6*min(max(#ppt_w*#ppt_h,.3),1)-7.4)/-.7*#ppt_w"/>
                                          </p:val>
                                        </p:tav>
                                        <p:tav tm="100000">
                                          <p:val>
                                            <p:strVal val="#ppt_w"/>
                                          </p:val>
                                        </p:tav>
                                      </p:tavLst>
                                    </p:anim>
                                    <p:anim calcmode="lin" valueType="num">
                                      <p:cBhvr>
                                        <p:cTn id="13" dur="500" fill="hold"/>
                                        <p:tgtEl>
                                          <p:spTgt spid="12"/>
                                        </p:tgtEl>
                                        <p:attrNameLst>
                                          <p:attrName>ppt_h</p:attrName>
                                        </p:attrNameLst>
                                      </p:cBhvr>
                                      <p:tavLst>
                                        <p:tav tm="0">
                                          <p:val>
                                            <p:strVal val="(6*min(max(#ppt_w*#ppt_h,.3),1)-7.4)/-.7*#ppt_h"/>
                                          </p:val>
                                        </p:tav>
                                        <p:tav tm="100000">
                                          <p:val>
                                            <p:strVal val="#ppt_h"/>
                                          </p:val>
                                        </p:tav>
                                      </p:tavLst>
                                    </p:anim>
                                    <p:anim calcmode="lin" valueType="num">
                                      <p:cBhvr>
                                        <p:cTn id="14" dur="500" fill="hold"/>
                                        <p:tgtEl>
                                          <p:spTgt spid="12"/>
                                        </p:tgtEl>
                                        <p:attrNameLst>
                                          <p:attrName>ppt_x</p:attrName>
                                        </p:attrNameLst>
                                      </p:cBhvr>
                                      <p:tavLst>
                                        <p:tav tm="0">
                                          <p:val>
                                            <p:fltVal val="0.5"/>
                                          </p:val>
                                        </p:tav>
                                        <p:tav tm="100000">
                                          <p:val>
                                            <p:strVal val="#ppt_x"/>
                                          </p:val>
                                        </p:tav>
                                      </p:tavLst>
                                    </p:anim>
                                    <p:anim calcmode="lin" valueType="num">
                                      <p:cBhvr>
                                        <p:cTn id="15"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382199" y="3234643"/>
            <a:ext cx="472081" cy="519792"/>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19" tIns="48209" rIns="96419" bIns="48209" anchor="ctr"/>
          <a:lstStyle/>
          <a:p>
            <a:pPr algn="ctr" fontAlgn="base">
              <a:defRPr/>
            </a:pPr>
            <a:endParaRPr lang="zh-CN" altLang="en-US" sz="140" strike="noStrike" noProof="1">
              <a:solidFill>
                <a:prstClr val="white"/>
              </a:solidFill>
            </a:endParaRPr>
          </a:p>
        </p:txBody>
      </p:sp>
      <p:sp>
        <p:nvSpPr>
          <p:cNvPr id="4" name="矩形 3"/>
          <p:cNvSpPr/>
          <p:nvPr/>
        </p:nvSpPr>
        <p:spPr>
          <a:xfrm>
            <a:off x="3847999" y="3237155"/>
            <a:ext cx="7402621" cy="5197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42353" tIns="0" rIns="14235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92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92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92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92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608130" y="2630732"/>
            <a:ext cx="7364955" cy="61270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92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92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92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4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92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92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973084" y="2626965"/>
            <a:ext cx="675477" cy="61646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6419" tIns="48209" rIns="96419" bIns="48209" anchor="ctr"/>
          <a:lstStyle/>
          <a:p>
            <a:pPr algn="ctr" fontAlgn="base">
              <a:defRPr/>
            </a:pPr>
            <a:endParaRPr lang="zh-CN" altLang="en-US" sz="140" strike="noStrike" noProof="1">
              <a:solidFill>
                <a:prstClr val="white"/>
              </a:solidFill>
            </a:endParaRPr>
          </a:p>
        </p:txBody>
      </p:sp>
      <p:sp>
        <p:nvSpPr>
          <p:cNvPr id="38917" name="矩形 11"/>
          <p:cNvSpPr/>
          <p:nvPr/>
        </p:nvSpPr>
        <p:spPr>
          <a:xfrm>
            <a:off x="3074593" y="4005541"/>
            <a:ext cx="6612892" cy="1338400"/>
          </a:xfrm>
          <a:prstGeom prst="rect">
            <a:avLst/>
          </a:prstGeom>
          <a:noFill/>
          <a:ln w="25400">
            <a:noFill/>
          </a:ln>
        </p:spPr>
        <p:txBody>
          <a:bodyPr lIns="96419" tIns="48209" rIns="96419" bIns="48209" anchor="ctr"/>
          <a:lstStyle/>
          <a:p>
            <a:pPr eaLnBrk="0" hangingPunct="0">
              <a:lnSpc>
                <a:spcPts val="2400"/>
              </a:lnSpc>
            </a:pPr>
            <a:r>
              <a:rPr lang="en-US" altLang="zh-CN" sz="1115" b="1">
                <a:solidFill>
                  <a:srgbClr val="4A452A"/>
                </a:solidFill>
                <a:latin typeface="微软雅黑" panose="020b0503020204020204" pitchFamily="34" charset="-122"/>
                <a:ea typeface="微软雅黑" panose="020b0503020204020204" pitchFamily="34" charset="-122"/>
              </a:rPr>
              <a:t>PPT</a:t>
            </a:r>
            <a:r>
              <a:rPr lang="zh-CN" altLang="en-US" sz="1115" b="1">
                <a:solidFill>
                  <a:srgbClr val="4A452A"/>
                </a:solidFill>
                <a:latin typeface="微软雅黑" panose="020b0503020204020204" pitchFamily="34" charset="-122"/>
                <a:ea typeface="微软雅黑" panose="020b0503020204020204" pitchFamily="34" charset="-122"/>
              </a:rPr>
              <a:t>模板下载：</a:t>
            </a:r>
            <a:r>
              <a:rPr lang="en-US" altLang="zh-CN" sz="111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115" b="1">
                <a:solidFill>
                  <a:srgbClr val="FFC000"/>
                </a:solidFill>
                <a:latin typeface="微软雅黑" panose="020b0503020204020204" pitchFamily="34" charset="-122"/>
                <a:ea typeface="微软雅黑" panose="020b0503020204020204" pitchFamily="34" charset="-122"/>
              </a:rPr>
              <a:t>            </a:t>
            </a:r>
            <a:r>
              <a:rPr lang="zh-CN" altLang="en-US" sz="1115" b="1">
                <a:solidFill>
                  <a:srgbClr val="4A452A"/>
                </a:solidFill>
                <a:latin typeface="微软雅黑" panose="020b0503020204020204" pitchFamily="34" charset="-122"/>
                <a:ea typeface="微软雅黑" panose="020b0503020204020204" pitchFamily="34" charset="-122"/>
              </a:rPr>
              <a:t>行业</a:t>
            </a:r>
            <a:r>
              <a:rPr lang="en-US" altLang="zh-CN" sz="1115" b="1">
                <a:solidFill>
                  <a:srgbClr val="4A452A"/>
                </a:solidFill>
                <a:latin typeface="微软雅黑" panose="020b0503020204020204" pitchFamily="34" charset="-122"/>
                <a:ea typeface="微软雅黑" panose="020b0503020204020204" pitchFamily="34" charset="-122"/>
              </a:rPr>
              <a:t>PPT</a:t>
            </a:r>
            <a:r>
              <a:rPr lang="zh-CN" altLang="en-US" sz="1115" b="1">
                <a:solidFill>
                  <a:srgbClr val="4A452A"/>
                </a:solidFill>
                <a:latin typeface="微软雅黑" panose="020b0503020204020204" pitchFamily="34" charset="-122"/>
                <a:ea typeface="微软雅黑" panose="020b0503020204020204" pitchFamily="34" charset="-122"/>
              </a:rPr>
              <a:t>模板：</a:t>
            </a:r>
            <a:r>
              <a:rPr lang="en-US" altLang="zh-CN" sz="111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11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115" b="1">
                <a:solidFill>
                  <a:srgbClr val="4A452A"/>
                </a:solidFill>
                <a:latin typeface="微软雅黑" panose="020b0503020204020204" pitchFamily="34" charset="-122"/>
                <a:ea typeface="微软雅黑" panose="020b0503020204020204" pitchFamily="34" charset="-122"/>
              </a:rPr>
              <a:t>工作</a:t>
            </a:r>
            <a:r>
              <a:rPr lang="en-US" altLang="zh-CN" sz="1115" b="1">
                <a:solidFill>
                  <a:srgbClr val="4A452A"/>
                </a:solidFill>
                <a:latin typeface="微软雅黑" panose="020b0503020204020204" pitchFamily="34" charset="-122"/>
                <a:ea typeface="微软雅黑" panose="020b0503020204020204" pitchFamily="34" charset="-122"/>
              </a:rPr>
              <a:t>PPT</a:t>
            </a:r>
            <a:r>
              <a:rPr lang="zh-CN" altLang="en-US" sz="1115" b="1">
                <a:solidFill>
                  <a:srgbClr val="4A452A"/>
                </a:solidFill>
                <a:latin typeface="微软雅黑" panose="020b0503020204020204" pitchFamily="34" charset="-122"/>
                <a:ea typeface="微软雅黑" panose="020b0503020204020204" pitchFamily="34" charset="-122"/>
              </a:rPr>
              <a:t>模板：</a:t>
            </a:r>
            <a:r>
              <a:rPr lang="en-US" altLang="zh-CN" sz="111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115" b="1">
                <a:solidFill>
                  <a:srgbClr val="4A452A"/>
                </a:solidFill>
                <a:latin typeface="微软雅黑" panose="020b0503020204020204" pitchFamily="34" charset="-122"/>
                <a:ea typeface="微软雅黑" panose="020b0503020204020204" pitchFamily="34" charset="-122"/>
              </a:rPr>
              <a:t>         </a:t>
            </a:r>
            <a:r>
              <a:rPr lang="zh-CN" altLang="en-US" sz="1115" b="1">
                <a:solidFill>
                  <a:srgbClr val="4A452A"/>
                </a:solidFill>
                <a:latin typeface="微软雅黑" panose="020b0503020204020204" pitchFamily="34" charset="-122"/>
                <a:ea typeface="微软雅黑" panose="020b0503020204020204" pitchFamily="34" charset="-122"/>
              </a:rPr>
              <a:t>节日</a:t>
            </a:r>
            <a:r>
              <a:rPr lang="en-US" altLang="zh-CN" sz="1115" b="1">
                <a:solidFill>
                  <a:srgbClr val="4A452A"/>
                </a:solidFill>
                <a:latin typeface="微软雅黑" panose="020b0503020204020204" pitchFamily="34" charset="-122"/>
                <a:ea typeface="微软雅黑" panose="020b0503020204020204" pitchFamily="34" charset="-122"/>
              </a:rPr>
              <a:t>PPT</a:t>
            </a:r>
            <a:r>
              <a:rPr lang="zh-CN" altLang="en-US" sz="1115" b="1">
                <a:solidFill>
                  <a:srgbClr val="4A452A"/>
                </a:solidFill>
                <a:latin typeface="微软雅黑" panose="020b0503020204020204" pitchFamily="34" charset="-122"/>
                <a:ea typeface="微软雅黑" panose="020b0503020204020204" pitchFamily="34" charset="-122"/>
              </a:rPr>
              <a:t>模板：</a:t>
            </a:r>
            <a:r>
              <a:rPr lang="en-US" altLang="zh-CN" sz="111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11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115" b="1">
                <a:solidFill>
                  <a:srgbClr val="4A452A"/>
                </a:solidFill>
                <a:latin typeface="微软雅黑" panose="020b0503020204020204" pitchFamily="34" charset="-122"/>
                <a:ea typeface="微软雅黑" panose="020b0503020204020204" pitchFamily="34" charset="-122"/>
              </a:rPr>
              <a:t>PPT</a:t>
            </a:r>
            <a:r>
              <a:rPr lang="zh-CN" altLang="en-US" sz="1115" b="1">
                <a:solidFill>
                  <a:srgbClr val="4A452A"/>
                </a:solidFill>
                <a:latin typeface="微软雅黑" panose="020b0503020204020204" pitchFamily="34" charset="-122"/>
                <a:ea typeface="微软雅黑" panose="020b0503020204020204" pitchFamily="34" charset="-122"/>
              </a:rPr>
              <a:t>背景图片：</a:t>
            </a:r>
            <a:r>
              <a:rPr lang="en-US" altLang="zh-CN" sz="1115" b="1">
                <a:solidFill>
                  <a:srgbClr val="4A452A"/>
                </a:solidFill>
                <a:latin typeface="微软雅黑" panose="020b0503020204020204" pitchFamily="34" charset="-122"/>
                <a:ea typeface="微软雅黑" panose="020b0503020204020204" pitchFamily="34" charset="-122"/>
              </a:rPr>
              <a:t> </a:t>
            </a:r>
            <a:r>
              <a:rPr lang="en-US" altLang="zh-CN" sz="111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115" b="1">
                <a:solidFill>
                  <a:srgbClr val="4A452A"/>
                </a:solidFill>
                <a:latin typeface="微软雅黑" panose="020b0503020204020204" pitchFamily="34" charset="-122"/>
                <a:ea typeface="微软雅黑" panose="020b0503020204020204" pitchFamily="34" charset="-122"/>
              </a:rPr>
              <a:t>            PPT</a:t>
            </a:r>
            <a:r>
              <a:rPr lang="zh-CN" altLang="en-US" sz="1115" b="1">
                <a:solidFill>
                  <a:srgbClr val="4A452A"/>
                </a:solidFill>
                <a:latin typeface="微软雅黑" panose="020b0503020204020204" pitchFamily="34" charset="-122"/>
                <a:ea typeface="微软雅黑" panose="020b0503020204020204" pitchFamily="34" charset="-122"/>
              </a:rPr>
              <a:t>课件模板：</a:t>
            </a:r>
            <a:r>
              <a:rPr lang="en-US" altLang="zh-CN" sz="111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11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875027" y="1027416"/>
            <a:ext cx="3013279" cy="1506640"/>
          </a:xfrm>
          <a:prstGeom prst="rect">
            <a:avLst/>
          </a:prstGeom>
          <a:noFill/>
          <a:ln w="9525">
            <a:noFill/>
          </a:ln>
        </p:spPr>
      </p:pic>
    </p:spTree>
  </p:cSld>
  <p:clrMapOvr>
    <a:masterClrMapping/>
  </p:clrMapOvr>
  <p:transition spd="med" advClick="0" advTm="0">
    <p:push dir="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9728" y="-14733"/>
            <a:ext cx="12847999" cy="7270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64353" rtl="0" eaLnBrk="1" latinLnBrk="0" hangingPunct="1">
              <a:defRPr sz="1898" kern="1200">
                <a:solidFill>
                  <a:srgbClr val="FFFFFF"/>
                </a:solidFill>
                <a:latin typeface="Arial"/>
                <a:ea typeface="+mn-ea"/>
                <a:cs typeface="+mn-cs"/>
              </a:defRPr>
            </a:lvl1pPr>
            <a:lvl2pPr marL="482177" algn="l" defTabSz="964353" rtl="0" eaLnBrk="1" latinLnBrk="0" hangingPunct="1">
              <a:defRPr sz="1898" kern="1200">
                <a:solidFill>
                  <a:srgbClr val="FFFFFF"/>
                </a:solidFill>
                <a:latin typeface="Arial"/>
                <a:ea typeface="+mn-ea"/>
                <a:cs typeface="+mn-cs"/>
              </a:defRPr>
            </a:lvl2pPr>
            <a:lvl3pPr marL="964353" algn="l" defTabSz="964353" rtl="0" eaLnBrk="1" latinLnBrk="0" hangingPunct="1">
              <a:defRPr sz="1898" kern="1200">
                <a:solidFill>
                  <a:srgbClr val="FFFFFF"/>
                </a:solidFill>
                <a:latin typeface="Arial"/>
                <a:ea typeface="+mn-ea"/>
                <a:cs typeface="+mn-cs"/>
              </a:defRPr>
            </a:lvl3pPr>
            <a:lvl4pPr marL="1446530" algn="l" defTabSz="964353" rtl="0" eaLnBrk="1" latinLnBrk="0" hangingPunct="1">
              <a:defRPr sz="1898" kern="1200">
                <a:solidFill>
                  <a:srgbClr val="FFFFFF"/>
                </a:solidFill>
                <a:latin typeface="Arial"/>
                <a:ea typeface="+mn-ea"/>
                <a:cs typeface="+mn-cs"/>
              </a:defRPr>
            </a:lvl4pPr>
            <a:lvl5pPr marL="1928707" algn="l" defTabSz="964353" rtl="0" eaLnBrk="1" latinLnBrk="0" hangingPunct="1">
              <a:defRPr sz="1898" kern="1200">
                <a:solidFill>
                  <a:srgbClr val="FFFFFF"/>
                </a:solidFill>
                <a:latin typeface="Arial"/>
                <a:ea typeface="+mn-ea"/>
                <a:cs typeface="+mn-cs"/>
              </a:defRPr>
            </a:lvl5pPr>
            <a:lvl6pPr marL="2410883" algn="l" defTabSz="964353" rtl="0" eaLnBrk="1" latinLnBrk="0" hangingPunct="1">
              <a:defRPr sz="1898" kern="1200">
                <a:solidFill>
                  <a:srgbClr val="FFFFFF"/>
                </a:solidFill>
                <a:latin typeface="Arial"/>
                <a:ea typeface="+mn-ea"/>
                <a:cs typeface="+mn-cs"/>
              </a:defRPr>
            </a:lvl6pPr>
            <a:lvl7pPr marL="2893060" algn="l" defTabSz="964353" rtl="0" eaLnBrk="1" latinLnBrk="0" hangingPunct="1">
              <a:defRPr sz="1898" kern="1200">
                <a:solidFill>
                  <a:srgbClr val="FFFFFF"/>
                </a:solidFill>
                <a:latin typeface="Arial"/>
                <a:ea typeface="+mn-ea"/>
                <a:cs typeface="+mn-cs"/>
              </a:defRPr>
            </a:lvl7pPr>
            <a:lvl8pPr marL="3375237" algn="l" defTabSz="964353" rtl="0" eaLnBrk="1" latinLnBrk="0" hangingPunct="1">
              <a:defRPr sz="1898" kern="1200">
                <a:solidFill>
                  <a:srgbClr val="FFFFFF"/>
                </a:solidFill>
                <a:latin typeface="Arial"/>
                <a:ea typeface="+mn-ea"/>
                <a:cs typeface="+mn-cs"/>
              </a:defRPr>
            </a:lvl8pPr>
            <a:lvl9pPr marL="3857413" algn="l" defTabSz="964353" rtl="0" eaLnBrk="1" latinLnBrk="0" hangingPunct="1">
              <a:defRPr sz="1898" kern="1200">
                <a:solidFill>
                  <a:srgbClr val="FFFFFF"/>
                </a:solidFill>
                <a:latin typeface="Arial"/>
                <a:ea typeface="+mn-ea"/>
                <a:cs typeface="+mn-cs"/>
              </a:defRPr>
            </a:lvl9pPr>
          </a:lstStyle>
          <a:p>
            <a:pPr algn="ctr"/>
            <a:endParaRPr lang="zh-CN" altLang="en-US"/>
          </a:p>
        </p:txBody>
      </p:sp>
      <p:sp>
        <p:nvSpPr>
          <p:cNvPr id="7" name="矩形 6"/>
          <p:cNvSpPr/>
          <p:nvPr/>
        </p:nvSpPr>
        <p:spPr>
          <a:xfrm>
            <a:off x="1022" y="1703691"/>
            <a:ext cx="12857376" cy="13052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64353" rtl="0" eaLnBrk="1" latinLnBrk="0" hangingPunct="1">
              <a:defRPr sz="1898" kern="1200">
                <a:solidFill>
                  <a:srgbClr val="FFFFFF"/>
                </a:solidFill>
                <a:latin typeface="Arial"/>
                <a:ea typeface="+mn-ea"/>
                <a:cs typeface="+mn-cs"/>
              </a:defRPr>
            </a:lvl1pPr>
            <a:lvl2pPr marL="482177" algn="l" defTabSz="964353" rtl="0" eaLnBrk="1" latinLnBrk="0" hangingPunct="1">
              <a:defRPr sz="1898" kern="1200">
                <a:solidFill>
                  <a:srgbClr val="FFFFFF"/>
                </a:solidFill>
                <a:latin typeface="Arial"/>
                <a:ea typeface="+mn-ea"/>
                <a:cs typeface="+mn-cs"/>
              </a:defRPr>
            </a:lvl2pPr>
            <a:lvl3pPr marL="964353" algn="l" defTabSz="964353" rtl="0" eaLnBrk="1" latinLnBrk="0" hangingPunct="1">
              <a:defRPr sz="1898" kern="1200">
                <a:solidFill>
                  <a:srgbClr val="FFFFFF"/>
                </a:solidFill>
                <a:latin typeface="Arial"/>
                <a:ea typeface="+mn-ea"/>
                <a:cs typeface="+mn-cs"/>
              </a:defRPr>
            </a:lvl3pPr>
            <a:lvl4pPr marL="1446530" algn="l" defTabSz="964353" rtl="0" eaLnBrk="1" latinLnBrk="0" hangingPunct="1">
              <a:defRPr sz="1898" kern="1200">
                <a:solidFill>
                  <a:srgbClr val="FFFFFF"/>
                </a:solidFill>
                <a:latin typeface="Arial"/>
                <a:ea typeface="+mn-ea"/>
                <a:cs typeface="+mn-cs"/>
              </a:defRPr>
            </a:lvl4pPr>
            <a:lvl5pPr marL="1928707" algn="l" defTabSz="964353" rtl="0" eaLnBrk="1" latinLnBrk="0" hangingPunct="1">
              <a:defRPr sz="1898" kern="1200">
                <a:solidFill>
                  <a:srgbClr val="FFFFFF"/>
                </a:solidFill>
                <a:latin typeface="Arial"/>
                <a:ea typeface="+mn-ea"/>
                <a:cs typeface="+mn-cs"/>
              </a:defRPr>
            </a:lvl5pPr>
            <a:lvl6pPr marL="2410883" algn="l" defTabSz="964353" rtl="0" eaLnBrk="1" latinLnBrk="0" hangingPunct="1">
              <a:defRPr sz="1898" kern="1200">
                <a:solidFill>
                  <a:srgbClr val="FFFFFF"/>
                </a:solidFill>
                <a:latin typeface="Arial"/>
                <a:ea typeface="+mn-ea"/>
                <a:cs typeface="+mn-cs"/>
              </a:defRPr>
            </a:lvl6pPr>
            <a:lvl7pPr marL="2893060" algn="l" defTabSz="964353" rtl="0" eaLnBrk="1" latinLnBrk="0" hangingPunct="1">
              <a:defRPr sz="1898" kern="1200">
                <a:solidFill>
                  <a:srgbClr val="FFFFFF"/>
                </a:solidFill>
                <a:latin typeface="Arial"/>
                <a:ea typeface="+mn-ea"/>
                <a:cs typeface="+mn-cs"/>
              </a:defRPr>
            </a:lvl7pPr>
            <a:lvl8pPr marL="3375237" algn="l" defTabSz="964353" rtl="0" eaLnBrk="1" latinLnBrk="0" hangingPunct="1">
              <a:defRPr sz="1898" kern="1200">
                <a:solidFill>
                  <a:srgbClr val="FFFFFF"/>
                </a:solidFill>
                <a:latin typeface="Arial"/>
                <a:ea typeface="+mn-ea"/>
                <a:cs typeface="+mn-cs"/>
              </a:defRPr>
            </a:lvl8pPr>
            <a:lvl9pPr marL="3857413" algn="l" defTabSz="964353" rtl="0" eaLnBrk="1" latinLnBrk="0" hangingPunct="1">
              <a:defRPr sz="1898" kern="1200">
                <a:solidFill>
                  <a:srgbClr val="FFFFFF"/>
                </a:solidFill>
                <a:latin typeface="Arial"/>
                <a:ea typeface="+mn-ea"/>
                <a:cs typeface="+mn-cs"/>
              </a:defRPr>
            </a:lvl9pPr>
          </a:lstStyle>
          <a:p>
            <a:pPr marL="0" marR="0" indent="0" algn="ctr" defTabSz="964353"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953"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932" b="1" i="0" u="none" strike="noStrike" kern="1200" cap="none" spc="211"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64353"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927" b="1" i="0" u="none" strike="noStrike" kern="1200" cap="none" spc="211"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946988" y="3284828"/>
            <a:ext cx="6961426" cy="2072020"/>
          </a:xfrm>
          <a:prstGeom prst="rect">
            <a:avLst/>
          </a:prstGeom>
          <a:noFill/>
          <a:ln w="25400">
            <a:noFill/>
          </a:ln>
        </p:spPr>
        <p:txBody>
          <a:bodyPr wrap="none" lIns="96378" tIns="48187" rIns="96378" bIns="48187" anchor="ctr">
            <a:noAutofit/>
          </a:bodyPr>
          <a:lstStyle>
            <a:defPPr>
              <a:defRPr lang="zh-CN"/>
            </a:defPPr>
            <a:lvl1pPr marL="0" algn="l" defTabSz="964353" rtl="0" eaLnBrk="1" latinLnBrk="0" hangingPunct="1">
              <a:defRPr sz="1898" kern="1200">
                <a:solidFill>
                  <a:schemeClr val="tx1"/>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pPr algn="ctr" eaLnBrk="0" hangingPunct="0">
              <a:lnSpc>
                <a:spcPts val="2531"/>
              </a:lnSpc>
            </a:pPr>
            <a:r>
              <a:rPr lang="en-US" altLang="zh-CN" sz="2953"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531" b="1" spc="211">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531"/>
              </a:lnSpc>
            </a:pPr>
            <a:endParaRPr lang="en-US" altLang="zh-CN" sz="2531" b="1">
              <a:solidFill>
                <a:schemeClr val="tx1"/>
              </a:solidFill>
              <a:latin typeface="+mn-ea"/>
              <a:cs typeface="+mn-ea"/>
            </a:endParaRPr>
          </a:p>
          <a:p>
            <a:pPr algn="l" eaLnBrk="0" hangingPunct="0">
              <a:lnSpc>
                <a:spcPts val="2531"/>
              </a:lnSpc>
            </a:pPr>
            <a:r>
              <a:rPr lang="en-US" altLang="zh-CN" sz="1266" b="1">
                <a:latin typeface="微软雅黑" panose="020b0503020204020204" charset="-122"/>
                <a:ea typeface="微软雅黑"/>
                <a:cs typeface="微软雅黑" panose="020b0503020204020204" charset="-122"/>
              </a:rPr>
              <a:t>PPT模板下载：</a:t>
            </a:r>
            <a:r>
              <a:rPr lang="en-US" altLang="zh-CN" sz="1266">
                <a:latin typeface="微软雅黑" panose="020b0503020204020204" charset="-122"/>
                <a:ea typeface="微软雅黑"/>
                <a:cs typeface="微软雅黑" panose="020b0503020204020204" charset="-122"/>
                <a:hlinkClick r:id="rId4"/>
              </a:rPr>
              <a:t>www.ppthui.com/muban/</a:t>
            </a:r>
            <a:r>
              <a:rPr lang="en-US" altLang="zh-CN" sz="1266" b="1">
                <a:solidFill>
                  <a:srgbClr val="FFC000"/>
                </a:solidFill>
                <a:latin typeface="微软雅黑" panose="020b0503020204020204" charset="-122"/>
                <a:ea typeface="微软雅黑"/>
                <a:cs typeface="微软雅黑" panose="020b0503020204020204" charset="-122"/>
              </a:rPr>
              <a:t>            </a:t>
            </a:r>
            <a:r>
              <a:rPr lang="en-US" altLang="zh-CN" sz="1266" b="1">
                <a:latin typeface="微软雅黑" panose="020b0503020204020204" charset="-122"/>
                <a:ea typeface="微软雅黑"/>
                <a:cs typeface="微软雅黑" panose="020b0503020204020204" charset="-122"/>
              </a:rPr>
              <a:t>行业PPT模板：</a:t>
            </a:r>
            <a:r>
              <a:rPr lang="en-US" altLang="zh-CN" sz="1266">
                <a:latin typeface="微软雅黑" panose="020b0503020204020204" charset="-122"/>
                <a:ea typeface="微软雅黑"/>
                <a:cs typeface="微软雅黑" panose="020b0503020204020204" charset="-122"/>
                <a:hlinkClick r:id="rId5"/>
              </a:rPr>
              <a:t>www.ppthui.com/hangye/</a:t>
            </a:r>
            <a:endParaRPr lang="en-US" altLang="zh-CN" sz="1266" b="1">
              <a:solidFill>
                <a:srgbClr val="4A452A"/>
              </a:solidFill>
              <a:latin typeface="微软雅黑" panose="020b0503020204020204" charset="-122"/>
              <a:ea typeface="微软雅黑"/>
              <a:cs typeface="微软雅黑" panose="020b0503020204020204" charset="-122"/>
            </a:endParaRPr>
          </a:p>
          <a:p>
            <a:pPr algn="l" eaLnBrk="0" hangingPunct="0">
              <a:lnSpc>
                <a:spcPts val="2531"/>
              </a:lnSpc>
            </a:pPr>
            <a:r>
              <a:rPr lang="en-US" altLang="zh-CN" sz="1266" b="1">
                <a:latin typeface="微软雅黑" panose="020b0503020204020204" charset="-122"/>
                <a:ea typeface="微软雅黑"/>
                <a:cs typeface="微软雅黑" panose="020b0503020204020204" charset="-122"/>
              </a:rPr>
              <a:t>工作PPT模板：</a:t>
            </a:r>
            <a:r>
              <a:rPr lang="en-US" altLang="zh-CN" sz="1266">
                <a:latin typeface="微软雅黑" panose="020b0503020204020204" charset="-122"/>
                <a:ea typeface="微软雅黑"/>
                <a:cs typeface="微软雅黑" panose="020b0503020204020204" charset="-122"/>
                <a:hlinkClick r:id="rId6"/>
              </a:rPr>
              <a:t>www.ppthui.com/gongzuo/</a:t>
            </a:r>
            <a:r>
              <a:rPr lang="en-US" altLang="zh-CN" sz="1266" b="1">
                <a:solidFill>
                  <a:srgbClr val="4A452A"/>
                </a:solidFill>
                <a:latin typeface="微软雅黑" panose="020b0503020204020204" charset="-122"/>
                <a:ea typeface="微软雅黑"/>
                <a:cs typeface="微软雅黑" panose="020b0503020204020204" charset="-122"/>
              </a:rPr>
              <a:t>         </a:t>
            </a:r>
            <a:r>
              <a:rPr lang="en-US" altLang="zh-CN" sz="1266" b="1">
                <a:latin typeface="微软雅黑" panose="020b0503020204020204" charset="-122"/>
                <a:ea typeface="微软雅黑"/>
                <a:cs typeface="微软雅黑" panose="020b0503020204020204" charset="-122"/>
              </a:rPr>
              <a:t>节日PPT模板：</a:t>
            </a:r>
            <a:r>
              <a:rPr lang="en-US" altLang="zh-CN" sz="1266">
                <a:latin typeface="微软雅黑" panose="020b0503020204020204" charset="-122"/>
                <a:ea typeface="微软雅黑"/>
                <a:cs typeface="微软雅黑" panose="020b0503020204020204" charset="-122"/>
                <a:hlinkClick r:id="rId7"/>
              </a:rPr>
              <a:t>www.ppthui.com/jieri/</a:t>
            </a:r>
            <a:endParaRPr lang="en-US" altLang="zh-CN" sz="1266"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531"/>
              </a:lnSpc>
            </a:pPr>
            <a:r>
              <a:rPr lang="en-US" altLang="zh-CN" sz="1266" b="1">
                <a:latin typeface="微软雅黑" panose="020b0503020204020204" charset="-122"/>
                <a:ea typeface="微软雅黑"/>
                <a:cs typeface="微软雅黑" panose="020b0503020204020204" charset="-122"/>
              </a:rPr>
              <a:t>党政军事PPT：</a:t>
            </a:r>
            <a:r>
              <a:rPr lang="en-US" altLang="zh-CN" sz="1266">
                <a:latin typeface="微软雅黑" panose="020b0503020204020204" charset="-122"/>
                <a:ea typeface="微软雅黑"/>
                <a:cs typeface="微软雅黑" panose="020b0503020204020204" charset="-122"/>
                <a:hlinkClick r:id="rId8"/>
              </a:rPr>
              <a:t>www.ppthui.com/dangzheng/</a:t>
            </a:r>
            <a:r>
              <a:rPr lang="en-US" altLang="zh-CN" sz="1266">
                <a:solidFill>
                  <a:srgbClr val="4A452A"/>
                </a:solidFill>
                <a:latin typeface="微软雅黑" panose="020b0503020204020204" charset="-122"/>
                <a:ea typeface="微软雅黑"/>
                <a:cs typeface="微软雅黑" panose="020b0503020204020204" charset="-122"/>
              </a:rPr>
              <a:t> </a:t>
            </a:r>
            <a:r>
              <a:rPr lang="en-US" altLang="zh-CN" sz="1266" b="1">
                <a:solidFill>
                  <a:srgbClr val="4A452A"/>
                </a:solidFill>
                <a:latin typeface="微软雅黑" panose="020b0503020204020204" charset="-122"/>
                <a:ea typeface="微软雅黑"/>
                <a:cs typeface="微软雅黑" panose="020b0503020204020204" charset="-122"/>
              </a:rPr>
              <a:t>    </a:t>
            </a:r>
            <a:r>
              <a:rPr lang="en-US" altLang="zh-CN" sz="1266" b="1">
                <a:latin typeface="微软雅黑" panose="020b0503020204020204" charset="-122"/>
                <a:ea typeface="微软雅黑"/>
                <a:cs typeface="微软雅黑" panose="020b0503020204020204" charset="-122"/>
              </a:rPr>
              <a:t>教育说课课件：</a:t>
            </a:r>
            <a:r>
              <a:rPr lang="en-US" altLang="zh-CN" sz="1266">
                <a:latin typeface="微软雅黑" panose="020b0503020204020204" charset="-122"/>
                <a:ea typeface="微软雅黑"/>
                <a:cs typeface="微软雅黑" panose="020b0503020204020204" charset="-122"/>
                <a:hlinkClick r:id="rId9"/>
              </a:rPr>
              <a:t>www.ppthui.com/jiaoyu/</a:t>
            </a:r>
            <a:endParaRPr lang="en-US" altLang="zh-CN" sz="1266">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921851" y="102261"/>
            <a:ext cx="3012086" cy="1506044"/>
          </a:xfrm>
          <a:prstGeom prst="rect">
            <a:avLst/>
          </a:prstGeom>
          <a:noFill/>
          <a:ln w="9525">
            <a:noFill/>
          </a:ln>
        </p:spPr>
      </p:pic>
      <p:sp>
        <p:nvSpPr>
          <p:cNvPr id="2" name="文本框 1"/>
          <p:cNvSpPr txBox="1"/>
          <p:nvPr/>
        </p:nvSpPr>
        <p:spPr>
          <a:xfrm>
            <a:off x="1990001" y="5356849"/>
            <a:ext cx="8880757" cy="1443182"/>
          </a:xfrm>
          <a:prstGeom prst="rect">
            <a:avLst/>
          </a:prstGeom>
          <a:noFill/>
        </p:spPr>
        <p:txBody>
          <a:bodyPr wrap="square" rtlCol="0">
            <a:spAutoFit/>
          </a:bodyPr>
          <a:lstStyle>
            <a:defPPr>
              <a:defRPr lang="zh-CN"/>
            </a:defPPr>
            <a:lvl1pPr marL="0" algn="l" defTabSz="964353" rtl="0" eaLnBrk="1" latinLnBrk="0" hangingPunct="1">
              <a:defRPr sz="1898" kern="1200">
                <a:solidFill>
                  <a:schemeClr val="tx1"/>
                </a:solidFill>
                <a:latin typeface="+mn-lt"/>
                <a:ea typeface="+mn-ea"/>
                <a:cs typeface="+mn-cs"/>
              </a:defRPr>
            </a:lvl1pPr>
            <a:lvl2pPr marL="482177" algn="l" defTabSz="964353" rtl="0" eaLnBrk="1" latinLnBrk="0" hangingPunct="1">
              <a:defRPr sz="1898" kern="1200">
                <a:solidFill>
                  <a:schemeClr val="tx1"/>
                </a:solidFill>
                <a:latin typeface="+mn-lt"/>
                <a:ea typeface="+mn-ea"/>
                <a:cs typeface="+mn-cs"/>
              </a:defRPr>
            </a:lvl2pPr>
            <a:lvl3pPr marL="964353" algn="l" defTabSz="964353" rtl="0" eaLnBrk="1" latinLnBrk="0" hangingPunct="1">
              <a:defRPr sz="1898" kern="1200">
                <a:solidFill>
                  <a:schemeClr val="tx1"/>
                </a:solidFill>
                <a:latin typeface="+mn-lt"/>
                <a:ea typeface="+mn-ea"/>
                <a:cs typeface="+mn-cs"/>
              </a:defRPr>
            </a:lvl3pPr>
            <a:lvl4pPr marL="1446530" algn="l" defTabSz="964353" rtl="0" eaLnBrk="1" latinLnBrk="0" hangingPunct="1">
              <a:defRPr sz="1898" kern="1200">
                <a:solidFill>
                  <a:schemeClr val="tx1"/>
                </a:solidFill>
                <a:latin typeface="+mn-lt"/>
                <a:ea typeface="+mn-ea"/>
                <a:cs typeface="+mn-cs"/>
              </a:defRPr>
            </a:lvl4pPr>
            <a:lvl5pPr marL="1928707" algn="l" defTabSz="964353" rtl="0" eaLnBrk="1" latinLnBrk="0" hangingPunct="1">
              <a:defRPr sz="1898" kern="1200">
                <a:solidFill>
                  <a:schemeClr val="tx1"/>
                </a:solidFill>
                <a:latin typeface="+mn-lt"/>
                <a:ea typeface="+mn-ea"/>
                <a:cs typeface="+mn-cs"/>
              </a:defRPr>
            </a:lvl5pPr>
            <a:lvl6pPr marL="2410883" algn="l" defTabSz="964353" rtl="0" eaLnBrk="1" latinLnBrk="0" hangingPunct="1">
              <a:defRPr sz="1898" kern="1200">
                <a:solidFill>
                  <a:schemeClr val="tx1"/>
                </a:solidFill>
                <a:latin typeface="+mn-lt"/>
                <a:ea typeface="+mn-ea"/>
                <a:cs typeface="+mn-cs"/>
              </a:defRPr>
            </a:lvl6pPr>
            <a:lvl7pPr marL="2893060" algn="l" defTabSz="964353" rtl="0" eaLnBrk="1" latinLnBrk="0" hangingPunct="1">
              <a:defRPr sz="1898" kern="1200">
                <a:solidFill>
                  <a:schemeClr val="tx1"/>
                </a:solidFill>
                <a:latin typeface="+mn-lt"/>
                <a:ea typeface="+mn-ea"/>
                <a:cs typeface="+mn-cs"/>
              </a:defRPr>
            </a:lvl7pPr>
            <a:lvl8pPr marL="3375237" algn="l" defTabSz="964353" rtl="0" eaLnBrk="1" latinLnBrk="0" hangingPunct="1">
              <a:defRPr sz="1898" kern="1200">
                <a:solidFill>
                  <a:schemeClr val="tx1"/>
                </a:solidFill>
                <a:latin typeface="+mn-lt"/>
                <a:ea typeface="+mn-ea"/>
                <a:cs typeface="+mn-cs"/>
              </a:defRPr>
            </a:lvl8pPr>
            <a:lvl9pPr marL="3857413" algn="l" defTabSz="964353" rtl="0" eaLnBrk="1" latinLnBrk="0" hangingPunct="1">
              <a:defRPr sz="1898" kern="1200">
                <a:solidFill>
                  <a:schemeClr val="tx1"/>
                </a:solidFill>
                <a:latin typeface="+mn-lt"/>
                <a:ea typeface="+mn-ea"/>
                <a:cs typeface="+mn-cs"/>
              </a:defRPr>
            </a:lvl9pPr>
          </a:lstStyle>
          <a:p>
            <a:r>
              <a:rPr lang="en-US" altLang="zh-CN" sz="1266" b="1">
                <a:latin typeface="微软雅黑" panose="020b0503020204020204" charset="-122"/>
                <a:ea typeface="微软雅黑"/>
                <a:cs typeface="微软雅黑" panose="020b0503020204020204" charset="-122"/>
              </a:rPr>
              <a:t>PPT</a:t>
            </a:r>
            <a:r>
              <a:rPr lang="zh-CN" altLang="en-US" sz="1266" b="1">
                <a:latin typeface="微软雅黑" panose="020b0503020204020204" charset="-122"/>
                <a:ea typeface="微软雅黑"/>
                <a:cs typeface="微软雅黑" panose="020b0503020204020204" charset="-122"/>
              </a:rPr>
              <a:t>模板：</a:t>
            </a:r>
            <a:r>
              <a:rPr lang="zh-CN" altLang="en-US" sz="1266">
                <a:latin typeface="微软雅黑" panose="020b0503020204020204" charset="-122"/>
                <a:ea typeface="微软雅黑"/>
                <a:cs typeface="微软雅黑" panose="020b0503020204020204" charset="-122"/>
                <a:hlinkClick r:id="rId11" action="ppaction://hlinkfile"/>
              </a:rPr>
              <a:t>简洁模板</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2" action="ppaction://hlinkfile"/>
              </a:rPr>
              <a:t>商务模板</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3" action="ppaction://hlinkfile"/>
              </a:rPr>
              <a:t>自然风景</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4" action="ppaction://hlinkfile"/>
              </a:rPr>
              <a:t>时尚模板</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5" action="ppaction://hlinkfile"/>
              </a:rPr>
              <a:t>古典模板</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6" action="ppaction://hlinkfile"/>
              </a:rPr>
              <a:t>浪漫爱情</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7" action="ppaction://hlinkfile"/>
              </a:rPr>
              <a:t>卡通动漫</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8" action="ppaction://hlinkfile"/>
              </a:rPr>
              <a:t>艺术设计</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19" action="ppaction://hlinkfile"/>
              </a:rPr>
              <a:t>主题班会</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0" action="ppaction://hlinkfile"/>
              </a:rPr>
              <a:t>背景图片</a:t>
            </a:r>
            <a:endParaRPr lang="zh-CN" altLang="en-US" sz="1266">
              <a:latin typeface="微软雅黑" panose="020b0503020204020204" charset="-122"/>
              <a:ea typeface="微软雅黑"/>
              <a:cs typeface="微软雅黑" panose="020b0503020204020204" charset="-122"/>
            </a:endParaRPr>
          </a:p>
          <a:p>
            <a:endParaRPr lang="zh-CN" altLang="en-US" sz="1266">
              <a:latin typeface="微软雅黑" panose="020b0503020204020204" charset="-122"/>
              <a:ea typeface="微软雅黑"/>
              <a:cs typeface="微软雅黑" panose="020b0503020204020204" charset="-122"/>
            </a:endParaRPr>
          </a:p>
          <a:p>
            <a:r>
              <a:rPr lang="zh-CN" altLang="en-US" sz="1266" b="1">
                <a:latin typeface="微软雅黑" panose="020b0503020204020204" charset="-122"/>
                <a:ea typeface="微软雅黑"/>
                <a:cs typeface="微软雅黑" panose="020b0503020204020204" charset="-122"/>
              </a:rPr>
              <a:t>行业</a:t>
            </a:r>
            <a:r>
              <a:rPr lang="en-US" altLang="zh-CN" sz="1266" b="1">
                <a:latin typeface="微软雅黑" panose="020b0503020204020204" charset="-122"/>
                <a:ea typeface="微软雅黑"/>
                <a:cs typeface="微软雅黑" panose="020b0503020204020204" charset="-122"/>
              </a:rPr>
              <a:t>PPT</a:t>
            </a:r>
            <a:r>
              <a:rPr lang="zh-CN" altLang="en-US" sz="1266" b="1">
                <a:latin typeface="微软雅黑" panose="020b0503020204020204" charset="-122"/>
                <a:ea typeface="微软雅黑"/>
                <a:cs typeface="微软雅黑" panose="020b0503020204020204" charset="-122"/>
              </a:rPr>
              <a:t>：</a:t>
            </a:r>
            <a:r>
              <a:rPr lang="zh-CN" altLang="en-US" sz="1266">
                <a:latin typeface="微软雅黑" panose="020b0503020204020204" charset="-122"/>
                <a:ea typeface="微软雅黑"/>
                <a:cs typeface="微软雅黑" panose="020b0503020204020204" charset="-122"/>
                <a:hlinkClick r:id="rId21" action="ppaction://hlinkfile"/>
              </a:rPr>
              <a:t>党政军事</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2" action="ppaction://hlinkfile"/>
              </a:rPr>
              <a:t>科技模板</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3" action="ppaction://hlinkfile"/>
              </a:rPr>
              <a:t>工业机械</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4" action="ppaction://hlinkfile"/>
              </a:rPr>
              <a:t>医学医疗</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5" action="ppaction://hlinkfile"/>
              </a:rPr>
              <a:t>旅游旅行</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6" action="ppaction://hlinkfile"/>
              </a:rPr>
              <a:t>金融理财</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7" action="ppaction://hlinkfile"/>
              </a:rPr>
              <a:t>餐饮美食</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8" action="ppaction://hlinkfile"/>
              </a:rPr>
              <a:t>教育培训</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9" action="ppaction://hlinkfile"/>
              </a:rPr>
              <a:t>教学说课</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0" action="ppaction://hlinkfile"/>
              </a:rPr>
              <a:t>营销销售</a:t>
            </a:r>
            <a:endParaRPr lang="zh-CN" altLang="en-US" sz="1266">
              <a:latin typeface="微软雅黑" panose="020b0503020204020204" charset="-122"/>
              <a:ea typeface="微软雅黑"/>
              <a:cs typeface="微软雅黑" panose="020b0503020204020204" charset="-122"/>
            </a:endParaRPr>
          </a:p>
          <a:p>
            <a:endParaRPr lang="zh-CN" altLang="en-US" sz="1266">
              <a:latin typeface="微软雅黑" panose="020b0503020204020204" charset="-122"/>
              <a:ea typeface="微软雅黑"/>
              <a:cs typeface="微软雅黑" panose="020b0503020204020204" charset="-122"/>
            </a:endParaRPr>
          </a:p>
          <a:p>
            <a:r>
              <a:rPr lang="zh-CN" altLang="en-US" sz="1266" b="1">
                <a:latin typeface="微软雅黑" panose="020b0503020204020204" charset="-122"/>
                <a:ea typeface="微软雅黑"/>
                <a:cs typeface="微软雅黑" panose="020b0503020204020204" charset="-122"/>
              </a:rPr>
              <a:t>工作</a:t>
            </a:r>
            <a:r>
              <a:rPr lang="en-US" altLang="zh-CN" sz="1266" b="1">
                <a:latin typeface="微软雅黑" panose="020b0503020204020204" charset="-122"/>
                <a:ea typeface="微软雅黑"/>
                <a:cs typeface="微软雅黑" panose="020b0503020204020204" charset="-122"/>
              </a:rPr>
              <a:t>PPT</a:t>
            </a:r>
            <a:r>
              <a:rPr lang="zh-CN" altLang="en-US" sz="1266" b="1">
                <a:latin typeface="微软雅黑" panose="020b0503020204020204" charset="-122"/>
                <a:ea typeface="微软雅黑"/>
                <a:cs typeface="微软雅黑" panose="020b0503020204020204" charset="-122"/>
              </a:rPr>
              <a:t>：</a:t>
            </a:r>
            <a:r>
              <a:rPr lang="zh-CN" altLang="en-US" sz="1266">
                <a:latin typeface="微软雅黑" panose="020b0503020204020204" charset="-122"/>
                <a:ea typeface="微软雅黑"/>
                <a:cs typeface="微软雅黑" panose="020b0503020204020204" charset="-122"/>
                <a:hlinkClick r:id="rId31" action="ppaction://hlinkfile"/>
              </a:rPr>
              <a:t>工作汇报</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2" action="ppaction://hlinkfile"/>
              </a:rPr>
              <a:t>毕业答辩</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3" action="ppaction://hlinkfile"/>
              </a:rPr>
              <a:t>工作培训</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4" action="ppaction://hlinkfile"/>
              </a:rPr>
              <a:t>述职报告</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5" action="ppaction://hlinkfile"/>
              </a:rPr>
              <a:t>分析报告</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6" action="ppaction://hlinkfile"/>
              </a:rPr>
              <a:t>个人简历</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7" action="ppaction://hlinkfile"/>
              </a:rPr>
              <a:t>公司简介</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26" action="ppaction://hlinkfile"/>
              </a:rPr>
              <a:t>商业金融</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8" action="ppaction://hlinkfile"/>
              </a:rPr>
              <a:t>工作总结</a:t>
            </a:r>
            <a:r>
              <a:rPr lang="zh-CN" altLang="en-US" sz="1266">
                <a:latin typeface="微软雅黑" panose="020b0503020204020204" charset="-122"/>
                <a:ea typeface="微软雅黑"/>
                <a:cs typeface="微软雅黑" panose="020b0503020204020204" charset="-122"/>
              </a:rPr>
              <a:t>丨</a:t>
            </a:r>
            <a:r>
              <a:rPr lang="zh-CN" altLang="en-US" sz="1266">
                <a:latin typeface="微软雅黑" panose="020b0503020204020204" charset="-122"/>
                <a:ea typeface="微软雅黑"/>
                <a:cs typeface="微软雅黑" panose="020b0503020204020204" charset="-122"/>
                <a:hlinkClick r:id="rId39" action="ppaction://hlinkfile"/>
              </a:rPr>
              <a:t>团队管理</a:t>
            </a:r>
            <a:endParaRPr lang="zh-CN" altLang="en-US" sz="1055">
              <a:latin typeface="微软雅黑" panose="020b0503020204020204" charset="-122"/>
              <a:ea typeface="微软雅黑"/>
              <a:cs typeface="微软雅黑" panose="020b0503020204020204" charset="-122"/>
            </a:endParaRPr>
          </a:p>
          <a:p>
            <a:endParaRPr lang="zh-CN" altLang="en-US" sz="949">
              <a:latin typeface="微软雅黑" panose="020b0503020204020204" charset="-122"/>
              <a:ea typeface="微软雅黑"/>
              <a:cs typeface="微软雅黑" panose="020b0503020204020204" charset="-122"/>
            </a:endParaRPr>
          </a:p>
          <a:p>
            <a:pPr algn="ctr"/>
            <a:r>
              <a:rPr lang="en-US" altLang="zh-CN" sz="1476"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76"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590283" y="3941177"/>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活动总体思路</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5493428" y="1924953"/>
            <a:ext cx="1872208" cy="1788467"/>
          </a:xfrm>
          <a:custGeom>
            <a:gdLst>
              <a:gd name="connsiteX0" fmla="*/ 1137101 w 2274202"/>
              <a:gd name="connsiteY0" fmla="*/ 0 h 2172483"/>
              <a:gd name="connsiteX1" fmla="*/ 2274202 w 2274202"/>
              <a:gd name="connsiteY1" fmla="*/ 1086242 h 2172483"/>
              <a:gd name="connsiteX2" fmla="*/ 1137101 w 2274202"/>
              <a:gd name="connsiteY2" fmla="*/ 2172483 h 2172483"/>
              <a:gd name="connsiteX3" fmla="*/ 0 w 2274202"/>
              <a:gd name="connsiteY3" fmla="*/ 1086242 h 2172483"/>
            </a:gdLst>
            <a:cxnLst>
              <a:cxn ang="0">
                <a:pos x="connsiteX0" y="connsiteY0"/>
              </a:cxn>
              <a:cxn ang="0">
                <a:pos x="connsiteX1" y="connsiteY1"/>
              </a:cxn>
              <a:cxn ang="0">
                <a:pos x="connsiteX2" y="connsiteY2"/>
              </a:cxn>
              <a:cxn ang="0">
                <a:pos x="connsiteX3" y="connsiteY3"/>
              </a:cxn>
            </a:cxnLst>
            <a:rect l="l" t="t" r="r" b="b"/>
            <a:pathLst>
              <a:path w="2274202" h="2172483">
                <a:moveTo>
                  <a:pt x="1137101" y="0"/>
                </a:moveTo>
                <a:lnTo>
                  <a:pt x="2274202" y="1086242"/>
                </a:lnTo>
                <a:lnTo>
                  <a:pt x="1137101" y="2172483"/>
                </a:lnTo>
                <a:lnTo>
                  <a:pt x="0" y="1086242"/>
                </a:lnTo>
                <a:close/>
              </a:path>
            </a:pathLst>
          </a:custGeom>
          <a:no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a:solidFill>
                  <a:schemeClr val="bg1"/>
                </a:solidFill>
                <a:latin typeface="微软雅黑" panose="020b0503020204020204" pitchFamily="34" charset="-122"/>
                <a:ea typeface="微软雅黑" panose="020b0503020204020204" pitchFamily="34" charset="-122"/>
              </a:rPr>
              <a:t>01</a:t>
            </a:r>
            <a:endParaRPr lang="zh-CN" altLang="en-US" sz="72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iterate type="lt">
                                    <p:tmPct val="18000"/>
                                  </p:iterate>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strVal val="(6*min(max(#ppt_w*#ppt_h,.3),1)-7.4)/-.7*#ppt_w"/>
                                          </p:val>
                                        </p:tav>
                                        <p:tav tm="100000">
                                          <p:val>
                                            <p:strVal val="#ppt_w"/>
                                          </p:val>
                                        </p:tav>
                                      </p:tavLst>
                                    </p:anim>
                                    <p:anim calcmode="lin" valueType="num">
                                      <p:cBhvr>
                                        <p:cTn id="15" dur="500" fill="hold"/>
                                        <p:tgtEl>
                                          <p:spTgt spid="12"/>
                                        </p:tgtEl>
                                        <p:attrNameLst>
                                          <p:attrName>ppt_h</p:attrName>
                                        </p:attrNameLst>
                                      </p:cBhvr>
                                      <p:tavLst>
                                        <p:tav tm="0">
                                          <p:val>
                                            <p:strVal val="(6*min(max(#ppt_w*#ppt_h,.3),1)-7.4)/-.7*#ppt_h"/>
                                          </p:val>
                                        </p:tav>
                                        <p:tav tm="100000">
                                          <p:val>
                                            <p:strVal val="#ppt_h"/>
                                          </p:val>
                                        </p:tav>
                                      </p:tavLst>
                                    </p:anim>
                                    <p:anim calcmode="lin" valueType="num">
                                      <p:cBhvr>
                                        <p:cTn id="16" dur="500" fill="hold"/>
                                        <p:tgtEl>
                                          <p:spTgt spid="12"/>
                                        </p:tgtEl>
                                        <p:attrNameLst>
                                          <p:attrName>ppt_x</p:attrName>
                                        </p:attrNameLst>
                                      </p:cBhvr>
                                      <p:tavLst>
                                        <p:tav tm="0">
                                          <p:val>
                                            <p:fltVal val="0.5"/>
                                          </p:val>
                                        </p:tav>
                                        <p:tav tm="100000">
                                          <p:val>
                                            <p:strVal val="#ppt_x"/>
                                          </p:val>
                                        </p:tav>
                                      </p:tavLst>
                                    </p:anim>
                                    <p:anim calcmode="lin" valueType="num">
                                      <p:cBhvr>
                                        <p:cTn id="17"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sp>
        <p:nvSpPr>
          <p:cNvPr id="7" name="Rectangle 6"/>
          <p:cNvSpPr/>
          <p:nvPr/>
        </p:nvSpPr>
        <p:spPr>
          <a:xfrm>
            <a:off x="4624390" y="1456344"/>
            <a:ext cx="3609965" cy="2964845"/>
          </a:xfrm>
          <a:prstGeom prst="rect">
            <a:avLst/>
          </a:prstGeom>
          <a:blipFill dpi="0" rotWithShape="1">
            <a:blip r:embed="rId3">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GB">
              <a:latin typeface="Arial" panose="020b0604020202020204" pitchFamily="34" charset="0"/>
              <a:ea typeface="微软雅黑" panose="020b0503020204020204" pitchFamily="34" charset="-122"/>
              <a:sym typeface="Arial" panose="020b0604020202020204" pitchFamily="34" charset="0"/>
            </a:endParaRPr>
          </a:p>
        </p:txBody>
      </p:sp>
      <p:sp>
        <p:nvSpPr>
          <p:cNvPr id="20" name="Rectangle 19"/>
          <p:cNvSpPr/>
          <p:nvPr/>
        </p:nvSpPr>
        <p:spPr>
          <a:xfrm>
            <a:off x="722117" y="1456344"/>
            <a:ext cx="3609965" cy="2964845"/>
          </a:xfrm>
          <a:prstGeom prst="rect">
            <a:avLst/>
          </a:prstGeom>
          <a:blipFill dpi="0" rotWithShape="1">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GB">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20"/>
          <p:cNvSpPr/>
          <p:nvPr/>
        </p:nvSpPr>
        <p:spPr>
          <a:xfrm>
            <a:off x="8526662" y="1456344"/>
            <a:ext cx="3609965" cy="2964845"/>
          </a:xfrm>
          <a:prstGeom prst="rect">
            <a:avLst/>
          </a:prstGeom>
          <a:blipFill dpi="0" rotWithShape="1">
            <a:blip r:embed="rId5">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GB">
              <a:latin typeface="Arial" panose="020b0604020202020204" pitchFamily="34" charset="0"/>
              <a:ea typeface="微软雅黑" panose="020b0503020204020204" pitchFamily="34" charset="-122"/>
              <a:sym typeface="Arial" panose="020b0604020202020204" pitchFamily="34" charset="0"/>
            </a:endParaRPr>
          </a:p>
        </p:txBody>
      </p:sp>
      <p:grpSp>
        <p:nvGrpSpPr>
          <p:cNvPr id="13" name="Group 12"/>
          <p:cNvGrpSpPr/>
          <p:nvPr/>
        </p:nvGrpSpPr>
        <p:grpSpPr>
          <a:xfrm>
            <a:off x="985425" y="4715087"/>
            <a:ext cx="3082080" cy="1022594"/>
            <a:chOff x="1008212" y="4504178"/>
            <a:chExt cx="2513428" cy="969623"/>
          </a:xfrm>
        </p:grpSpPr>
        <p:sp>
          <p:nvSpPr>
            <p:cNvPr id="11" name="TextBox 10"/>
            <p:cNvSpPr txBox="1"/>
            <p:nvPr/>
          </p:nvSpPr>
          <p:spPr>
            <a:xfrm>
              <a:off x="1669099" y="4504178"/>
              <a:ext cx="1159963" cy="233015"/>
            </a:xfrm>
            <a:prstGeom prst="rect">
              <a:avLst/>
            </a:prstGeom>
            <a:noFill/>
          </p:spPr>
          <p:txBody>
            <a:bodyPr wrap="none" lIns="0" tIns="0" rIns="0" bIns="0" rtlCol="0">
              <a:spAutoFit/>
            </a:bodyPr>
            <a:lstStyle/>
            <a:p>
              <a:r>
                <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Rectangle 11"/>
            <p:cNvSpPr/>
            <p:nvPr/>
          </p:nvSpPr>
          <p:spPr>
            <a:xfrm>
              <a:off x="1008212" y="4883134"/>
              <a:ext cx="2513428" cy="590667"/>
            </a:xfrm>
            <a:prstGeom prst="rect">
              <a:avLst/>
            </a:prstGeom>
          </p:spPr>
          <p:txBody>
            <a:bodyPr wrap="square" lIns="0" tIns="0" rIns="0" bIns="0">
              <a:spAutoFit/>
            </a:bodyPr>
            <a:lstStyle/>
            <a:p>
              <a:pPr algn="just">
                <a:lnSpc>
                  <a:spcPct val="150000"/>
                </a:lnSpc>
              </a:pPr>
              <a:r>
                <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a:t>
              </a:r>
              <a:endPar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13"/>
          <p:cNvGrpSpPr/>
          <p:nvPr/>
        </p:nvGrpSpPr>
        <p:grpSpPr>
          <a:xfrm>
            <a:off x="4887698" y="4692774"/>
            <a:ext cx="3082080" cy="1044903"/>
            <a:chOff x="1008212" y="4483024"/>
            <a:chExt cx="2513428" cy="990777"/>
          </a:xfrm>
        </p:grpSpPr>
        <p:sp>
          <p:nvSpPr>
            <p:cNvPr id="15" name="TextBox 14"/>
            <p:cNvSpPr txBox="1"/>
            <p:nvPr/>
          </p:nvSpPr>
          <p:spPr>
            <a:xfrm>
              <a:off x="1669099" y="4483024"/>
              <a:ext cx="1159963" cy="233015"/>
            </a:xfrm>
            <a:prstGeom prst="rect">
              <a:avLst/>
            </a:prstGeom>
            <a:noFill/>
          </p:spPr>
          <p:txBody>
            <a:bodyPr wrap="none" lIns="0" tIns="0" rIns="0" bIns="0" rtlCol="0">
              <a:spAutoFit/>
            </a:bodyPr>
            <a:lstStyle/>
            <a:p>
              <a:r>
                <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Rectangle 15"/>
            <p:cNvSpPr/>
            <p:nvPr/>
          </p:nvSpPr>
          <p:spPr>
            <a:xfrm>
              <a:off x="1008212" y="4883134"/>
              <a:ext cx="2513428" cy="590667"/>
            </a:xfrm>
            <a:prstGeom prst="rect">
              <a:avLst/>
            </a:prstGeom>
          </p:spPr>
          <p:txBody>
            <a:bodyPr wrap="square" lIns="0" tIns="0" rIns="0" bIns="0">
              <a:spAutoFit/>
            </a:bodyPr>
            <a:lstStyle/>
            <a:p>
              <a:pPr algn="just">
                <a:lnSpc>
                  <a:spcPct val="150000"/>
                </a:lnSpc>
              </a:pPr>
              <a:r>
                <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a:t>
              </a:r>
              <a:endPar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7" name="Group 16"/>
          <p:cNvGrpSpPr/>
          <p:nvPr/>
        </p:nvGrpSpPr>
        <p:grpSpPr>
          <a:xfrm>
            <a:off x="8789971" y="4686231"/>
            <a:ext cx="3082080" cy="1044903"/>
            <a:chOff x="1008212" y="4483024"/>
            <a:chExt cx="2513428" cy="990777"/>
          </a:xfrm>
        </p:grpSpPr>
        <p:sp>
          <p:nvSpPr>
            <p:cNvPr id="18" name="TextBox 17"/>
            <p:cNvSpPr txBox="1"/>
            <p:nvPr/>
          </p:nvSpPr>
          <p:spPr>
            <a:xfrm>
              <a:off x="1669099" y="4483024"/>
              <a:ext cx="1159963" cy="233015"/>
            </a:xfrm>
            <a:prstGeom prst="rect">
              <a:avLst/>
            </a:prstGeom>
            <a:noFill/>
          </p:spPr>
          <p:txBody>
            <a:bodyPr wrap="none" lIns="0" tIns="0" rIns="0" bIns="0" rtlCol="0">
              <a:spAutoFit/>
            </a:bodyPr>
            <a:lstStyle/>
            <a:p>
              <a:r>
                <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6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Rectangle 18"/>
            <p:cNvSpPr/>
            <p:nvPr/>
          </p:nvSpPr>
          <p:spPr>
            <a:xfrm>
              <a:off x="1008212" y="4883134"/>
              <a:ext cx="2513428" cy="590667"/>
            </a:xfrm>
            <a:prstGeom prst="rect">
              <a:avLst/>
            </a:prstGeom>
          </p:spPr>
          <p:txBody>
            <a:bodyPr wrap="square" lIns="0" tIns="0" rIns="0" bIns="0">
              <a:spAutoFit/>
            </a:bodyPr>
            <a:lstStyle/>
            <a:p>
              <a:pPr algn="just">
                <a:lnSpc>
                  <a:spcPct val="150000"/>
                </a:lnSpc>
              </a:pPr>
              <a:r>
                <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a:t>
              </a:r>
              <a:endPar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2" name="文本框 18"/>
          <p:cNvSpPr/>
          <p:nvPr/>
        </p:nvSpPr>
        <p:spPr>
          <a:xfrm>
            <a:off x="526057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活动整体思路</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24" name="直接连接符 23"/>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 calcmode="lin" valueType="num">
                                      <p:cBhvr additive="base">
                                        <p:cTn id="1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10" presetClass="entr" presetSubtype="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par>
                          <p:cTn id="27" fill="hold" nodeType="afterGroup">
                            <p:stCondLst>
                              <p:cond delay="2500"/>
                            </p:stCondLst>
                            <p:childTnLst>
                              <p:par>
                                <p:cTn id="28" presetID="10" presetClass="entr" presetSubtype="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sp>
        <p:nvSpPr>
          <p:cNvPr id="35"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活动整体思路</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6" name="直接连接符 35"/>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8" name="任意多边形 10"/>
          <p:cNvSpPr/>
          <p:nvPr/>
        </p:nvSpPr>
        <p:spPr>
          <a:xfrm>
            <a:off x="8816359" y="2742033"/>
            <a:ext cx="2363194" cy="1496765"/>
          </a:xfrm>
          <a:custGeom>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rgbClr val="725099"/>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39" name="任意多边形 12"/>
          <p:cNvSpPr/>
          <p:nvPr/>
        </p:nvSpPr>
        <p:spPr>
          <a:xfrm rot="2700000">
            <a:off x="9140749" y="2695738"/>
            <a:ext cx="1624140" cy="1624312"/>
          </a:xfrm>
          <a:custGeom>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sp>
        <p:nvSpPr>
          <p:cNvPr id="40" name="任意多边形 13"/>
          <p:cNvSpPr/>
          <p:nvPr/>
        </p:nvSpPr>
        <p:spPr>
          <a:xfrm>
            <a:off x="6401350" y="2742346"/>
            <a:ext cx="2363194" cy="1496765"/>
          </a:xfrm>
          <a:custGeom>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rgbClr val="725099"/>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任意多边形 19"/>
          <p:cNvSpPr/>
          <p:nvPr/>
        </p:nvSpPr>
        <p:spPr>
          <a:xfrm rot="2700000">
            <a:off x="6725740" y="2696051"/>
            <a:ext cx="1624140" cy="1624312"/>
          </a:xfrm>
          <a:custGeom>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sp>
        <p:nvSpPr>
          <p:cNvPr id="42" name="任意多边形 20"/>
          <p:cNvSpPr/>
          <p:nvPr/>
        </p:nvSpPr>
        <p:spPr>
          <a:xfrm>
            <a:off x="4019848" y="2751916"/>
            <a:ext cx="2363194" cy="1496765"/>
          </a:xfrm>
          <a:custGeom>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rgbClr val="725099"/>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任意多边形 22"/>
          <p:cNvSpPr/>
          <p:nvPr/>
        </p:nvSpPr>
        <p:spPr>
          <a:xfrm rot="2700000">
            <a:off x="4344238" y="2705622"/>
            <a:ext cx="1624140" cy="1624312"/>
          </a:xfrm>
          <a:custGeom>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sp>
        <p:nvSpPr>
          <p:cNvPr id="44" name="任意多边形 27"/>
          <p:cNvSpPr/>
          <p:nvPr/>
        </p:nvSpPr>
        <p:spPr>
          <a:xfrm>
            <a:off x="1604839" y="2752229"/>
            <a:ext cx="2363194" cy="1496765"/>
          </a:xfrm>
          <a:custGeom>
            <a:gdLst>
              <a:gd name="connsiteX0" fmla="*/ 1525272 w 1525272"/>
              <a:gd name="connsiteY0" fmla="*/ 483027 h 966054"/>
              <a:gd name="connsiteX1" fmla="*/ 1258806 w 1525272"/>
              <a:gd name="connsiteY1" fmla="*/ 966054 h 966054"/>
              <a:gd name="connsiteX2" fmla="*/ 0 w 1525272"/>
              <a:gd name="connsiteY2" fmla="*/ 966054 h 966054"/>
              <a:gd name="connsiteX3" fmla="*/ 324547 w 1525272"/>
              <a:gd name="connsiteY3" fmla="*/ 482479 h 966054"/>
              <a:gd name="connsiteX4" fmla="*/ 736 w 1525272"/>
              <a:gd name="connsiteY4" fmla="*/ 0 h 966054"/>
              <a:gd name="connsiteX5" fmla="*/ 1258806 w 1525272"/>
              <a:gd name="connsiteY5" fmla="*/ 0 h 966054"/>
              <a:gd name="connsiteX6" fmla="*/ 1525272 w 1525272"/>
              <a:gd name="connsiteY6" fmla="*/ 483027 h 96605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5272" h="966054">
                <a:moveTo>
                  <a:pt x="1525272" y="483027"/>
                </a:moveTo>
                <a:lnTo>
                  <a:pt x="1258806" y="966054"/>
                </a:lnTo>
                <a:lnTo>
                  <a:pt x="0" y="966054"/>
                </a:lnTo>
                <a:lnTo>
                  <a:pt x="324547" y="482479"/>
                </a:lnTo>
                <a:lnTo>
                  <a:pt x="736" y="0"/>
                </a:lnTo>
                <a:lnTo>
                  <a:pt x="1258806" y="0"/>
                </a:lnTo>
                <a:lnTo>
                  <a:pt x="1525272" y="483027"/>
                </a:lnTo>
                <a:close/>
              </a:path>
            </a:pathLst>
          </a:custGeom>
          <a:solidFill>
            <a:srgbClr val="725099"/>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任意多边形 29"/>
          <p:cNvSpPr/>
          <p:nvPr/>
        </p:nvSpPr>
        <p:spPr>
          <a:xfrm rot="2700000">
            <a:off x="1929228" y="2705934"/>
            <a:ext cx="1624140" cy="1624312"/>
          </a:xfrm>
          <a:custGeom>
            <a:gdLst>
              <a:gd name="connsiteX0" fmla="*/ 39400 w 1444932"/>
              <a:gd name="connsiteY0" fmla="*/ 39554 h 1445086"/>
              <a:gd name="connsiteX1" fmla="*/ 134519 w 1444932"/>
              <a:gd name="connsiteY1" fmla="*/ 155 h 1445086"/>
              <a:gd name="connsiteX2" fmla="*/ 894281 w 1444932"/>
              <a:gd name="connsiteY2" fmla="*/ 155 h 1445086"/>
              <a:gd name="connsiteX3" fmla="*/ 905823 w 1444932"/>
              <a:gd name="connsiteY3" fmla="*/ 2485 h 1445086"/>
              <a:gd name="connsiteX4" fmla="*/ 905881 w 1444932"/>
              <a:gd name="connsiteY4" fmla="*/ 154 h 1445086"/>
              <a:gd name="connsiteX5" fmla="*/ 1431928 w 1444932"/>
              <a:gd name="connsiteY5" fmla="*/ 427073 h 1445086"/>
              <a:gd name="connsiteX6" fmla="*/ 1439322 w 1444932"/>
              <a:gd name="connsiteY6" fmla="*/ 523015 h 1445086"/>
              <a:gd name="connsiteX7" fmla="*/ 1444932 w 1444932"/>
              <a:gd name="connsiteY7" fmla="*/ 550805 h 1445086"/>
              <a:gd name="connsiteX8" fmla="*/ 1444932 w 1444932"/>
              <a:gd name="connsiteY8" fmla="*/ 1310567 h 1445086"/>
              <a:gd name="connsiteX9" fmla="*/ 1310414 w 1444932"/>
              <a:gd name="connsiteY9" fmla="*/ 1445086 h 1445086"/>
              <a:gd name="connsiteX10" fmla="*/ 1175895 w 1444932"/>
              <a:gd name="connsiteY10" fmla="*/ 1310567 h 1445086"/>
              <a:gd name="connsiteX11" fmla="*/ 1175894 w 1444932"/>
              <a:gd name="connsiteY11" fmla="*/ 550805 h 1445086"/>
              <a:gd name="connsiteX12" fmla="*/ 1176924 w 1444932"/>
              <a:gd name="connsiteY12" fmla="*/ 545705 h 1445086"/>
              <a:gd name="connsiteX13" fmla="*/ 1175290 w 1444932"/>
              <a:gd name="connsiteY13" fmla="*/ 545705 h 1445086"/>
              <a:gd name="connsiteX14" fmla="*/ 899147 w 1444932"/>
              <a:gd name="connsiteY14" fmla="*/ 269562 h 1445086"/>
              <a:gd name="connsiteX15" fmla="*/ 899181 w 1444932"/>
              <a:gd name="connsiteY15" fmla="*/ 268204 h 1445086"/>
              <a:gd name="connsiteX16" fmla="*/ 894281 w 1444932"/>
              <a:gd name="connsiteY16" fmla="*/ 269193 h 1445086"/>
              <a:gd name="connsiteX17" fmla="*/ 134519 w 1444932"/>
              <a:gd name="connsiteY17" fmla="*/ 269193 h 1445086"/>
              <a:gd name="connsiteX18" fmla="*/ 0 w 1444932"/>
              <a:gd name="connsiteY18" fmla="*/ 134674 h 1445086"/>
              <a:gd name="connsiteX19" fmla="*/ 39400 w 1444932"/>
              <a:gd name="connsiteY19" fmla="*/ 39554 h 14450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4932" h="1445086">
                <a:moveTo>
                  <a:pt x="39400" y="39554"/>
                </a:moveTo>
                <a:cubicBezTo>
                  <a:pt x="63743" y="15211"/>
                  <a:pt x="97373" y="155"/>
                  <a:pt x="134519" y="155"/>
                </a:cubicBezTo>
                <a:lnTo>
                  <a:pt x="894281" y="155"/>
                </a:lnTo>
                <a:lnTo>
                  <a:pt x="905823" y="2485"/>
                </a:lnTo>
                <a:lnTo>
                  <a:pt x="905881" y="154"/>
                </a:lnTo>
                <a:cubicBezTo>
                  <a:pt x="1206440" y="-5740"/>
                  <a:pt x="1389685" y="157248"/>
                  <a:pt x="1431928" y="427073"/>
                </a:cubicBezTo>
                <a:lnTo>
                  <a:pt x="1439322" y="523015"/>
                </a:lnTo>
                <a:lnTo>
                  <a:pt x="1444932" y="550805"/>
                </a:lnTo>
                <a:lnTo>
                  <a:pt x="1444932" y="1310567"/>
                </a:lnTo>
                <a:cubicBezTo>
                  <a:pt x="1444933" y="1384860"/>
                  <a:pt x="1384707" y="1445086"/>
                  <a:pt x="1310414" y="1445086"/>
                </a:cubicBezTo>
                <a:cubicBezTo>
                  <a:pt x="1236120" y="1445086"/>
                  <a:pt x="1175894" y="1384860"/>
                  <a:pt x="1175895" y="1310567"/>
                </a:cubicBezTo>
                <a:lnTo>
                  <a:pt x="1175894" y="550805"/>
                </a:lnTo>
                <a:lnTo>
                  <a:pt x="1176924" y="545705"/>
                </a:lnTo>
                <a:lnTo>
                  <a:pt x="1175290" y="545705"/>
                </a:lnTo>
                <a:cubicBezTo>
                  <a:pt x="1169114" y="387989"/>
                  <a:pt x="1176413" y="263949"/>
                  <a:pt x="899147" y="269562"/>
                </a:cubicBezTo>
                <a:lnTo>
                  <a:pt x="899181" y="268204"/>
                </a:lnTo>
                <a:lnTo>
                  <a:pt x="894281" y="269193"/>
                </a:lnTo>
                <a:lnTo>
                  <a:pt x="134519" y="269193"/>
                </a:lnTo>
                <a:cubicBezTo>
                  <a:pt x="60226" y="269193"/>
                  <a:pt x="0" y="208967"/>
                  <a:pt x="0" y="134674"/>
                </a:cubicBezTo>
                <a:cubicBezTo>
                  <a:pt x="0" y="97527"/>
                  <a:pt x="15057" y="63898"/>
                  <a:pt x="39400" y="39554"/>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gradFill>
          </a:ln>
          <a:effectLst>
            <a:outerShdw blurRad="254000" dist="101600" dir="2700000" algn="tl" rotWithShape="0">
              <a:prstClr val="black">
                <a:alpha val="30000"/>
              </a:prstClr>
            </a:outerShdw>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sp>
        <p:nvSpPr>
          <p:cNvPr id="46"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3968945" y="4723631"/>
            <a:ext cx="2661947" cy="1011367"/>
          </a:xfrm>
          <a:prstGeom prst="rect">
            <a:avLst/>
          </a:prstGeom>
        </p:spPr>
        <p:txBody>
          <a:bodyPr wrap="square">
            <a:spAutoFit/>
          </a:body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rPr>
              <a:t>点击输入简要文字内容，文字内容需概括精炼，言简意赅的说明该项内容。</a:t>
            </a:r>
            <a:endPar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endParaRPr>
          </a:p>
        </p:txBody>
      </p:sp>
      <p:sp>
        <p:nvSpPr>
          <p:cNvPr id="48"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1002865" y="1392306"/>
            <a:ext cx="2748909" cy="1060450"/>
          </a:xfrm>
          <a:prstGeom prst="rect">
            <a:avLst/>
          </a:prstGeom>
        </p:spPr>
        <p:txBody>
          <a:bodyPr wrap="square">
            <a:spAutoFit/>
          </a:body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rPr>
              <a:t>点击输入简要文字内容，文字内容需概括精炼，言简意赅的说明该项内容。</a:t>
            </a:r>
            <a:endPar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endParaRPr>
          </a:p>
        </p:txBody>
      </p:sp>
      <p:sp>
        <p:nvSpPr>
          <p:cNvPr id="50"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8816359" y="4723631"/>
            <a:ext cx="2661947" cy="1023742"/>
          </a:xfrm>
          <a:prstGeom prst="rect">
            <a:avLst/>
          </a:prstGeom>
        </p:spPr>
        <p:txBody>
          <a:bodyPr wrap="square">
            <a:spAutoFit/>
          </a:body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rPr>
              <a:t>点击输入简要文字内容，文字内容需概括精炼，言简意赅的说明该项内容。</a:t>
            </a:r>
            <a:endPar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endParaRPr>
          </a:p>
        </p:txBody>
      </p:sp>
      <p:sp>
        <p:nvSpPr>
          <p:cNvPr id="52" name="Rectangle 89" descr="e7d195523061f1c0205959036996ad55c215b892a7aac5c0B9ADEF7896FB48F2EF97163A2DE1401E1875DEDC438B7864AD24CA23553DBBBD975DAF4CAD4A2592689FFB6CEE59FFA55B2702D0E5EE29CDDE744B5A58D848E290B0F3363EEEFF85AEACDB2C4783B3CFD20D9E72AC2F528B09A88B84C6E73CDEC5D6CB26D43C2398027A14BE9DBFE415"/>
          <p:cNvSpPr/>
          <p:nvPr/>
        </p:nvSpPr>
        <p:spPr>
          <a:xfrm>
            <a:off x="5588857" y="1374419"/>
            <a:ext cx="2748909" cy="1011367"/>
          </a:xfrm>
          <a:prstGeom prst="rect">
            <a:avLst/>
          </a:prstGeom>
        </p:spPr>
        <p:txBody>
          <a:bodyPr wrap="square">
            <a:spAutoFit/>
          </a:bodyPr>
          <a:lstStyle/>
          <a:p>
            <a:pPr>
              <a:lnSpc>
                <a:spcPct val="150000"/>
              </a:lnSpc>
            </a:pPr>
            <a:r>
              <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rPr>
              <a:t>点击输入简要文字内容，文字内容需概括精炼，言简意赅的说明该项内容。</a:t>
            </a:r>
            <a:endParaRPr lang="zh-CN" altLang="en-US" sz="1400">
              <a:solidFill>
                <a:schemeClr val="bg1"/>
              </a:solidFill>
              <a:latin typeface="微软雅黑" panose="020b0503020204020204" pitchFamily="34" charset="-122"/>
              <a:ea typeface="微软雅黑" panose="020b0503020204020204" pitchFamily="34" charset="-122"/>
              <a:sym typeface="等线" panose="02010600030101010101" pitchFamily="2" charset="-122"/>
            </a:endParaRPr>
          </a:p>
        </p:txBody>
      </p:sp>
      <p:sp>
        <p:nvSpPr>
          <p:cNvPr id="59" name="矩形 58"/>
          <p:cNvSpPr/>
          <p:nvPr/>
        </p:nvSpPr>
        <p:spPr>
          <a:xfrm>
            <a:off x="2379300" y="3264966"/>
            <a:ext cx="618894" cy="461665"/>
          </a:xfrm>
          <a:prstGeom prst="rect">
            <a:avLst/>
          </a:prstGeom>
        </p:spPr>
        <p:txBody>
          <a:bodyPr wrap="square">
            <a:spAutoFit/>
          </a:bodyPr>
          <a:lstStyle/>
          <a:p>
            <a:pPr algn="ctr"/>
            <a:r>
              <a:rPr lang="en-US" altLang="zh-CN" sz="2400">
                <a:solidFill>
                  <a:schemeClr val="bg1"/>
                </a:solidFill>
                <a:latin typeface="Open Sans" panose="020b0606030504020204" pitchFamily="34" charset="0"/>
                <a:ea typeface="Open Sans" panose="020b0606030504020204" pitchFamily="34" charset="0"/>
                <a:cs typeface="Open Sans" panose="020b0606030504020204" pitchFamily="34" charset="0"/>
              </a:rPr>
              <a:t>01</a:t>
            </a:r>
            <a:endParaRPr lang="zh-CN" altLang="en-US" sz="24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1" name="矩形 60"/>
          <p:cNvSpPr/>
          <p:nvPr/>
        </p:nvSpPr>
        <p:spPr>
          <a:xfrm>
            <a:off x="4737015" y="3264966"/>
            <a:ext cx="618894" cy="461665"/>
          </a:xfrm>
          <a:prstGeom prst="rect">
            <a:avLst/>
          </a:prstGeom>
        </p:spPr>
        <p:txBody>
          <a:bodyPr wrap="square">
            <a:spAutoFit/>
          </a:bodyPr>
          <a:lstStyle/>
          <a:p>
            <a:pPr algn="ctr"/>
            <a:r>
              <a:rPr lang="en-US" altLang="zh-CN" sz="2400">
                <a:solidFill>
                  <a:schemeClr val="bg1"/>
                </a:solidFill>
                <a:latin typeface="Open Sans" panose="020b0606030504020204" pitchFamily="34" charset="0"/>
                <a:ea typeface="Open Sans" panose="020b0606030504020204" pitchFamily="34" charset="0"/>
                <a:cs typeface="Open Sans" panose="020b0606030504020204" pitchFamily="34" charset="0"/>
              </a:rPr>
              <a:t>02</a:t>
            </a:r>
            <a:endParaRPr lang="zh-CN" altLang="en-US" sz="24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4" name="矩形 63"/>
          <p:cNvSpPr/>
          <p:nvPr/>
        </p:nvSpPr>
        <p:spPr>
          <a:xfrm>
            <a:off x="7132590" y="3277061"/>
            <a:ext cx="618894" cy="461665"/>
          </a:xfrm>
          <a:prstGeom prst="rect">
            <a:avLst/>
          </a:prstGeom>
        </p:spPr>
        <p:txBody>
          <a:bodyPr wrap="square">
            <a:spAutoFit/>
          </a:bodyPr>
          <a:lstStyle/>
          <a:p>
            <a:pPr algn="ctr"/>
            <a:r>
              <a:rPr lang="en-US" altLang="zh-CN" sz="2400">
                <a:solidFill>
                  <a:schemeClr val="bg1"/>
                </a:solidFill>
                <a:latin typeface="Open Sans" panose="020b0606030504020204" pitchFamily="34" charset="0"/>
                <a:ea typeface="Open Sans" panose="020b0606030504020204" pitchFamily="34" charset="0"/>
                <a:cs typeface="Open Sans" panose="020b0606030504020204" pitchFamily="34" charset="0"/>
              </a:rPr>
              <a:t>03</a:t>
            </a:r>
            <a:endParaRPr lang="zh-CN" altLang="en-US" sz="24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
        <p:nvSpPr>
          <p:cNvPr id="66" name="矩形 65"/>
          <p:cNvSpPr/>
          <p:nvPr/>
        </p:nvSpPr>
        <p:spPr>
          <a:xfrm>
            <a:off x="9528438" y="3286945"/>
            <a:ext cx="618894" cy="461665"/>
          </a:xfrm>
          <a:prstGeom prst="rect">
            <a:avLst/>
          </a:prstGeom>
        </p:spPr>
        <p:txBody>
          <a:bodyPr wrap="square">
            <a:spAutoFit/>
          </a:bodyPr>
          <a:lstStyle/>
          <a:p>
            <a:pPr algn="ctr"/>
            <a:r>
              <a:rPr lang="en-US" altLang="zh-CN" sz="2400">
                <a:solidFill>
                  <a:schemeClr val="bg1"/>
                </a:solidFill>
                <a:latin typeface="Open Sans" panose="020b0606030504020204" pitchFamily="34" charset="0"/>
                <a:ea typeface="Open Sans" panose="020b0606030504020204" pitchFamily="34" charset="0"/>
                <a:cs typeface="Open Sans" panose="020b0606030504020204" pitchFamily="34" charset="0"/>
              </a:rPr>
              <a:t>04</a:t>
            </a:r>
            <a:endParaRPr lang="zh-CN" altLang="en-US" sz="2400">
              <a:solidFill>
                <a:schemeClr val="bg1"/>
              </a:solidFill>
              <a:latin typeface="Open Sans" panose="020b0606030504020204" pitchFamily="34" charset="0"/>
              <a:ea typeface="微软雅黑" panose="020b0503020204020204" pitchFamily="34" charset="-122"/>
              <a:cs typeface="Open Sans" panose="020b0606030504020204" pitchFamily="34" charset="0"/>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anim calcmode="lin" valueType="num">
                                      <p:cBhvr additive="base">
                                        <p:cTn id="17"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8" fill="hold" grpId="0" nodeType="withEffect">
                                  <p:stCondLst>
                                    <p:cond delay="2000"/>
                                  </p:stCondLst>
                                  <p:childTnLst>
                                    <p:set>
                                      <p:cBhvr>
                                        <p:cTn id="20" dur="1" fill="hold">
                                          <p:stCondLst>
                                            <p:cond delay="0"/>
                                          </p:stCondLst>
                                        </p:cTn>
                                        <p:tgtEl>
                                          <p:spTgt spid="38"/>
                                        </p:tgtEl>
                                        <p:attrNameLst>
                                          <p:attrName>style.visibility</p:attrName>
                                        </p:attrNameLst>
                                      </p:cBhvr>
                                      <p:to>
                                        <p:strVal val="visible"/>
                                      </p:to>
                                    </p:set>
                                    <p:anim calcmode="lin" valueType="num">
                                      <p:cBhvr additive="base">
                                        <p:cTn id="21" dur="1000" fill="hold"/>
                                        <p:tgtEl>
                                          <p:spTgt spid="38"/>
                                        </p:tgtEl>
                                        <p:attrNameLst>
                                          <p:attrName>ppt_x</p:attrName>
                                        </p:attrNameLst>
                                      </p:cBhvr>
                                      <p:tavLst>
                                        <p:tav tm="0">
                                          <p:val>
                                            <p:strVal val="0-#ppt_w/2"/>
                                          </p:val>
                                        </p:tav>
                                        <p:tav tm="100000">
                                          <p:val>
                                            <p:strVal val="#ppt_x"/>
                                          </p:val>
                                        </p:tav>
                                      </p:tavLst>
                                    </p:anim>
                                    <p:anim calcmode="lin" valueType="num">
                                      <p:cBhvr additive="base">
                                        <p:cTn id="22" dur="1000" fill="hold"/>
                                        <p:tgtEl>
                                          <p:spTgt spid="38"/>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200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1000" fill="hold"/>
                                        <p:tgtEl>
                                          <p:spTgt spid="40"/>
                                        </p:tgtEl>
                                        <p:attrNameLst>
                                          <p:attrName>ppt_x</p:attrName>
                                        </p:attrNameLst>
                                      </p:cBhvr>
                                      <p:tavLst>
                                        <p:tav tm="0">
                                          <p:val>
                                            <p:strVal val="0-#ppt_w/2"/>
                                          </p:val>
                                        </p:tav>
                                        <p:tav tm="100000">
                                          <p:val>
                                            <p:strVal val="#ppt_x"/>
                                          </p:val>
                                        </p:tav>
                                      </p:tavLst>
                                    </p:anim>
                                    <p:anim calcmode="lin" valueType="num">
                                      <p:cBhvr additive="base">
                                        <p:cTn id="26" dur="1000" fill="hold"/>
                                        <p:tgtEl>
                                          <p:spTgt spid="40"/>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2000"/>
                                  </p:stCondLst>
                                  <p:childTnLst>
                                    <p:set>
                                      <p:cBhvr>
                                        <p:cTn id="28" dur="1" fill="hold">
                                          <p:stCondLst>
                                            <p:cond delay="0"/>
                                          </p:stCondLst>
                                        </p:cTn>
                                        <p:tgtEl>
                                          <p:spTgt spid="42"/>
                                        </p:tgtEl>
                                        <p:attrNameLst>
                                          <p:attrName>style.visibility</p:attrName>
                                        </p:attrNameLst>
                                      </p:cBhvr>
                                      <p:to>
                                        <p:strVal val="visible"/>
                                      </p:to>
                                    </p:set>
                                    <p:anim calcmode="lin" valueType="num">
                                      <p:cBhvr additive="base">
                                        <p:cTn id="29" dur="1000" fill="hold"/>
                                        <p:tgtEl>
                                          <p:spTgt spid="42"/>
                                        </p:tgtEl>
                                        <p:attrNameLst>
                                          <p:attrName>ppt_x</p:attrName>
                                        </p:attrNameLst>
                                      </p:cBhvr>
                                      <p:tavLst>
                                        <p:tav tm="0">
                                          <p:val>
                                            <p:strVal val="0-#ppt_w/2"/>
                                          </p:val>
                                        </p:tav>
                                        <p:tav tm="100000">
                                          <p:val>
                                            <p:strVal val="#ppt_x"/>
                                          </p:val>
                                        </p:tav>
                                      </p:tavLst>
                                    </p:anim>
                                    <p:anim calcmode="lin" valueType="num">
                                      <p:cBhvr additive="base">
                                        <p:cTn id="30" dur="1000" fill="hold"/>
                                        <p:tgtEl>
                                          <p:spTgt spid="42"/>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200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1000" fill="hold"/>
                                        <p:tgtEl>
                                          <p:spTgt spid="44"/>
                                        </p:tgtEl>
                                        <p:attrNameLst>
                                          <p:attrName>ppt_x</p:attrName>
                                        </p:attrNameLst>
                                      </p:cBhvr>
                                      <p:tavLst>
                                        <p:tav tm="0">
                                          <p:val>
                                            <p:strVal val="0-#ppt_w/2"/>
                                          </p:val>
                                        </p:tav>
                                        <p:tav tm="100000">
                                          <p:val>
                                            <p:strVal val="#ppt_x"/>
                                          </p:val>
                                        </p:tav>
                                      </p:tavLst>
                                    </p:anim>
                                    <p:anim calcmode="lin" valueType="num">
                                      <p:cBhvr additive="base">
                                        <p:cTn id="34" dur="1000" fill="hold"/>
                                        <p:tgtEl>
                                          <p:spTgt spid="44"/>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225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1000" fill="hold"/>
                                        <p:tgtEl>
                                          <p:spTgt spid="39"/>
                                        </p:tgtEl>
                                        <p:attrNameLst>
                                          <p:attrName>ppt_x</p:attrName>
                                        </p:attrNameLst>
                                      </p:cBhvr>
                                      <p:tavLst>
                                        <p:tav tm="0">
                                          <p:val>
                                            <p:strVal val="0-#ppt_w/2"/>
                                          </p:val>
                                        </p:tav>
                                        <p:tav tm="100000">
                                          <p:val>
                                            <p:strVal val="#ppt_x"/>
                                          </p:val>
                                        </p:tav>
                                      </p:tavLst>
                                    </p:anim>
                                    <p:anim calcmode="lin" valueType="num">
                                      <p:cBhvr additive="base">
                                        <p:cTn id="38" dur="1000" fill="hold"/>
                                        <p:tgtEl>
                                          <p:spTgt spid="39"/>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225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1000" fill="hold"/>
                                        <p:tgtEl>
                                          <p:spTgt spid="41"/>
                                        </p:tgtEl>
                                        <p:attrNameLst>
                                          <p:attrName>ppt_x</p:attrName>
                                        </p:attrNameLst>
                                      </p:cBhvr>
                                      <p:tavLst>
                                        <p:tav tm="0">
                                          <p:val>
                                            <p:strVal val="0-#ppt_w/2"/>
                                          </p:val>
                                        </p:tav>
                                        <p:tav tm="100000">
                                          <p:val>
                                            <p:strVal val="#ppt_x"/>
                                          </p:val>
                                        </p:tav>
                                      </p:tavLst>
                                    </p:anim>
                                    <p:anim calcmode="lin" valueType="num">
                                      <p:cBhvr additive="base">
                                        <p:cTn id="42" dur="10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225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000" fill="hold"/>
                                        <p:tgtEl>
                                          <p:spTgt spid="43"/>
                                        </p:tgtEl>
                                        <p:attrNameLst>
                                          <p:attrName>ppt_x</p:attrName>
                                        </p:attrNameLst>
                                      </p:cBhvr>
                                      <p:tavLst>
                                        <p:tav tm="0">
                                          <p:val>
                                            <p:strVal val="0-#ppt_w/2"/>
                                          </p:val>
                                        </p:tav>
                                        <p:tav tm="100000">
                                          <p:val>
                                            <p:strVal val="#ppt_x"/>
                                          </p:val>
                                        </p:tav>
                                      </p:tavLst>
                                    </p:anim>
                                    <p:anim calcmode="lin" valueType="num">
                                      <p:cBhvr additive="base">
                                        <p:cTn id="46" dur="100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225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000" fill="hold"/>
                                        <p:tgtEl>
                                          <p:spTgt spid="45"/>
                                        </p:tgtEl>
                                        <p:attrNameLst>
                                          <p:attrName>ppt_x</p:attrName>
                                        </p:attrNameLst>
                                      </p:cBhvr>
                                      <p:tavLst>
                                        <p:tav tm="0">
                                          <p:val>
                                            <p:strVal val="0-#ppt_w/2"/>
                                          </p:val>
                                        </p:tav>
                                        <p:tav tm="100000">
                                          <p:val>
                                            <p:strVal val="#ppt_x"/>
                                          </p:val>
                                        </p:tav>
                                      </p:tavLst>
                                    </p:anim>
                                    <p:anim calcmode="lin" valueType="num">
                                      <p:cBhvr additive="base">
                                        <p:cTn id="50" dur="1000" fill="hold"/>
                                        <p:tgtEl>
                                          <p:spTgt spid="45"/>
                                        </p:tgtEl>
                                        <p:attrNameLst>
                                          <p:attrName>ppt_y</p:attrName>
                                        </p:attrNameLst>
                                      </p:cBhvr>
                                      <p:tavLst>
                                        <p:tav tm="0">
                                          <p:val>
                                            <p:strVal val="#ppt_y"/>
                                          </p:val>
                                        </p:tav>
                                        <p:tav tm="100000">
                                          <p:val>
                                            <p:strVal val="#ppt_y"/>
                                          </p:val>
                                        </p:tav>
                                      </p:tavLst>
                                    </p:anim>
                                  </p:childTnLst>
                                </p:cTn>
                              </p:par>
                              <p:par>
                                <p:cTn id="51" presetID="53" presetClass="entr" presetSubtype="16" fill="hold" grpId="0" nodeType="withEffect">
                                  <p:stCondLst>
                                    <p:cond delay="2750"/>
                                  </p:stCondLst>
                                  <p:childTnLst>
                                    <p:set>
                                      <p:cBhvr>
                                        <p:cTn id="52" dur="1" fill="hold">
                                          <p:stCondLst>
                                            <p:cond delay="0"/>
                                          </p:stCondLst>
                                        </p:cTn>
                                        <p:tgtEl>
                                          <p:spTgt spid="59"/>
                                        </p:tgtEl>
                                        <p:attrNameLst>
                                          <p:attrName>style.visibility</p:attrName>
                                        </p:attrNameLst>
                                      </p:cBhvr>
                                      <p:to>
                                        <p:strVal val="visible"/>
                                      </p:to>
                                    </p:set>
                                    <p:anim calcmode="lin" valueType="num">
                                      <p:cBhvr>
                                        <p:cTn id="53" dur="500" fill="hold"/>
                                        <p:tgtEl>
                                          <p:spTgt spid="59"/>
                                        </p:tgtEl>
                                        <p:attrNameLst>
                                          <p:attrName>ppt_w</p:attrName>
                                        </p:attrNameLst>
                                      </p:cBhvr>
                                      <p:tavLst>
                                        <p:tav tm="0">
                                          <p:val>
                                            <p:fltVal val="0"/>
                                          </p:val>
                                        </p:tav>
                                        <p:tav tm="100000">
                                          <p:val>
                                            <p:strVal val="#ppt_w"/>
                                          </p:val>
                                        </p:tav>
                                      </p:tavLst>
                                    </p:anim>
                                    <p:anim calcmode="lin" valueType="num">
                                      <p:cBhvr>
                                        <p:cTn id="54" dur="500" fill="hold"/>
                                        <p:tgtEl>
                                          <p:spTgt spid="59"/>
                                        </p:tgtEl>
                                        <p:attrNameLst>
                                          <p:attrName>ppt_h</p:attrName>
                                        </p:attrNameLst>
                                      </p:cBhvr>
                                      <p:tavLst>
                                        <p:tav tm="0">
                                          <p:val>
                                            <p:fltVal val="0"/>
                                          </p:val>
                                        </p:tav>
                                        <p:tav tm="100000">
                                          <p:val>
                                            <p:strVal val="#ppt_h"/>
                                          </p:val>
                                        </p:tav>
                                      </p:tavLst>
                                    </p:anim>
                                    <p:animEffect transition="in" filter="fade">
                                      <p:cBhvr>
                                        <p:cTn id="55" dur="500"/>
                                        <p:tgtEl>
                                          <p:spTgt spid="59"/>
                                        </p:tgtEl>
                                      </p:cBhvr>
                                    </p:animEffect>
                                  </p:childTnLst>
                                </p:cTn>
                              </p:par>
                              <p:par>
                                <p:cTn id="56" presetID="53" presetClass="entr" presetSubtype="16" fill="hold" grpId="0" nodeType="withEffect">
                                  <p:stCondLst>
                                    <p:cond delay="2750"/>
                                  </p:stCondLst>
                                  <p:childTnLst>
                                    <p:set>
                                      <p:cBhvr>
                                        <p:cTn id="57" dur="1" fill="hold">
                                          <p:stCondLst>
                                            <p:cond delay="0"/>
                                          </p:stCondLst>
                                        </p:cTn>
                                        <p:tgtEl>
                                          <p:spTgt spid="61"/>
                                        </p:tgtEl>
                                        <p:attrNameLst>
                                          <p:attrName>style.visibility</p:attrName>
                                        </p:attrNameLst>
                                      </p:cBhvr>
                                      <p:to>
                                        <p:strVal val="visible"/>
                                      </p:to>
                                    </p:set>
                                    <p:anim calcmode="lin" valueType="num">
                                      <p:cBhvr>
                                        <p:cTn id="58" dur="500" fill="hold"/>
                                        <p:tgtEl>
                                          <p:spTgt spid="61"/>
                                        </p:tgtEl>
                                        <p:attrNameLst>
                                          <p:attrName>ppt_w</p:attrName>
                                        </p:attrNameLst>
                                      </p:cBhvr>
                                      <p:tavLst>
                                        <p:tav tm="0">
                                          <p:val>
                                            <p:fltVal val="0"/>
                                          </p:val>
                                        </p:tav>
                                        <p:tav tm="100000">
                                          <p:val>
                                            <p:strVal val="#ppt_w"/>
                                          </p:val>
                                        </p:tav>
                                      </p:tavLst>
                                    </p:anim>
                                    <p:anim calcmode="lin" valueType="num">
                                      <p:cBhvr>
                                        <p:cTn id="59" dur="500" fill="hold"/>
                                        <p:tgtEl>
                                          <p:spTgt spid="61"/>
                                        </p:tgtEl>
                                        <p:attrNameLst>
                                          <p:attrName>ppt_h</p:attrName>
                                        </p:attrNameLst>
                                      </p:cBhvr>
                                      <p:tavLst>
                                        <p:tav tm="0">
                                          <p:val>
                                            <p:fltVal val="0"/>
                                          </p:val>
                                        </p:tav>
                                        <p:tav tm="100000">
                                          <p:val>
                                            <p:strVal val="#ppt_h"/>
                                          </p:val>
                                        </p:tav>
                                      </p:tavLst>
                                    </p:anim>
                                    <p:animEffect transition="in" filter="fade">
                                      <p:cBhvr>
                                        <p:cTn id="60" dur="500"/>
                                        <p:tgtEl>
                                          <p:spTgt spid="61"/>
                                        </p:tgtEl>
                                      </p:cBhvr>
                                    </p:animEffect>
                                  </p:childTnLst>
                                </p:cTn>
                              </p:par>
                              <p:par>
                                <p:cTn id="61" presetID="53" presetClass="entr" presetSubtype="16" fill="hold" grpId="0" nodeType="withEffect">
                                  <p:stCondLst>
                                    <p:cond delay="2750"/>
                                  </p:stCondLst>
                                  <p:childTnLst>
                                    <p:set>
                                      <p:cBhvr>
                                        <p:cTn id="62" dur="1" fill="hold">
                                          <p:stCondLst>
                                            <p:cond delay="0"/>
                                          </p:stCondLst>
                                        </p:cTn>
                                        <p:tgtEl>
                                          <p:spTgt spid="64"/>
                                        </p:tgtEl>
                                        <p:attrNameLst>
                                          <p:attrName>style.visibility</p:attrName>
                                        </p:attrNameLst>
                                      </p:cBhvr>
                                      <p:to>
                                        <p:strVal val="visible"/>
                                      </p:to>
                                    </p:set>
                                    <p:anim calcmode="lin" valueType="num">
                                      <p:cBhvr>
                                        <p:cTn id="63" dur="500" fill="hold"/>
                                        <p:tgtEl>
                                          <p:spTgt spid="64"/>
                                        </p:tgtEl>
                                        <p:attrNameLst>
                                          <p:attrName>ppt_w</p:attrName>
                                        </p:attrNameLst>
                                      </p:cBhvr>
                                      <p:tavLst>
                                        <p:tav tm="0">
                                          <p:val>
                                            <p:fltVal val="0"/>
                                          </p:val>
                                        </p:tav>
                                        <p:tav tm="100000">
                                          <p:val>
                                            <p:strVal val="#ppt_w"/>
                                          </p:val>
                                        </p:tav>
                                      </p:tavLst>
                                    </p:anim>
                                    <p:anim calcmode="lin" valueType="num">
                                      <p:cBhvr>
                                        <p:cTn id="64" dur="500" fill="hold"/>
                                        <p:tgtEl>
                                          <p:spTgt spid="64"/>
                                        </p:tgtEl>
                                        <p:attrNameLst>
                                          <p:attrName>ppt_h</p:attrName>
                                        </p:attrNameLst>
                                      </p:cBhvr>
                                      <p:tavLst>
                                        <p:tav tm="0">
                                          <p:val>
                                            <p:fltVal val="0"/>
                                          </p:val>
                                        </p:tav>
                                        <p:tav tm="100000">
                                          <p:val>
                                            <p:strVal val="#ppt_h"/>
                                          </p:val>
                                        </p:tav>
                                      </p:tavLst>
                                    </p:anim>
                                    <p:animEffect transition="in" filter="fade">
                                      <p:cBhvr>
                                        <p:cTn id="65" dur="500"/>
                                        <p:tgtEl>
                                          <p:spTgt spid="64"/>
                                        </p:tgtEl>
                                      </p:cBhvr>
                                    </p:animEffect>
                                  </p:childTnLst>
                                </p:cTn>
                              </p:par>
                              <p:par>
                                <p:cTn id="66" presetID="53" presetClass="entr" presetSubtype="16" fill="hold" grpId="0" nodeType="withEffect">
                                  <p:stCondLst>
                                    <p:cond delay="2750"/>
                                  </p:stCondLst>
                                  <p:childTnLst>
                                    <p:set>
                                      <p:cBhvr>
                                        <p:cTn id="67" dur="1" fill="hold">
                                          <p:stCondLst>
                                            <p:cond delay="0"/>
                                          </p:stCondLst>
                                        </p:cTn>
                                        <p:tgtEl>
                                          <p:spTgt spid="66"/>
                                        </p:tgtEl>
                                        <p:attrNameLst>
                                          <p:attrName>style.visibility</p:attrName>
                                        </p:attrNameLst>
                                      </p:cBhvr>
                                      <p:to>
                                        <p:strVal val="visible"/>
                                      </p:to>
                                    </p:set>
                                    <p:anim calcmode="lin" valueType="num">
                                      <p:cBhvr>
                                        <p:cTn id="68" dur="500" fill="hold"/>
                                        <p:tgtEl>
                                          <p:spTgt spid="66"/>
                                        </p:tgtEl>
                                        <p:attrNameLst>
                                          <p:attrName>ppt_w</p:attrName>
                                        </p:attrNameLst>
                                      </p:cBhvr>
                                      <p:tavLst>
                                        <p:tav tm="0">
                                          <p:val>
                                            <p:fltVal val="0"/>
                                          </p:val>
                                        </p:tav>
                                        <p:tav tm="100000">
                                          <p:val>
                                            <p:strVal val="#ppt_w"/>
                                          </p:val>
                                        </p:tav>
                                      </p:tavLst>
                                    </p:anim>
                                    <p:anim calcmode="lin" valueType="num">
                                      <p:cBhvr>
                                        <p:cTn id="69" dur="500" fill="hold"/>
                                        <p:tgtEl>
                                          <p:spTgt spid="66"/>
                                        </p:tgtEl>
                                        <p:attrNameLst>
                                          <p:attrName>ppt_h</p:attrName>
                                        </p:attrNameLst>
                                      </p:cBhvr>
                                      <p:tavLst>
                                        <p:tav tm="0">
                                          <p:val>
                                            <p:fltVal val="0"/>
                                          </p:val>
                                        </p:tav>
                                        <p:tav tm="100000">
                                          <p:val>
                                            <p:strVal val="#ppt_h"/>
                                          </p:val>
                                        </p:tav>
                                      </p:tavLst>
                                    </p:anim>
                                    <p:animEffect transition="in" filter="fade">
                                      <p:cBhvr>
                                        <p:cTn id="70" dur="500"/>
                                        <p:tgtEl>
                                          <p:spTgt spid="66"/>
                                        </p:tgtEl>
                                      </p:cBhvr>
                                    </p:animEffect>
                                  </p:childTnLst>
                                </p:cTn>
                              </p:par>
                              <p:par>
                                <p:cTn id="71" presetID="22" presetClass="entr" presetSubtype="8" fill="hold" grpId="0" nodeType="withEffect">
                                  <p:stCondLst>
                                    <p:cond delay="300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1000"/>
                                        <p:tgtEl>
                                          <p:spTgt spid="46"/>
                                        </p:tgtEl>
                                      </p:cBhvr>
                                    </p:animEffect>
                                  </p:childTnLst>
                                </p:cTn>
                              </p:par>
                              <p:par>
                                <p:cTn id="74" presetID="22" presetClass="entr" presetSubtype="8" fill="hold" grpId="0" nodeType="withEffect">
                                  <p:stCondLst>
                                    <p:cond delay="300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1000"/>
                                        <p:tgtEl>
                                          <p:spTgt spid="50"/>
                                        </p:tgtEl>
                                      </p:cBhvr>
                                    </p:animEffect>
                                  </p:childTnLst>
                                </p:cTn>
                              </p:par>
                              <p:par>
                                <p:cTn id="77" presetID="22" presetClass="entr" presetSubtype="2" fill="hold" grpId="0" nodeType="withEffect">
                                  <p:stCondLst>
                                    <p:cond delay="3000"/>
                                  </p:stCondLst>
                                  <p:childTnLst>
                                    <p:set>
                                      <p:cBhvr>
                                        <p:cTn id="78" dur="1" fill="hold">
                                          <p:stCondLst>
                                            <p:cond delay="0"/>
                                          </p:stCondLst>
                                        </p:cTn>
                                        <p:tgtEl>
                                          <p:spTgt spid="48"/>
                                        </p:tgtEl>
                                        <p:attrNameLst>
                                          <p:attrName>style.visibility</p:attrName>
                                        </p:attrNameLst>
                                      </p:cBhvr>
                                      <p:to>
                                        <p:strVal val="visible"/>
                                      </p:to>
                                    </p:set>
                                    <p:animEffect transition="in" filter="wipe(right)">
                                      <p:cBhvr>
                                        <p:cTn id="79" dur="1000"/>
                                        <p:tgtEl>
                                          <p:spTgt spid="48"/>
                                        </p:tgtEl>
                                      </p:cBhvr>
                                    </p:animEffect>
                                  </p:childTnLst>
                                </p:cTn>
                              </p:par>
                              <p:par>
                                <p:cTn id="80" presetID="22" presetClass="entr" presetSubtype="2" fill="hold" grpId="0" nodeType="withEffect">
                                  <p:stCondLst>
                                    <p:cond delay="3000"/>
                                  </p:stCondLst>
                                  <p:childTnLst>
                                    <p:set>
                                      <p:cBhvr>
                                        <p:cTn id="81" dur="1" fill="hold">
                                          <p:stCondLst>
                                            <p:cond delay="0"/>
                                          </p:stCondLst>
                                        </p:cTn>
                                        <p:tgtEl>
                                          <p:spTgt spid="52"/>
                                        </p:tgtEl>
                                        <p:attrNameLst>
                                          <p:attrName>style.visibility</p:attrName>
                                        </p:attrNameLst>
                                      </p:cBhvr>
                                      <p:to>
                                        <p:strVal val="visible"/>
                                      </p:to>
                                    </p:set>
                                    <p:animEffect transition="in" filter="wipe(right)">
                                      <p:cBhvr>
                                        <p:cTn id="82"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P spid="46" grpId="0"/>
      <p:bldP spid="48" grpId="0"/>
      <p:bldP spid="50" grpId="0"/>
      <p:bldP spid="52" grpId="0"/>
      <p:bldP spid="59" grpId="0"/>
      <p:bldP spid="61" grpId="0"/>
      <p:bldP spid="64" grpId="0"/>
      <p:bldP spid="66"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grpSp>
        <p:nvGrpSpPr>
          <p:cNvPr id="12" name="Group 11"/>
          <p:cNvGrpSpPr/>
          <p:nvPr/>
        </p:nvGrpSpPr>
        <p:grpSpPr>
          <a:xfrm flipH="1">
            <a:off x="4759124" y="1812955"/>
            <a:ext cx="3388287" cy="3574079"/>
            <a:chOff x="2136448" y="2797175"/>
            <a:chExt cx="2327352" cy="2454969"/>
          </a:xfrm>
        </p:grpSpPr>
        <p:sp>
          <p:nvSpPr>
            <p:cNvPr id="47" name="Freeform 29"/>
            <p:cNvSpPr/>
            <p:nvPr/>
          </p:nvSpPr>
          <p:spPr bwMode="auto">
            <a:xfrm>
              <a:off x="3355725" y="3889375"/>
              <a:ext cx="695325" cy="1231900"/>
            </a:xfrm>
            <a:custGeom>
              <a:gdLst>
                <a:gd name="T0" fmla="*/ 0 w 185"/>
                <a:gd name="T1" fmla="*/ 278 h 327"/>
                <a:gd name="T2" fmla="*/ 6 w 185"/>
                <a:gd name="T3" fmla="*/ 279 h 327"/>
                <a:gd name="T4" fmla="*/ 12 w 185"/>
                <a:gd name="T5" fmla="*/ 280 h 327"/>
                <a:gd name="T6" fmla="*/ 13 w 185"/>
                <a:gd name="T7" fmla="*/ 280 h 327"/>
                <a:gd name="T8" fmla="*/ 20 w 185"/>
                <a:gd name="T9" fmla="*/ 279 h 327"/>
                <a:gd name="T10" fmla="*/ 40 w 185"/>
                <a:gd name="T11" fmla="*/ 271 h 327"/>
                <a:gd name="T12" fmla="*/ 57 w 185"/>
                <a:gd name="T13" fmla="*/ 256 h 327"/>
                <a:gd name="T14" fmla="*/ 68 w 185"/>
                <a:gd name="T15" fmla="*/ 237 h 327"/>
                <a:gd name="T16" fmla="*/ 73 w 185"/>
                <a:gd name="T17" fmla="*/ 214 h 327"/>
                <a:gd name="T18" fmla="*/ 69 w 185"/>
                <a:gd name="T19" fmla="*/ 193 h 327"/>
                <a:gd name="T20" fmla="*/ 57 w 185"/>
                <a:gd name="T21" fmla="*/ 176 h 327"/>
                <a:gd name="T22" fmla="*/ 40 w 185"/>
                <a:gd name="T23" fmla="*/ 166 h 327"/>
                <a:gd name="T24" fmla="*/ 26 w 185"/>
                <a:gd name="T25" fmla="*/ 164 h 327"/>
                <a:gd name="T26" fmla="*/ 19 w 185"/>
                <a:gd name="T27" fmla="*/ 164 h 327"/>
                <a:gd name="T28" fmla="*/ 0 w 185"/>
                <a:gd name="T29" fmla="*/ 171 h 327"/>
                <a:gd name="T30" fmla="*/ 0 w 185"/>
                <a:gd name="T31" fmla="*/ 94 h 327"/>
                <a:gd name="T32" fmla="*/ 83 w 185"/>
                <a:gd name="T33" fmla="*/ 82 h 327"/>
                <a:gd name="T34" fmla="*/ 72 w 185"/>
                <a:gd name="T35" fmla="*/ 76 h 327"/>
                <a:gd name="T36" fmla="*/ 65 w 185"/>
                <a:gd name="T37" fmla="*/ 69 h 327"/>
                <a:gd name="T38" fmla="*/ 62 w 185"/>
                <a:gd name="T39" fmla="*/ 64 h 327"/>
                <a:gd name="T40" fmla="*/ 60 w 185"/>
                <a:gd name="T41" fmla="*/ 59 h 327"/>
                <a:gd name="T42" fmla="*/ 58 w 185"/>
                <a:gd name="T43" fmla="*/ 53 h 327"/>
                <a:gd name="T44" fmla="*/ 58 w 185"/>
                <a:gd name="T45" fmla="*/ 46 h 327"/>
                <a:gd name="T46" fmla="*/ 61 w 185"/>
                <a:gd name="T47" fmla="*/ 30 h 327"/>
                <a:gd name="T48" fmla="*/ 69 w 185"/>
                <a:gd name="T49" fmla="*/ 16 h 327"/>
                <a:gd name="T50" fmla="*/ 81 w 185"/>
                <a:gd name="T51" fmla="*/ 6 h 327"/>
                <a:gd name="T52" fmla="*/ 95 w 185"/>
                <a:gd name="T53" fmla="*/ 1 h 327"/>
                <a:gd name="T54" fmla="*/ 99 w 185"/>
                <a:gd name="T55" fmla="*/ 0 h 327"/>
                <a:gd name="T56" fmla="*/ 108 w 185"/>
                <a:gd name="T57" fmla="*/ 2 h 327"/>
                <a:gd name="T58" fmla="*/ 120 w 185"/>
                <a:gd name="T59" fmla="*/ 8 h 327"/>
                <a:gd name="T60" fmla="*/ 127 w 185"/>
                <a:gd name="T61" fmla="*/ 19 h 327"/>
                <a:gd name="T62" fmla="*/ 130 w 185"/>
                <a:gd name="T63" fmla="*/ 34 h 327"/>
                <a:gd name="T64" fmla="*/ 129 w 185"/>
                <a:gd name="T65" fmla="*/ 41 h 327"/>
                <a:gd name="T66" fmla="*/ 128 w 185"/>
                <a:gd name="T67" fmla="*/ 48 h 327"/>
                <a:gd name="T68" fmla="*/ 125 w 185"/>
                <a:gd name="T69" fmla="*/ 54 h 327"/>
                <a:gd name="T70" fmla="*/ 114 w 185"/>
                <a:gd name="T71" fmla="*/ 69 h 327"/>
                <a:gd name="T72" fmla="*/ 103 w 185"/>
                <a:gd name="T73" fmla="*/ 79 h 327"/>
                <a:gd name="T74" fmla="*/ 185 w 185"/>
                <a:gd name="T75" fmla="*/ 67 h 327"/>
                <a:gd name="T76" fmla="*/ 183 w 185"/>
                <a:gd name="T77" fmla="*/ 298 h 327"/>
                <a:gd name="T78" fmla="*/ 0 w 185"/>
                <a:gd name="T79" fmla="*/ 327 h 327"/>
                <a:gd name="T80" fmla="*/ 0 w 185"/>
                <a:gd name="T81" fmla="*/ 278 h 3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5" h="327">
                  <a:moveTo>
                    <a:pt x="0" y="278"/>
                  </a:moveTo>
                  <a:cubicBezTo>
                    <a:pt x="2" y="279"/>
                    <a:pt x="4" y="279"/>
                    <a:pt x="6" y="279"/>
                  </a:cubicBezTo>
                  <a:cubicBezTo>
                    <a:pt x="8" y="279"/>
                    <a:pt x="10" y="280"/>
                    <a:pt x="12" y="280"/>
                  </a:cubicBezTo>
                  <a:cubicBezTo>
                    <a:pt x="13" y="280"/>
                    <a:pt x="13" y="280"/>
                    <a:pt x="13" y="280"/>
                  </a:cubicBezTo>
                  <a:cubicBezTo>
                    <a:pt x="15" y="280"/>
                    <a:pt x="17" y="279"/>
                    <a:pt x="20" y="279"/>
                  </a:cubicBezTo>
                  <a:cubicBezTo>
                    <a:pt x="27" y="278"/>
                    <a:pt x="34" y="275"/>
                    <a:pt x="40" y="271"/>
                  </a:cubicBezTo>
                  <a:cubicBezTo>
                    <a:pt x="47" y="267"/>
                    <a:pt x="52" y="262"/>
                    <a:pt x="57" y="256"/>
                  </a:cubicBezTo>
                  <a:cubicBezTo>
                    <a:pt x="62" y="251"/>
                    <a:pt x="66" y="244"/>
                    <a:pt x="68" y="237"/>
                  </a:cubicBezTo>
                  <a:cubicBezTo>
                    <a:pt x="71" y="229"/>
                    <a:pt x="73" y="222"/>
                    <a:pt x="73" y="214"/>
                  </a:cubicBezTo>
                  <a:cubicBezTo>
                    <a:pt x="73" y="207"/>
                    <a:pt x="71" y="199"/>
                    <a:pt x="69" y="193"/>
                  </a:cubicBezTo>
                  <a:cubicBezTo>
                    <a:pt x="66" y="186"/>
                    <a:pt x="62" y="180"/>
                    <a:pt x="57" y="176"/>
                  </a:cubicBezTo>
                  <a:cubicBezTo>
                    <a:pt x="52" y="171"/>
                    <a:pt x="46" y="168"/>
                    <a:pt x="40" y="166"/>
                  </a:cubicBezTo>
                  <a:cubicBezTo>
                    <a:pt x="35" y="165"/>
                    <a:pt x="31" y="164"/>
                    <a:pt x="26" y="164"/>
                  </a:cubicBezTo>
                  <a:cubicBezTo>
                    <a:pt x="24" y="164"/>
                    <a:pt x="21" y="164"/>
                    <a:pt x="19" y="164"/>
                  </a:cubicBezTo>
                  <a:cubicBezTo>
                    <a:pt x="12" y="165"/>
                    <a:pt x="6" y="168"/>
                    <a:pt x="0" y="171"/>
                  </a:cubicBezTo>
                  <a:cubicBezTo>
                    <a:pt x="0" y="94"/>
                    <a:pt x="0" y="94"/>
                    <a:pt x="0" y="94"/>
                  </a:cubicBezTo>
                  <a:cubicBezTo>
                    <a:pt x="83" y="82"/>
                    <a:pt x="83" y="82"/>
                    <a:pt x="83" y="82"/>
                  </a:cubicBezTo>
                  <a:cubicBezTo>
                    <a:pt x="72" y="76"/>
                    <a:pt x="72" y="76"/>
                    <a:pt x="72" y="76"/>
                  </a:cubicBezTo>
                  <a:cubicBezTo>
                    <a:pt x="69" y="74"/>
                    <a:pt x="67" y="72"/>
                    <a:pt x="65" y="69"/>
                  </a:cubicBezTo>
                  <a:cubicBezTo>
                    <a:pt x="64" y="68"/>
                    <a:pt x="63" y="66"/>
                    <a:pt x="62" y="64"/>
                  </a:cubicBezTo>
                  <a:cubicBezTo>
                    <a:pt x="61" y="63"/>
                    <a:pt x="60" y="61"/>
                    <a:pt x="60" y="59"/>
                  </a:cubicBezTo>
                  <a:cubicBezTo>
                    <a:pt x="59" y="57"/>
                    <a:pt x="58" y="55"/>
                    <a:pt x="58" y="53"/>
                  </a:cubicBezTo>
                  <a:cubicBezTo>
                    <a:pt x="58" y="51"/>
                    <a:pt x="58" y="48"/>
                    <a:pt x="58" y="46"/>
                  </a:cubicBezTo>
                  <a:cubicBezTo>
                    <a:pt x="58" y="41"/>
                    <a:pt x="59" y="35"/>
                    <a:pt x="61" y="30"/>
                  </a:cubicBezTo>
                  <a:cubicBezTo>
                    <a:pt x="63" y="25"/>
                    <a:pt x="65" y="20"/>
                    <a:pt x="69" y="16"/>
                  </a:cubicBezTo>
                  <a:cubicBezTo>
                    <a:pt x="72" y="12"/>
                    <a:pt x="76" y="8"/>
                    <a:pt x="81" y="6"/>
                  </a:cubicBezTo>
                  <a:cubicBezTo>
                    <a:pt x="85" y="3"/>
                    <a:pt x="90" y="1"/>
                    <a:pt x="95" y="1"/>
                  </a:cubicBezTo>
                  <a:cubicBezTo>
                    <a:pt x="96" y="0"/>
                    <a:pt x="98" y="0"/>
                    <a:pt x="99" y="0"/>
                  </a:cubicBezTo>
                  <a:cubicBezTo>
                    <a:pt x="102" y="0"/>
                    <a:pt x="106" y="1"/>
                    <a:pt x="108" y="2"/>
                  </a:cubicBezTo>
                  <a:cubicBezTo>
                    <a:pt x="113" y="3"/>
                    <a:pt x="116" y="5"/>
                    <a:pt x="120" y="8"/>
                  </a:cubicBezTo>
                  <a:cubicBezTo>
                    <a:pt x="123" y="11"/>
                    <a:pt x="125" y="15"/>
                    <a:pt x="127" y="19"/>
                  </a:cubicBezTo>
                  <a:cubicBezTo>
                    <a:pt x="129" y="24"/>
                    <a:pt x="130" y="29"/>
                    <a:pt x="130" y="34"/>
                  </a:cubicBezTo>
                  <a:cubicBezTo>
                    <a:pt x="130" y="37"/>
                    <a:pt x="130" y="39"/>
                    <a:pt x="129" y="41"/>
                  </a:cubicBezTo>
                  <a:cubicBezTo>
                    <a:pt x="129" y="43"/>
                    <a:pt x="128" y="46"/>
                    <a:pt x="128" y="48"/>
                  </a:cubicBezTo>
                  <a:cubicBezTo>
                    <a:pt x="127" y="50"/>
                    <a:pt x="126" y="52"/>
                    <a:pt x="125" y="54"/>
                  </a:cubicBezTo>
                  <a:cubicBezTo>
                    <a:pt x="122" y="60"/>
                    <a:pt x="119" y="65"/>
                    <a:pt x="114" y="69"/>
                  </a:cubicBezTo>
                  <a:cubicBezTo>
                    <a:pt x="103" y="79"/>
                    <a:pt x="103" y="79"/>
                    <a:pt x="103" y="79"/>
                  </a:cubicBezTo>
                  <a:cubicBezTo>
                    <a:pt x="185" y="67"/>
                    <a:pt x="185" y="67"/>
                    <a:pt x="185" y="67"/>
                  </a:cubicBezTo>
                  <a:cubicBezTo>
                    <a:pt x="183" y="298"/>
                    <a:pt x="183" y="298"/>
                    <a:pt x="183" y="298"/>
                  </a:cubicBezTo>
                  <a:cubicBezTo>
                    <a:pt x="0" y="327"/>
                    <a:pt x="0" y="327"/>
                    <a:pt x="0" y="327"/>
                  </a:cubicBezTo>
                  <a:lnTo>
                    <a:pt x="0" y="278"/>
                  </a:lnTo>
                  <a:close/>
                </a:path>
              </a:pathLst>
            </a:custGeom>
            <a:solidFill>
              <a:srgbClr val="725099"/>
            </a:solidFill>
            <a:ln w="9525">
              <a:noFill/>
              <a:round/>
            </a:ln>
          </p:spPr>
          <p:txBody>
            <a:bodyPr vert="horz" wrap="square" lIns="96435" tIns="48218" rIns="96435" bIns="48218" numCol="1" anchor="t" anchorCtr="0" compatLnSpc="1"/>
            <a:lstStyle/>
            <a:p>
              <a:pPr algn="just">
                <a:lnSpc>
                  <a:spcPct val="120000"/>
                </a:lnSpc>
                <a:spcBef>
                  <a:spcPct val="0"/>
                </a:spcBef>
                <a:spcAft>
                  <a:spcPct val="0"/>
                </a:spcAft>
              </a:pPr>
              <a:endParaRPr 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31"/>
            <p:cNvSpPr/>
            <p:nvPr/>
          </p:nvSpPr>
          <p:spPr bwMode="auto">
            <a:xfrm>
              <a:off x="2573851" y="4256781"/>
              <a:ext cx="987425" cy="995363"/>
            </a:xfrm>
            <a:custGeom>
              <a:gdLst>
                <a:gd name="T0" fmla="*/ 0 w 263"/>
                <a:gd name="T1" fmla="*/ 28 h 264"/>
                <a:gd name="T2" fmla="*/ 46 w 263"/>
                <a:gd name="T3" fmla="*/ 21 h 264"/>
                <a:gd name="T4" fmla="*/ 44 w 263"/>
                <a:gd name="T5" fmla="*/ 29 h 264"/>
                <a:gd name="T6" fmla="*/ 42 w 263"/>
                <a:gd name="T7" fmla="*/ 37 h 264"/>
                <a:gd name="T8" fmla="*/ 41 w 263"/>
                <a:gd name="T9" fmla="*/ 46 h 264"/>
                <a:gd name="T10" fmla="*/ 46 w 263"/>
                <a:gd name="T11" fmla="*/ 68 h 264"/>
                <a:gd name="T12" fmla="*/ 58 w 263"/>
                <a:gd name="T13" fmla="*/ 85 h 264"/>
                <a:gd name="T14" fmla="*/ 75 w 263"/>
                <a:gd name="T15" fmla="*/ 95 h 264"/>
                <a:gd name="T16" fmla="*/ 89 w 263"/>
                <a:gd name="T17" fmla="*/ 97 h 264"/>
                <a:gd name="T18" fmla="*/ 89 w 263"/>
                <a:gd name="T19" fmla="*/ 97 h 264"/>
                <a:gd name="T20" fmla="*/ 97 w 263"/>
                <a:gd name="T21" fmla="*/ 96 h 264"/>
                <a:gd name="T22" fmla="*/ 118 w 263"/>
                <a:gd name="T23" fmla="*/ 89 h 264"/>
                <a:gd name="T24" fmla="*/ 135 w 263"/>
                <a:gd name="T25" fmla="*/ 74 h 264"/>
                <a:gd name="T26" fmla="*/ 147 w 263"/>
                <a:gd name="T27" fmla="*/ 54 h 264"/>
                <a:gd name="T28" fmla="*/ 151 w 263"/>
                <a:gd name="T29" fmla="*/ 31 h 264"/>
                <a:gd name="T30" fmla="*/ 145 w 263"/>
                <a:gd name="T31" fmla="*/ 7 h 264"/>
                <a:gd name="T32" fmla="*/ 191 w 263"/>
                <a:gd name="T33" fmla="*/ 0 h 264"/>
                <a:gd name="T34" fmla="*/ 190 w 263"/>
                <a:gd name="T35" fmla="*/ 118 h 264"/>
                <a:gd name="T36" fmla="*/ 199 w 263"/>
                <a:gd name="T37" fmla="*/ 105 h 264"/>
                <a:gd name="T38" fmla="*/ 211 w 263"/>
                <a:gd name="T39" fmla="*/ 92 h 264"/>
                <a:gd name="T40" fmla="*/ 217 w 263"/>
                <a:gd name="T41" fmla="*/ 89 h 264"/>
                <a:gd name="T42" fmla="*/ 222 w 263"/>
                <a:gd name="T43" fmla="*/ 87 h 264"/>
                <a:gd name="T44" fmla="*/ 228 w 263"/>
                <a:gd name="T45" fmla="*/ 85 h 264"/>
                <a:gd name="T46" fmla="*/ 233 w 263"/>
                <a:gd name="T47" fmla="*/ 85 h 264"/>
                <a:gd name="T48" fmla="*/ 242 w 263"/>
                <a:gd name="T49" fmla="*/ 86 h 264"/>
                <a:gd name="T50" fmla="*/ 253 w 263"/>
                <a:gd name="T51" fmla="*/ 93 h 264"/>
                <a:gd name="T52" fmla="*/ 260 w 263"/>
                <a:gd name="T53" fmla="*/ 104 h 264"/>
                <a:gd name="T54" fmla="*/ 263 w 263"/>
                <a:gd name="T55" fmla="*/ 118 h 264"/>
                <a:gd name="T56" fmla="*/ 260 w 263"/>
                <a:gd name="T57" fmla="*/ 134 h 264"/>
                <a:gd name="T58" fmla="*/ 252 w 263"/>
                <a:gd name="T59" fmla="*/ 148 h 264"/>
                <a:gd name="T60" fmla="*/ 240 w 263"/>
                <a:gd name="T61" fmla="*/ 159 h 264"/>
                <a:gd name="T62" fmla="*/ 226 w 263"/>
                <a:gd name="T63" fmla="*/ 164 h 264"/>
                <a:gd name="T64" fmla="*/ 221 w 263"/>
                <a:gd name="T65" fmla="*/ 164 h 264"/>
                <a:gd name="T66" fmla="*/ 220 w 263"/>
                <a:gd name="T67" fmla="*/ 164 h 264"/>
                <a:gd name="T68" fmla="*/ 215 w 263"/>
                <a:gd name="T69" fmla="*/ 164 h 264"/>
                <a:gd name="T70" fmla="*/ 210 w 263"/>
                <a:gd name="T71" fmla="*/ 162 h 264"/>
                <a:gd name="T72" fmla="*/ 206 w 263"/>
                <a:gd name="T73" fmla="*/ 160 h 264"/>
                <a:gd name="T74" fmla="*/ 199 w 263"/>
                <a:gd name="T75" fmla="*/ 154 h 264"/>
                <a:gd name="T76" fmla="*/ 190 w 263"/>
                <a:gd name="T77" fmla="*/ 144 h 264"/>
                <a:gd name="T78" fmla="*/ 190 w 263"/>
                <a:gd name="T79" fmla="*/ 233 h 264"/>
                <a:gd name="T80" fmla="*/ 2 w 263"/>
                <a:gd name="T81" fmla="*/ 264 h 264"/>
                <a:gd name="T82" fmla="*/ 0 w 263"/>
                <a:gd name="T83" fmla="*/ 28 h 2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3" h="264">
                  <a:moveTo>
                    <a:pt x="0" y="28"/>
                  </a:moveTo>
                  <a:cubicBezTo>
                    <a:pt x="46" y="21"/>
                    <a:pt x="46" y="21"/>
                    <a:pt x="46" y="21"/>
                  </a:cubicBezTo>
                  <a:cubicBezTo>
                    <a:pt x="45" y="24"/>
                    <a:pt x="44" y="26"/>
                    <a:pt x="44" y="29"/>
                  </a:cubicBezTo>
                  <a:cubicBezTo>
                    <a:pt x="43" y="31"/>
                    <a:pt x="42" y="34"/>
                    <a:pt x="42" y="37"/>
                  </a:cubicBezTo>
                  <a:cubicBezTo>
                    <a:pt x="42" y="40"/>
                    <a:pt x="41" y="43"/>
                    <a:pt x="41" y="46"/>
                  </a:cubicBezTo>
                  <a:cubicBezTo>
                    <a:pt x="41" y="54"/>
                    <a:pt x="43" y="61"/>
                    <a:pt x="46" y="68"/>
                  </a:cubicBezTo>
                  <a:cubicBezTo>
                    <a:pt x="49" y="75"/>
                    <a:pt x="53" y="80"/>
                    <a:pt x="58" y="85"/>
                  </a:cubicBezTo>
                  <a:cubicBezTo>
                    <a:pt x="63" y="90"/>
                    <a:pt x="69" y="93"/>
                    <a:pt x="75" y="95"/>
                  </a:cubicBezTo>
                  <a:cubicBezTo>
                    <a:pt x="80" y="96"/>
                    <a:pt x="85" y="97"/>
                    <a:pt x="89" y="97"/>
                  </a:cubicBezTo>
                  <a:cubicBezTo>
                    <a:pt x="89" y="97"/>
                    <a:pt x="89" y="97"/>
                    <a:pt x="89" y="97"/>
                  </a:cubicBezTo>
                  <a:cubicBezTo>
                    <a:pt x="92" y="97"/>
                    <a:pt x="94" y="97"/>
                    <a:pt x="97" y="96"/>
                  </a:cubicBezTo>
                  <a:cubicBezTo>
                    <a:pt x="104" y="95"/>
                    <a:pt x="111" y="93"/>
                    <a:pt x="118" y="89"/>
                  </a:cubicBezTo>
                  <a:cubicBezTo>
                    <a:pt x="124" y="85"/>
                    <a:pt x="130" y="80"/>
                    <a:pt x="135" y="74"/>
                  </a:cubicBezTo>
                  <a:cubicBezTo>
                    <a:pt x="140" y="68"/>
                    <a:pt x="144" y="61"/>
                    <a:pt x="147" y="54"/>
                  </a:cubicBezTo>
                  <a:cubicBezTo>
                    <a:pt x="149" y="47"/>
                    <a:pt x="151" y="39"/>
                    <a:pt x="151" y="31"/>
                  </a:cubicBezTo>
                  <a:cubicBezTo>
                    <a:pt x="151" y="22"/>
                    <a:pt x="149" y="14"/>
                    <a:pt x="145" y="7"/>
                  </a:cubicBezTo>
                  <a:cubicBezTo>
                    <a:pt x="191" y="0"/>
                    <a:pt x="191" y="0"/>
                    <a:pt x="191" y="0"/>
                  </a:cubicBezTo>
                  <a:cubicBezTo>
                    <a:pt x="190" y="118"/>
                    <a:pt x="190" y="118"/>
                    <a:pt x="190" y="118"/>
                  </a:cubicBezTo>
                  <a:cubicBezTo>
                    <a:pt x="199" y="105"/>
                    <a:pt x="199" y="105"/>
                    <a:pt x="199" y="105"/>
                  </a:cubicBezTo>
                  <a:cubicBezTo>
                    <a:pt x="202" y="100"/>
                    <a:pt x="207" y="96"/>
                    <a:pt x="211" y="92"/>
                  </a:cubicBezTo>
                  <a:cubicBezTo>
                    <a:pt x="213" y="91"/>
                    <a:pt x="215" y="90"/>
                    <a:pt x="217" y="89"/>
                  </a:cubicBezTo>
                  <a:cubicBezTo>
                    <a:pt x="218" y="88"/>
                    <a:pt x="220" y="87"/>
                    <a:pt x="222" y="87"/>
                  </a:cubicBezTo>
                  <a:cubicBezTo>
                    <a:pt x="224" y="86"/>
                    <a:pt x="226" y="86"/>
                    <a:pt x="228" y="85"/>
                  </a:cubicBezTo>
                  <a:cubicBezTo>
                    <a:pt x="230" y="85"/>
                    <a:pt x="231" y="85"/>
                    <a:pt x="233" y="85"/>
                  </a:cubicBezTo>
                  <a:cubicBezTo>
                    <a:pt x="236" y="85"/>
                    <a:pt x="239" y="85"/>
                    <a:pt x="242" y="86"/>
                  </a:cubicBezTo>
                  <a:cubicBezTo>
                    <a:pt x="246" y="88"/>
                    <a:pt x="250" y="90"/>
                    <a:pt x="253" y="93"/>
                  </a:cubicBezTo>
                  <a:cubicBezTo>
                    <a:pt x="256" y="96"/>
                    <a:pt x="259" y="99"/>
                    <a:pt x="260" y="104"/>
                  </a:cubicBezTo>
                  <a:cubicBezTo>
                    <a:pt x="262" y="108"/>
                    <a:pt x="263" y="113"/>
                    <a:pt x="263" y="118"/>
                  </a:cubicBezTo>
                  <a:cubicBezTo>
                    <a:pt x="263" y="124"/>
                    <a:pt x="262" y="129"/>
                    <a:pt x="260" y="134"/>
                  </a:cubicBezTo>
                  <a:cubicBezTo>
                    <a:pt x="258" y="139"/>
                    <a:pt x="256" y="144"/>
                    <a:pt x="252" y="148"/>
                  </a:cubicBezTo>
                  <a:cubicBezTo>
                    <a:pt x="249" y="153"/>
                    <a:pt x="245" y="156"/>
                    <a:pt x="240" y="159"/>
                  </a:cubicBezTo>
                  <a:cubicBezTo>
                    <a:pt x="236" y="161"/>
                    <a:pt x="231" y="163"/>
                    <a:pt x="226" y="164"/>
                  </a:cubicBezTo>
                  <a:cubicBezTo>
                    <a:pt x="224" y="164"/>
                    <a:pt x="223" y="164"/>
                    <a:pt x="221" y="164"/>
                  </a:cubicBezTo>
                  <a:cubicBezTo>
                    <a:pt x="220" y="164"/>
                    <a:pt x="220" y="164"/>
                    <a:pt x="220" y="164"/>
                  </a:cubicBezTo>
                  <a:cubicBezTo>
                    <a:pt x="219" y="164"/>
                    <a:pt x="217" y="164"/>
                    <a:pt x="215" y="164"/>
                  </a:cubicBezTo>
                  <a:cubicBezTo>
                    <a:pt x="213" y="164"/>
                    <a:pt x="212" y="163"/>
                    <a:pt x="210" y="162"/>
                  </a:cubicBezTo>
                  <a:cubicBezTo>
                    <a:pt x="209" y="162"/>
                    <a:pt x="207" y="161"/>
                    <a:pt x="206" y="160"/>
                  </a:cubicBezTo>
                  <a:cubicBezTo>
                    <a:pt x="203" y="159"/>
                    <a:pt x="201" y="157"/>
                    <a:pt x="199" y="154"/>
                  </a:cubicBezTo>
                  <a:cubicBezTo>
                    <a:pt x="190" y="144"/>
                    <a:pt x="190" y="144"/>
                    <a:pt x="190" y="144"/>
                  </a:cubicBezTo>
                  <a:cubicBezTo>
                    <a:pt x="190" y="233"/>
                    <a:pt x="190" y="233"/>
                    <a:pt x="190" y="233"/>
                  </a:cubicBezTo>
                  <a:cubicBezTo>
                    <a:pt x="2" y="264"/>
                    <a:pt x="2" y="264"/>
                    <a:pt x="2" y="264"/>
                  </a:cubicBezTo>
                  <a:lnTo>
                    <a:pt x="0" y="28"/>
                  </a:lnTo>
                  <a:close/>
                </a:path>
              </a:pathLst>
            </a:custGeom>
            <a:solidFill>
              <a:schemeClr val="accent4"/>
            </a:solidFill>
            <a:ln w="9525">
              <a:noFill/>
              <a:round/>
            </a:ln>
          </p:spPr>
          <p:txBody>
            <a:bodyPr vert="horz" wrap="square" lIns="96435" tIns="48218" rIns="96435" bIns="48218" numCol="1" anchor="t" anchorCtr="0" compatLnSpc="1"/>
            <a:lstStyle/>
            <a:p>
              <a:pPr algn="just">
                <a:lnSpc>
                  <a:spcPct val="120000"/>
                </a:lnSpc>
                <a:spcBef>
                  <a:spcPct val="0"/>
                </a:spcBef>
                <a:spcAft>
                  <a:spcPct val="0"/>
                </a:spcAft>
              </a:pPr>
              <a:endParaRPr 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33"/>
            <p:cNvSpPr/>
            <p:nvPr/>
          </p:nvSpPr>
          <p:spPr bwMode="auto">
            <a:xfrm>
              <a:off x="3081087" y="2797175"/>
              <a:ext cx="1382713" cy="1379538"/>
            </a:xfrm>
            <a:custGeom>
              <a:gdLst>
                <a:gd name="T0" fmla="*/ 74 w 368"/>
                <a:gd name="T1" fmla="*/ 219 h 366"/>
                <a:gd name="T2" fmla="*/ 65 w 368"/>
                <a:gd name="T3" fmla="*/ 232 h 366"/>
                <a:gd name="T4" fmla="*/ 53 w 368"/>
                <a:gd name="T5" fmla="*/ 245 h 366"/>
                <a:gd name="T6" fmla="*/ 47 w 368"/>
                <a:gd name="T7" fmla="*/ 248 h 366"/>
                <a:gd name="T8" fmla="*/ 42 w 368"/>
                <a:gd name="T9" fmla="*/ 250 h 366"/>
                <a:gd name="T10" fmla="*/ 36 w 368"/>
                <a:gd name="T11" fmla="*/ 252 h 366"/>
                <a:gd name="T12" fmla="*/ 31 w 368"/>
                <a:gd name="T13" fmla="*/ 252 h 366"/>
                <a:gd name="T14" fmla="*/ 22 w 368"/>
                <a:gd name="T15" fmla="*/ 250 h 366"/>
                <a:gd name="T16" fmla="*/ 10 w 368"/>
                <a:gd name="T17" fmla="*/ 244 h 366"/>
                <a:gd name="T18" fmla="*/ 2 w 368"/>
                <a:gd name="T19" fmla="*/ 232 h 366"/>
                <a:gd name="T20" fmla="*/ 0 w 368"/>
                <a:gd name="T21" fmla="*/ 217 h 366"/>
                <a:gd name="T22" fmla="*/ 3 w 368"/>
                <a:gd name="T23" fmla="*/ 200 h 366"/>
                <a:gd name="T24" fmla="*/ 11 w 368"/>
                <a:gd name="T25" fmla="*/ 186 h 366"/>
                <a:gd name="T26" fmla="*/ 23 w 368"/>
                <a:gd name="T27" fmla="*/ 176 h 366"/>
                <a:gd name="T28" fmla="*/ 37 w 368"/>
                <a:gd name="T29" fmla="*/ 171 h 366"/>
                <a:gd name="T30" fmla="*/ 42 w 368"/>
                <a:gd name="T31" fmla="*/ 170 h 366"/>
                <a:gd name="T32" fmla="*/ 43 w 368"/>
                <a:gd name="T33" fmla="*/ 170 h 366"/>
                <a:gd name="T34" fmla="*/ 49 w 368"/>
                <a:gd name="T35" fmla="*/ 171 h 366"/>
                <a:gd name="T36" fmla="*/ 54 w 368"/>
                <a:gd name="T37" fmla="*/ 173 h 366"/>
                <a:gd name="T38" fmla="*/ 58 w 368"/>
                <a:gd name="T39" fmla="*/ 175 h 366"/>
                <a:gd name="T40" fmla="*/ 66 w 368"/>
                <a:gd name="T41" fmla="*/ 182 h 366"/>
                <a:gd name="T42" fmla="*/ 74 w 368"/>
                <a:gd name="T43" fmla="*/ 192 h 366"/>
                <a:gd name="T44" fmla="*/ 74 w 368"/>
                <a:gd name="T45" fmla="*/ 0 h 366"/>
                <a:gd name="T46" fmla="*/ 368 w 368"/>
                <a:gd name="T47" fmla="*/ 279 h 366"/>
                <a:gd name="T48" fmla="*/ 259 w 368"/>
                <a:gd name="T49" fmla="*/ 294 h 366"/>
                <a:gd name="T50" fmla="*/ 259 w 368"/>
                <a:gd name="T51" fmla="*/ 339 h 366"/>
                <a:gd name="T52" fmla="*/ 216 w 368"/>
                <a:gd name="T53" fmla="*/ 345 h 366"/>
                <a:gd name="T54" fmla="*/ 218 w 368"/>
                <a:gd name="T55" fmla="*/ 339 h 366"/>
                <a:gd name="T56" fmla="*/ 220 w 368"/>
                <a:gd name="T57" fmla="*/ 331 h 366"/>
                <a:gd name="T58" fmla="*/ 220 w 368"/>
                <a:gd name="T59" fmla="*/ 323 h 366"/>
                <a:gd name="T60" fmla="*/ 216 w 368"/>
                <a:gd name="T61" fmla="*/ 301 h 366"/>
                <a:gd name="T62" fmla="*/ 205 w 368"/>
                <a:gd name="T63" fmla="*/ 284 h 366"/>
                <a:gd name="T64" fmla="*/ 188 w 368"/>
                <a:gd name="T65" fmla="*/ 274 h 366"/>
                <a:gd name="T66" fmla="*/ 173 w 368"/>
                <a:gd name="T67" fmla="*/ 272 h 366"/>
                <a:gd name="T68" fmla="*/ 166 w 368"/>
                <a:gd name="T69" fmla="*/ 272 h 366"/>
                <a:gd name="T70" fmla="*/ 146 w 368"/>
                <a:gd name="T71" fmla="*/ 280 h 366"/>
                <a:gd name="T72" fmla="*/ 129 w 368"/>
                <a:gd name="T73" fmla="*/ 295 h 366"/>
                <a:gd name="T74" fmla="*/ 117 w 368"/>
                <a:gd name="T75" fmla="*/ 314 h 366"/>
                <a:gd name="T76" fmla="*/ 113 w 368"/>
                <a:gd name="T77" fmla="*/ 337 h 366"/>
                <a:gd name="T78" fmla="*/ 117 w 368"/>
                <a:gd name="T79" fmla="*/ 360 h 366"/>
                <a:gd name="T80" fmla="*/ 73 w 368"/>
                <a:gd name="T81" fmla="*/ 366 h 366"/>
                <a:gd name="T82" fmla="*/ 74 w 368"/>
                <a:gd name="T83" fmla="*/ 219 h 36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8" h="366">
                  <a:moveTo>
                    <a:pt x="74" y="219"/>
                  </a:moveTo>
                  <a:cubicBezTo>
                    <a:pt x="65" y="232"/>
                    <a:pt x="65" y="232"/>
                    <a:pt x="65" y="232"/>
                  </a:cubicBezTo>
                  <a:cubicBezTo>
                    <a:pt x="62" y="237"/>
                    <a:pt x="58" y="241"/>
                    <a:pt x="53" y="245"/>
                  </a:cubicBezTo>
                  <a:cubicBezTo>
                    <a:pt x="51" y="246"/>
                    <a:pt x="49" y="247"/>
                    <a:pt x="47" y="248"/>
                  </a:cubicBezTo>
                  <a:cubicBezTo>
                    <a:pt x="46" y="249"/>
                    <a:pt x="44" y="250"/>
                    <a:pt x="42" y="250"/>
                  </a:cubicBezTo>
                  <a:cubicBezTo>
                    <a:pt x="40" y="251"/>
                    <a:pt x="38" y="251"/>
                    <a:pt x="36" y="252"/>
                  </a:cubicBezTo>
                  <a:cubicBezTo>
                    <a:pt x="34" y="252"/>
                    <a:pt x="33" y="252"/>
                    <a:pt x="31" y="252"/>
                  </a:cubicBezTo>
                  <a:cubicBezTo>
                    <a:pt x="28" y="252"/>
                    <a:pt x="25" y="251"/>
                    <a:pt x="22" y="250"/>
                  </a:cubicBezTo>
                  <a:cubicBezTo>
                    <a:pt x="17" y="249"/>
                    <a:pt x="14" y="247"/>
                    <a:pt x="10" y="244"/>
                  </a:cubicBezTo>
                  <a:cubicBezTo>
                    <a:pt x="7" y="240"/>
                    <a:pt x="4" y="237"/>
                    <a:pt x="2" y="232"/>
                  </a:cubicBezTo>
                  <a:cubicBezTo>
                    <a:pt x="0" y="227"/>
                    <a:pt x="0" y="222"/>
                    <a:pt x="0" y="217"/>
                  </a:cubicBezTo>
                  <a:cubicBezTo>
                    <a:pt x="0" y="211"/>
                    <a:pt x="1" y="206"/>
                    <a:pt x="3" y="200"/>
                  </a:cubicBezTo>
                  <a:cubicBezTo>
                    <a:pt x="4" y="195"/>
                    <a:pt x="7" y="190"/>
                    <a:pt x="11" y="186"/>
                  </a:cubicBezTo>
                  <a:cubicBezTo>
                    <a:pt x="14" y="182"/>
                    <a:pt x="18" y="178"/>
                    <a:pt x="23" y="176"/>
                  </a:cubicBezTo>
                  <a:cubicBezTo>
                    <a:pt x="27" y="173"/>
                    <a:pt x="32" y="171"/>
                    <a:pt x="37" y="171"/>
                  </a:cubicBezTo>
                  <a:cubicBezTo>
                    <a:pt x="39" y="170"/>
                    <a:pt x="40" y="170"/>
                    <a:pt x="42" y="170"/>
                  </a:cubicBezTo>
                  <a:cubicBezTo>
                    <a:pt x="42" y="170"/>
                    <a:pt x="43" y="170"/>
                    <a:pt x="43" y="170"/>
                  </a:cubicBezTo>
                  <a:cubicBezTo>
                    <a:pt x="45" y="170"/>
                    <a:pt x="47" y="171"/>
                    <a:pt x="49" y="171"/>
                  </a:cubicBezTo>
                  <a:cubicBezTo>
                    <a:pt x="50" y="171"/>
                    <a:pt x="52" y="172"/>
                    <a:pt x="54" y="173"/>
                  </a:cubicBezTo>
                  <a:cubicBezTo>
                    <a:pt x="55" y="173"/>
                    <a:pt x="57" y="174"/>
                    <a:pt x="58" y="175"/>
                  </a:cubicBezTo>
                  <a:cubicBezTo>
                    <a:pt x="61" y="177"/>
                    <a:pt x="64" y="179"/>
                    <a:pt x="66" y="182"/>
                  </a:cubicBezTo>
                  <a:cubicBezTo>
                    <a:pt x="74" y="192"/>
                    <a:pt x="74" y="192"/>
                    <a:pt x="74" y="192"/>
                  </a:cubicBezTo>
                  <a:cubicBezTo>
                    <a:pt x="74" y="0"/>
                    <a:pt x="74" y="0"/>
                    <a:pt x="74" y="0"/>
                  </a:cubicBezTo>
                  <a:cubicBezTo>
                    <a:pt x="368" y="279"/>
                    <a:pt x="368" y="279"/>
                    <a:pt x="368" y="279"/>
                  </a:cubicBezTo>
                  <a:cubicBezTo>
                    <a:pt x="259" y="294"/>
                    <a:pt x="259" y="294"/>
                    <a:pt x="259" y="294"/>
                  </a:cubicBezTo>
                  <a:cubicBezTo>
                    <a:pt x="259" y="339"/>
                    <a:pt x="259" y="339"/>
                    <a:pt x="259" y="339"/>
                  </a:cubicBezTo>
                  <a:cubicBezTo>
                    <a:pt x="216" y="345"/>
                    <a:pt x="216" y="345"/>
                    <a:pt x="216" y="345"/>
                  </a:cubicBezTo>
                  <a:cubicBezTo>
                    <a:pt x="217" y="343"/>
                    <a:pt x="217" y="341"/>
                    <a:pt x="218" y="339"/>
                  </a:cubicBezTo>
                  <a:cubicBezTo>
                    <a:pt x="219" y="336"/>
                    <a:pt x="219" y="334"/>
                    <a:pt x="220" y="331"/>
                  </a:cubicBezTo>
                  <a:cubicBezTo>
                    <a:pt x="220" y="329"/>
                    <a:pt x="220" y="326"/>
                    <a:pt x="220" y="323"/>
                  </a:cubicBezTo>
                  <a:cubicBezTo>
                    <a:pt x="220" y="316"/>
                    <a:pt x="219" y="308"/>
                    <a:pt x="216" y="301"/>
                  </a:cubicBezTo>
                  <a:cubicBezTo>
                    <a:pt x="213" y="295"/>
                    <a:pt x="210" y="289"/>
                    <a:pt x="205" y="284"/>
                  </a:cubicBezTo>
                  <a:cubicBezTo>
                    <a:pt x="200" y="280"/>
                    <a:pt x="194" y="276"/>
                    <a:pt x="188" y="274"/>
                  </a:cubicBezTo>
                  <a:cubicBezTo>
                    <a:pt x="183" y="273"/>
                    <a:pt x="178" y="272"/>
                    <a:pt x="173" y="272"/>
                  </a:cubicBezTo>
                  <a:cubicBezTo>
                    <a:pt x="171" y="272"/>
                    <a:pt x="169" y="272"/>
                    <a:pt x="166" y="272"/>
                  </a:cubicBezTo>
                  <a:cubicBezTo>
                    <a:pt x="159" y="273"/>
                    <a:pt x="152" y="276"/>
                    <a:pt x="146" y="280"/>
                  </a:cubicBezTo>
                  <a:cubicBezTo>
                    <a:pt x="139" y="284"/>
                    <a:pt x="134" y="289"/>
                    <a:pt x="129" y="295"/>
                  </a:cubicBezTo>
                  <a:cubicBezTo>
                    <a:pt x="124" y="301"/>
                    <a:pt x="120" y="307"/>
                    <a:pt x="117" y="314"/>
                  </a:cubicBezTo>
                  <a:cubicBezTo>
                    <a:pt x="115" y="322"/>
                    <a:pt x="113" y="330"/>
                    <a:pt x="113" y="337"/>
                  </a:cubicBezTo>
                  <a:cubicBezTo>
                    <a:pt x="113" y="345"/>
                    <a:pt x="115" y="353"/>
                    <a:pt x="117" y="360"/>
                  </a:cubicBezTo>
                  <a:cubicBezTo>
                    <a:pt x="73" y="366"/>
                    <a:pt x="73" y="366"/>
                    <a:pt x="73" y="366"/>
                  </a:cubicBezTo>
                  <a:lnTo>
                    <a:pt x="74" y="219"/>
                  </a:lnTo>
                  <a:close/>
                </a:path>
              </a:pathLst>
            </a:custGeom>
            <a:solidFill>
              <a:srgbClr val="725099"/>
            </a:solidFill>
            <a:ln w="9525">
              <a:noFill/>
              <a:round/>
            </a:ln>
          </p:spPr>
          <p:txBody>
            <a:bodyPr vert="horz" wrap="square" lIns="96435" tIns="48218" rIns="96435" bIns="48218" numCol="1" anchor="t" anchorCtr="0" compatLnSpc="1"/>
            <a:lstStyle/>
            <a:p>
              <a:pPr algn="just">
                <a:lnSpc>
                  <a:spcPct val="120000"/>
                </a:lnSpc>
                <a:spcBef>
                  <a:spcPct val="0"/>
                </a:spcBef>
                <a:spcAft>
                  <a:spcPct val="0"/>
                </a:spcAft>
              </a:pPr>
              <a:endParaRPr 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35"/>
            <p:cNvSpPr/>
            <p:nvPr/>
          </p:nvSpPr>
          <p:spPr bwMode="auto">
            <a:xfrm>
              <a:off x="2136448" y="2809775"/>
              <a:ext cx="1157288" cy="1744663"/>
            </a:xfrm>
            <a:custGeom>
              <a:gdLst>
                <a:gd name="T0" fmla="*/ 206 w 308"/>
                <a:gd name="T1" fmla="*/ 463 h 463"/>
                <a:gd name="T2" fmla="*/ 197 w 308"/>
                <a:gd name="T3" fmla="*/ 461 h 463"/>
                <a:gd name="T4" fmla="*/ 186 w 308"/>
                <a:gd name="T5" fmla="*/ 455 h 463"/>
                <a:gd name="T6" fmla="*/ 178 w 308"/>
                <a:gd name="T7" fmla="*/ 444 h 463"/>
                <a:gd name="T8" fmla="*/ 175 w 308"/>
                <a:gd name="T9" fmla="*/ 429 h 463"/>
                <a:gd name="T10" fmla="*/ 176 w 308"/>
                <a:gd name="T11" fmla="*/ 421 h 463"/>
                <a:gd name="T12" fmla="*/ 178 w 308"/>
                <a:gd name="T13" fmla="*/ 414 h 463"/>
                <a:gd name="T14" fmla="*/ 181 w 308"/>
                <a:gd name="T15" fmla="*/ 407 h 463"/>
                <a:gd name="T16" fmla="*/ 185 w 308"/>
                <a:gd name="T17" fmla="*/ 400 h 463"/>
                <a:gd name="T18" fmla="*/ 194 w 308"/>
                <a:gd name="T19" fmla="*/ 391 h 463"/>
                <a:gd name="T20" fmla="*/ 208 w 308"/>
                <a:gd name="T21" fmla="*/ 380 h 463"/>
                <a:gd name="T22" fmla="*/ 116 w 308"/>
                <a:gd name="T23" fmla="*/ 393 h 463"/>
                <a:gd name="T24" fmla="*/ 116 w 308"/>
                <a:gd name="T25" fmla="*/ 347 h 463"/>
                <a:gd name="T26" fmla="*/ 0 w 308"/>
                <a:gd name="T27" fmla="*/ 364 h 463"/>
                <a:gd name="T28" fmla="*/ 147 w 308"/>
                <a:gd name="T29" fmla="*/ 190 h 463"/>
                <a:gd name="T30" fmla="*/ 146 w 308"/>
                <a:gd name="T31" fmla="*/ 57 h 463"/>
                <a:gd name="T32" fmla="*/ 206 w 308"/>
                <a:gd name="T33" fmla="*/ 49 h 463"/>
                <a:gd name="T34" fmla="*/ 207 w 308"/>
                <a:gd name="T35" fmla="*/ 119 h 463"/>
                <a:gd name="T36" fmla="*/ 308 w 308"/>
                <a:gd name="T37" fmla="*/ 0 h 463"/>
                <a:gd name="T38" fmla="*/ 307 w 308"/>
                <a:gd name="T39" fmla="*/ 151 h 463"/>
                <a:gd name="T40" fmla="*/ 301 w 308"/>
                <a:gd name="T41" fmla="*/ 149 h 463"/>
                <a:gd name="T42" fmla="*/ 294 w 308"/>
                <a:gd name="T43" fmla="*/ 149 h 463"/>
                <a:gd name="T44" fmla="*/ 294 w 308"/>
                <a:gd name="T45" fmla="*/ 149 h 463"/>
                <a:gd name="T46" fmla="*/ 287 w 308"/>
                <a:gd name="T47" fmla="*/ 149 h 463"/>
                <a:gd name="T48" fmla="*/ 266 w 308"/>
                <a:gd name="T49" fmla="*/ 157 h 463"/>
                <a:gd name="T50" fmla="*/ 249 w 308"/>
                <a:gd name="T51" fmla="*/ 172 h 463"/>
                <a:gd name="T52" fmla="*/ 237 w 308"/>
                <a:gd name="T53" fmla="*/ 192 h 463"/>
                <a:gd name="T54" fmla="*/ 233 w 308"/>
                <a:gd name="T55" fmla="*/ 215 h 463"/>
                <a:gd name="T56" fmla="*/ 237 w 308"/>
                <a:gd name="T57" fmla="*/ 237 h 463"/>
                <a:gd name="T58" fmla="*/ 249 w 308"/>
                <a:gd name="T59" fmla="*/ 255 h 463"/>
                <a:gd name="T60" fmla="*/ 267 w 308"/>
                <a:gd name="T61" fmla="*/ 265 h 463"/>
                <a:gd name="T62" fmla="*/ 281 w 308"/>
                <a:gd name="T63" fmla="*/ 267 h 463"/>
                <a:gd name="T64" fmla="*/ 288 w 308"/>
                <a:gd name="T65" fmla="*/ 267 h 463"/>
                <a:gd name="T66" fmla="*/ 307 w 308"/>
                <a:gd name="T67" fmla="*/ 260 h 463"/>
                <a:gd name="T68" fmla="*/ 307 w 308"/>
                <a:gd name="T69" fmla="*/ 366 h 463"/>
                <a:gd name="T70" fmla="*/ 218 w 308"/>
                <a:gd name="T71" fmla="*/ 379 h 463"/>
                <a:gd name="T72" fmla="*/ 231 w 308"/>
                <a:gd name="T73" fmla="*/ 385 h 463"/>
                <a:gd name="T74" fmla="*/ 240 w 308"/>
                <a:gd name="T75" fmla="*/ 392 h 463"/>
                <a:gd name="T76" fmla="*/ 244 w 308"/>
                <a:gd name="T77" fmla="*/ 397 h 463"/>
                <a:gd name="T78" fmla="*/ 247 w 308"/>
                <a:gd name="T79" fmla="*/ 402 h 463"/>
                <a:gd name="T80" fmla="*/ 249 w 308"/>
                <a:gd name="T81" fmla="*/ 409 h 463"/>
                <a:gd name="T82" fmla="*/ 249 w 308"/>
                <a:gd name="T83" fmla="*/ 416 h 463"/>
                <a:gd name="T84" fmla="*/ 246 w 308"/>
                <a:gd name="T85" fmla="*/ 432 h 463"/>
                <a:gd name="T86" fmla="*/ 238 w 308"/>
                <a:gd name="T87" fmla="*/ 447 h 463"/>
                <a:gd name="T88" fmla="*/ 226 w 308"/>
                <a:gd name="T89" fmla="*/ 457 h 463"/>
                <a:gd name="T90" fmla="*/ 212 w 308"/>
                <a:gd name="T91" fmla="*/ 462 h 463"/>
                <a:gd name="T92" fmla="*/ 206 w 308"/>
                <a:gd name="T93" fmla="*/ 463 h 4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8" h="462">
                  <a:moveTo>
                    <a:pt x="206" y="463"/>
                  </a:moveTo>
                  <a:cubicBezTo>
                    <a:pt x="203" y="463"/>
                    <a:pt x="200" y="462"/>
                    <a:pt x="197" y="461"/>
                  </a:cubicBezTo>
                  <a:cubicBezTo>
                    <a:pt x="193" y="460"/>
                    <a:pt x="189" y="458"/>
                    <a:pt x="186" y="455"/>
                  </a:cubicBezTo>
                  <a:cubicBezTo>
                    <a:pt x="183" y="452"/>
                    <a:pt x="180" y="448"/>
                    <a:pt x="178" y="444"/>
                  </a:cubicBezTo>
                  <a:cubicBezTo>
                    <a:pt x="176" y="439"/>
                    <a:pt x="175" y="434"/>
                    <a:pt x="175" y="429"/>
                  </a:cubicBezTo>
                  <a:cubicBezTo>
                    <a:pt x="175" y="426"/>
                    <a:pt x="175" y="424"/>
                    <a:pt x="176" y="421"/>
                  </a:cubicBezTo>
                  <a:cubicBezTo>
                    <a:pt x="176" y="419"/>
                    <a:pt x="177" y="416"/>
                    <a:pt x="178" y="414"/>
                  </a:cubicBezTo>
                  <a:cubicBezTo>
                    <a:pt x="178" y="411"/>
                    <a:pt x="179" y="409"/>
                    <a:pt x="181" y="407"/>
                  </a:cubicBezTo>
                  <a:cubicBezTo>
                    <a:pt x="182" y="405"/>
                    <a:pt x="183" y="402"/>
                    <a:pt x="185" y="400"/>
                  </a:cubicBezTo>
                  <a:cubicBezTo>
                    <a:pt x="187" y="397"/>
                    <a:pt x="190" y="394"/>
                    <a:pt x="194" y="391"/>
                  </a:cubicBezTo>
                  <a:cubicBezTo>
                    <a:pt x="208" y="380"/>
                    <a:pt x="208" y="380"/>
                    <a:pt x="208" y="380"/>
                  </a:cubicBezTo>
                  <a:cubicBezTo>
                    <a:pt x="116" y="393"/>
                    <a:pt x="116" y="393"/>
                    <a:pt x="116" y="393"/>
                  </a:cubicBezTo>
                  <a:cubicBezTo>
                    <a:pt x="116" y="347"/>
                    <a:pt x="116" y="347"/>
                    <a:pt x="116" y="347"/>
                  </a:cubicBezTo>
                  <a:cubicBezTo>
                    <a:pt x="0" y="364"/>
                    <a:pt x="0" y="364"/>
                    <a:pt x="0" y="364"/>
                  </a:cubicBezTo>
                  <a:cubicBezTo>
                    <a:pt x="147" y="190"/>
                    <a:pt x="147" y="190"/>
                    <a:pt x="147" y="190"/>
                  </a:cubicBezTo>
                  <a:cubicBezTo>
                    <a:pt x="146" y="57"/>
                    <a:pt x="146" y="57"/>
                    <a:pt x="146" y="57"/>
                  </a:cubicBezTo>
                  <a:cubicBezTo>
                    <a:pt x="206" y="49"/>
                    <a:pt x="206" y="49"/>
                    <a:pt x="206" y="49"/>
                  </a:cubicBezTo>
                  <a:cubicBezTo>
                    <a:pt x="207" y="119"/>
                    <a:pt x="207" y="119"/>
                    <a:pt x="207" y="119"/>
                  </a:cubicBezTo>
                  <a:cubicBezTo>
                    <a:pt x="308" y="0"/>
                    <a:pt x="308" y="0"/>
                    <a:pt x="308" y="0"/>
                  </a:cubicBezTo>
                  <a:cubicBezTo>
                    <a:pt x="307" y="151"/>
                    <a:pt x="307" y="151"/>
                    <a:pt x="307" y="151"/>
                  </a:cubicBezTo>
                  <a:cubicBezTo>
                    <a:pt x="305" y="150"/>
                    <a:pt x="303" y="150"/>
                    <a:pt x="301" y="149"/>
                  </a:cubicBezTo>
                  <a:cubicBezTo>
                    <a:pt x="299" y="149"/>
                    <a:pt x="297" y="149"/>
                    <a:pt x="294" y="149"/>
                  </a:cubicBezTo>
                  <a:cubicBezTo>
                    <a:pt x="294" y="149"/>
                    <a:pt x="294" y="149"/>
                    <a:pt x="294" y="149"/>
                  </a:cubicBezTo>
                  <a:cubicBezTo>
                    <a:pt x="291" y="149"/>
                    <a:pt x="289" y="149"/>
                    <a:pt x="287" y="149"/>
                  </a:cubicBezTo>
                  <a:cubicBezTo>
                    <a:pt x="280" y="150"/>
                    <a:pt x="273" y="153"/>
                    <a:pt x="266" y="157"/>
                  </a:cubicBezTo>
                  <a:cubicBezTo>
                    <a:pt x="259" y="161"/>
                    <a:pt x="254" y="166"/>
                    <a:pt x="249" y="172"/>
                  </a:cubicBezTo>
                  <a:cubicBezTo>
                    <a:pt x="244" y="178"/>
                    <a:pt x="240" y="184"/>
                    <a:pt x="237" y="192"/>
                  </a:cubicBezTo>
                  <a:cubicBezTo>
                    <a:pt x="234" y="199"/>
                    <a:pt x="233" y="207"/>
                    <a:pt x="233" y="215"/>
                  </a:cubicBezTo>
                  <a:cubicBezTo>
                    <a:pt x="233" y="223"/>
                    <a:pt x="234" y="230"/>
                    <a:pt x="237" y="237"/>
                  </a:cubicBezTo>
                  <a:cubicBezTo>
                    <a:pt x="240" y="244"/>
                    <a:pt x="244" y="250"/>
                    <a:pt x="249" y="255"/>
                  </a:cubicBezTo>
                  <a:cubicBezTo>
                    <a:pt x="254" y="259"/>
                    <a:pt x="260" y="263"/>
                    <a:pt x="267" y="265"/>
                  </a:cubicBezTo>
                  <a:cubicBezTo>
                    <a:pt x="271" y="266"/>
                    <a:pt x="276" y="267"/>
                    <a:pt x="281" y="267"/>
                  </a:cubicBezTo>
                  <a:cubicBezTo>
                    <a:pt x="283" y="267"/>
                    <a:pt x="286" y="267"/>
                    <a:pt x="288" y="267"/>
                  </a:cubicBezTo>
                  <a:cubicBezTo>
                    <a:pt x="295" y="266"/>
                    <a:pt x="301" y="264"/>
                    <a:pt x="307" y="260"/>
                  </a:cubicBezTo>
                  <a:cubicBezTo>
                    <a:pt x="307" y="366"/>
                    <a:pt x="307" y="366"/>
                    <a:pt x="307" y="366"/>
                  </a:cubicBezTo>
                  <a:cubicBezTo>
                    <a:pt x="218" y="379"/>
                    <a:pt x="218" y="379"/>
                    <a:pt x="218" y="379"/>
                  </a:cubicBezTo>
                  <a:cubicBezTo>
                    <a:pt x="231" y="385"/>
                    <a:pt x="231" y="385"/>
                    <a:pt x="231" y="385"/>
                  </a:cubicBezTo>
                  <a:cubicBezTo>
                    <a:pt x="235" y="387"/>
                    <a:pt x="238" y="389"/>
                    <a:pt x="240" y="392"/>
                  </a:cubicBezTo>
                  <a:cubicBezTo>
                    <a:pt x="241" y="393"/>
                    <a:pt x="243" y="395"/>
                    <a:pt x="244" y="397"/>
                  </a:cubicBezTo>
                  <a:cubicBezTo>
                    <a:pt x="245" y="398"/>
                    <a:pt x="246" y="400"/>
                    <a:pt x="247" y="402"/>
                  </a:cubicBezTo>
                  <a:cubicBezTo>
                    <a:pt x="248" y="405"/>
                    <a:pt x="248" y="407"/>
                    <a:pt x="249" y="409"/>
                  </a:cubicBezTo>
                  <a:cubicBezTo>
                    <a:pt x="249" y="411"/>
                    <a:pt x="249" y="414"/>
                    <a:pt x="249" y="416"/>
                  </a:cubicBezTo>
                  <a:cubicBezTo>
                    <a:pt x="249" y="422"/>
                    <a:pt x="248" y="427"/>
                    <a:pt x="246" y="432"/>
                  </a:cubicBezTo>
                  <a:cubicBezTo>
                    <a:pt x="244" y="438"/>
                    <a:pt x="242" y="442"/>
                    <a:pt x="238" y="447"/>
                  </a:cubicBezTo>
                  <a:cubicBezTo>
                    <a:pt x="235" y="451"/>
                    <a:pt x="231" y="454"/>
                    <a:pt x="226" y="457"/>
                  </a:cubicBezTo>
                  <a:cubicBezTo>
                    <a:pt x="221" y="460"/>
                    <a:pt x="217" y="462"/>
                    <a:pt x="212" y="462"/>
                  </a:cubicBezTo>
                  <a:cubicBezTo>
                    <a:pt x="210" y="463"/>
                    <a:pt x="208" y="463"/>
                    <a:pt x="206" y="463"/>
                  </a:cubicBezTo>
                  <a:close/>
                </a:path>
              </a:pathLst>
            </a:custGeom>
            <a:solidFill>
              <a:schemeClr val="accent2"/>
            </a:solidFill>
            <a:ln w="9525">
              <a:noFill/>
              <a:round/>
            </a:ln>
          </p:spPr>
          <p:txBody>
            <a:bodyPr vert="horz" wrap="square" lIns="96435" tIns="48218" rIns="96435" bIns="48218" numCol="1" anchor="t" anchorCtr="0" compatLnSpc="1"/>
            <a:lstStyle/>
            <a:p>
              <a:pPr algn="just">
                <a:lnSpc>
                  <a:spcPct val="120000"/>
                </a:lnSpc>
                <a:spcBef>
                  <a:spcPct val="0"/>
                </a:spcBef>
                <a:spcAft>
                  <a:spcPct val="0"/>
                </a:spcAft>
              </a:pPr>
              <a:endParaRPr 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4" name="Group 53"/>
          <p:cNvGrpSpPr/>
          <p:nvPr/>
        </p:nvGrpSpPr>
        <p:grpSpPr>
          <a:xfrm>
            <a:off x="3719190" y="2194298"/>
            <a:ext cx="488169" cy="488169"/>
            <a:chOff x="2018242" y="3429000"/>
            <a:chExt cx="462882" cy="462882"/>
          </a:xfrm>
        </p:grpSpPr>
        <p:sp>
          <p:nvSpPr>
            <p:cNvPr id="55" name="Rounded Rectangle 54"/>
            <p:cNvSpPr/>
            <p:nvPr/>
          </p:nvSpPr>
          <p:spPr>
            <a:xfrm>
              <a:off x="2018242" y="3429000"/>
              <a:ext cx="462882" cy="462882"/>
            </a:xfrm>
            <a:prstGeom prst="roundRect">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sym typeface="Arial" panose="020b0604020202020204" pitchFamily="34" charset="0"/>
              </a:endParaRPr>
            </a:p>
          </p:txBody>
        </p:sp>
        <p:sp>
          <p:nvSpPr>
            <p:cNvPr id="56" name="Shape 546"/>
            <p:cNvSpPr/>
            <p:nvPr/>
          </p:nvSpPr>
          <p:spPr>
            <a:xfrm>
              <a:off x="2102354" y="3560953"/>
              <a:ext cx="299452" cy="198978"/>
            </a:xfrm>
            <a:custGeom>
              <a:cxnLst>
                <a:cxn ang="0">
                  <a:pos x="wd2" y="hd2"/>
                </a:cxn>
                <a:cxn ang="5400000">
                  <a:pos x="wd2" y="hd2"/>
                </a:cxn>
                <a:cxn ang="10800000">
                  <a:pos x="wd2" y="hd2"/>
                </a:cxn>
                <a:cxn ang="16200000">
                  <a:pos x="wd2" y="hd2"/>
                </a:cxn>
              </a:cxnLst>
              <a:rect l="0" t="0" r="r" b="b"/>
              <a:pathLst>
                <a:path w="21600" h="21124" extrusionOk="0">
                  <a:moveTo>
                    <a:pt x="18596" y="5942"/>
                  </a:moveTo>
                  <a:cubicBezTo>
                    <a:pt x="18295" y="7132"/>
                    <a:pt x="17976" y="8348"/>
                    <a:pt x="17696" y="9399"/>
                  </a:cubicBezTo>
                  <a:cubicBezTo>
                    <a:pt x="18794" y="11734"/>
                    <a:pt x="19440" y="14666"/>
                    <a:pt x="19440" y="17887"/>
                  </a:cubicBezTo>
                  <a:cubicBezTo>
                    <a:pt x="19440" y="18391"/>
                    <a:pt x="19426" y="18896"/>
                    <a:pt x="19394" y="19390"/>
                  </a:cubicBezTo>
                  <a:cubicBezTo>
                    <a:pt x="19341" y="20265"/>
                    <a:pt x="19778" y="21038"/>
                    <a:pt x="20372" y="21116"/>
                  </a:cubicBezTo>
                  <a:cubicBezTo>
                    <a:pt x="20405" y="21122"/>
                    <a:pt x="20439" y="21124"/>
                    <a:pt x="20471" y="21124"/>
                  </a:cubicBezTo>
                  <a:cubicBezTo>
                    <a:pt x="21024" y="21124"/>
                    <a:pt x="21495" y="20502"/>
                    <a:pt x="21545" y="19677"/>
                  </a:cubicBezTo>
                  <a:cubicBezTo>
                    <a:pt x="21582" y="19089"/>
                    <a:pt x="21600" y="18486"/>
                    <a:pt x="21600" y="17887"/>
                  </a:cubicBezTo>
                  <a:cubicBezTo>
                    <a:pt x="21600" y="13196"/>
                    <a:pt x="20463" y="9004"/>
                    <a:pt x="18596" y="5942"/>
                  </a:cubicBezTo>
                  <a:close/>
                  <a:moveTo>
                    <a:pt x="10801" y="3957"/>
                  </a:moveTo>
                  <a:cubicBezTo>
                    <a:pt x="11273" y="3957"/>
                    <a:pt x="11734" y="4016"/>
                    <a:pt x="12183" y="4127"/>
                  </a:cubicBezTo>
                  <a:cubicBezTo>
                    <a:pt x="12656" y="3256"/>
                    <a:pt x="13186" y="2296"/>
                    <a:pt x="13702" y="1383"/>
                  </a:cubicBezTo>
                  <a:cubicBezTo>
                    <a:pt x="12781" y="990"/>
                    <a:pt x="11810" y="778"/>
                    <a:pt x="10801" y="778"/>
                  </a:cubicBezTo>
                  <a:cubicBezTo>
                    <a:pt x="4744" y="778"/>
                    <a:pt x="0" y="8292"/>
                    <a:pt x="0" y="17887"/>
                  </a:cubicBezTo>
                  <a:cubicBezTo>
                    <a:pt x="0" y="18477"/>
                    <a:pt x="18" y="19068"/>
                    <a:pt x="53" y="19643"/>
                  </a:cubicBezTo>
                  <a:cubicBezTo>
                    <a:pt x="105" y="20519"/>
                    <a:pt x="636" y="21162"/>
                    <a:pt x="1225" y="21086"/>
                  </a:cubicBezTo>
                  <a:cubicBezTo>
                    <a:pt x="1818" y="21007"/>
                    <a:pt x="2258" y="20236"/>
                    <a:pt x="2204" y="19361"/>
                  </a:cubicBezTo>
                  <a:cubicBezTo>
                    <a:pt x="2174" y="18879"/>
                    <a:pt x="2160" y="18383"/>
                    <a:pt x="2160" y="17887"/>
                  </a:cubicBezTo>
                  <a:cubicBezTo>
                    <a:pt x="2160" y="10076"/>
                    <a:pt x="5955" y="3957"/>
                    <a:pt x="10801" y="3957"/>
                  </a:cubicBezTo>
                  <a:close/>
                  <a:moveTo>
                    <a:pt x="8778" y="16036"/>
                  </a:moveTo>
                  <a:cubicBezTo>
                    <a:pt x="8032" y="17937"/>
                    <a:pt x="8535" y="19501"/>
                    <a:pt x="9569" y="20379"/>
                  </a:cubicBezTo>
                  <a:cubicBezTo>
                    <a:pt x="10602" y="21258"/>
                    <a:pt x="11773" y="21116"/>
                    <a:pt x="12519" y="19216"/>
                  </a:cubicBezTo>
                  <a:cubicBezTo>
                    <a:pt x="13265" y="17315"/>
                    <a:pt x="17970" y="355"/>
                    <a:pt x="17561" y="6"/>
                  </a:cubicBezTo>
                  <a:cubicBezTo>
                    <a:pt x="17151" y="-342"/>
                    <a:pt x="9524" y="14136"/>
                    <a:pt x="8778" y="16036"/>
                  </a:cubicBezTo>
                  <a:close/>
                </a:path>
              </a:pathLst>
            </a:custGeom>
            <a:solidFill>
              <a:srgbClr val="725099"/>
            </a:solidFill>
            <a:ln w="31750">
              <a:solidFill>
                <a:srgbClr val="7250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000">
                <a:solidFill>
                  <a:schemeClr val="bg1"/>
                </a:solidFill>
                <a:latin typeface="+mn-lt"/>
                <a:ea typeface="+mn-ea"/>
                <a:sym typeface="Arial" panose="020b0604020202020204" pitchFamily="34" charset="0"/>
              </a:endParaRPr>
            </a:p>
          </p:txBody>
        </p:sp>
      </p:grpSp>
      <p:sp>
        <p:nvSpPr>
          <p:cNvPr id="57" name="Text Placeholder 8"/>
          <p:cNvSpPr>
            <a:spLocks noGrp="1"/>
          </p:cNvSpPr>
          <p:nvPr>
            <p:ph type="body" sz="quarter" idx="4294967295"/>
          </p:nvPr>
        </p:nvSpPr>
        <p:spPr>
          <a:xfrm>
            <a:off x="1058955" y="2198649"/>
            <a:ext cx="1417638" cy="492125"/>
          </a:xfrm>
          <a:prstGeom prst="rect">
            <a:avLst/>
          </a:prstGeom>
        </p:spPr>
        <p:txBody>
          <a:bodyPr wrap="square" lIns="0" tIns="0" rIns="0" bIns="0">
            <a:spAutoFit/>
          </a:bodyPr>
          <a:lstStyle/>
          <a:p>
            <a:pPr marL="0" indent="0" algn="just">
              <a:lnSpc>
                <a:spcPct val="100000"/>
              </a:lnSpc>
              <a:spcBef>
                <a:spcPct val="0"/>
              </a:spcBef>
              <a:buNone/>
            </a:pPr>
            <a:r>
              <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8" name="Text Placeholder 9"/>
          <p:cNvSpPr>
            <a:spLocks noGrp="1"/>
          </p:cNvSpPr>
          <p:nvPr>
            <p:ph type="body" sz="quarter" idx="4294967295"/>
          </p:nvPr>
        </p:nvSpPr>
        <p:spPr>
          <a:xfrm>
            <a:off x="1058955" y="2482812"/>
            <a:ext cx="2122488" cy="829945"/>
          </a:xfrm>
          <a:prstGeom prst="rect">
            <a:avLst/>
          </a:prstGeom>
        </p:spPr>
        <p:txBody>
          <a:bodyPr lIns="0" tIns="0" rIns="0" bIns="0">
            <a:spAutoFit/>
          </a:bodyPr>
          <a:lstStyle/>
          <a:p>
            <a:pPr marL="0" indent="0" algn="just">
              <a:lnSpc>
                <a:spcPct val="120000"/>
              </a:lnSpc>
              <a:spcBef>
                <a:spcPct val="0"/>
              </a:spcBef>
              <a:buNone/>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2" name="Text Placeholder 8"/>
          <p:cNvSpPr>
            <a:spLocks noGrp="1"/>
          </p:cNvSpPr>
          <p:nvPr>
            <p:ph type="body" sz="quarter" idx="4294967295"/>
          </p:nvPr>
        </p:nvSpPr>
        <p:spPr>
          <a:xfrm>
            <a:off x="1058955" y="4251287"/>
            <a:ext cx="1416050" cy="492125"/>
          </a:xfrm>
          <a:prstGeom prst="rect">
            <a:avLst/>
          </a:prstGeom>
        </p:spPr>
        <p:txBody>
          <a:bodyPr wrap="square" lIns="0" tIns="0" rIns="0" bIns="0">
            <a:spAutoFit/>
          </a:bodyPr>
          <a:lstStyle/>
          <a:p>
            <a:pPr marL="0" indent="0" algn="just">
              <a:lnSpc>
                <a:spcPct val="100000"/>
              </a:lnSpc>
              <a:spcBef>
                <a:spcPct val="0"/>
              </a:spcBef>
              <a:buNone/>
            </a:pPr>
            <a:r>
              <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3" name="Text Placeholder 9"/>
          <p:cNvSpPr>
            <a:spLocks noGrp="1"/>
          </p:cNvSpPr>
          <p:nvPr>
            <p:ph type="body" sz="quarter" idx="4294967295"/>
          </p:nvPr>
        </p:nvSpPr>
        <p:spPr>
          <a:xfrm>
            <a:off x="1058955" y="4535449"/>
            <a:ext cx="2120900" cy="829945"/>
          </a:xfrm>
          <a:prstGeom prst="rect">
            <a:avLst/>
          </a:prstGeom>
        </p:spPr>
        <p:txBody>
          <a:bodyPr lIns="0" tIns="0" rIns="0" bIns="0">
            <a:spAutoFit/>
          </a:bodyPr>
          <a:lstStyle/>
          <a:p>
            <a:pPr marL="0" indent="0" algn="just">
              <a:lnSpc>
                <a:spcPct val="120000"/>
              </a:lnSpc>
              <a:spcBef>
                <a:spcPct val="0"/>
              </a:spcBef>
              <a:buNone/>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7" name="Text Placeholder 8"/>
          <p:cNvSpPr>
            <a:spLocks noGrp="1"/>
          </p:cNvSpPr>
          <p:nvPr>
            <p:ph type="body" sz="quarter" idx="4294967295"/>
          </p:nvPr>
        </p:nvSpPr>
        <p:spPr>
          <a:xfrm>
            <a:off x="10102671" y="2198649"/>
            <a:ext cx="1416050" cy="589915"/>
          </a:xfrm>
          <a:prstGeom prst="rect">
            <a:avLst/>
          </a:prstGeom>
        </p:spPr>
        <p:txBody>
          <a:bodyPr wrap="square" lIns="0" tIns="0" rIns="0" bIns="0">
            <a:spAutoFit/>
          </a:bodyPr>
          <a:lstStyle/>
          <a:p>
            <a:pPr marL="0" indent="0" algn="just">
              <a:lnSpc>
                <a:spcPct val="120000"/>
              </a:lnSpc>
              <a:spcBef>
                <a:spcPct val="0"/>
              </a:spcBef>
              <a:buNone/>
            </a:pPr>
            <a:r>
              <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8" name="Text Placeholder 9"/>
          <p:cNvSpPr>
            <a:spLocks noGrp="1"/>
          </p:cNvSpPr>
          <p:nvPr>
            <p:ph type="body" sz="quarter" idx="4294967295"/>
          </p:nvPr>
        </p:nvSpPr>
        <p:spPr>
          <a:xfrm>
            <a:off x="9397821" y="2482812"/>
            <a:ext cx="2120900" cy="829945"/>
          </a:xfrm>
          <a:prstGeom prst="rect">
            <a:avLst/>
          </a:prstGeom>
        </p:spPr>
        <p:txBody>
          <a:bodyPr lIns="0" tIns="0" rIns="0" bIns="0">
            <a:spAutoFit/>
          </a:bodyPr>
          <a:lstStyle/>
          <a:p>
            <a:pPr marL="0" indent="0" algn="just">
              <a:lnSpc>
                <a:spcPct val="120000"/>
              </a:lnSpc>
              <a:spcBef>
                <a:spcPct val="0"/>
              </a:spcBef>
              <a:buNone/>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2" name="Text Placeholder 8"/>
          <p:cNvSpPr>
            <a:spLocks noGrp="1"/>
          </p:cNvSpPr>
          <p:nvPr>
            <p:ph type="body" sz="quarter" idx="4294967295"/>
          </p:nvPr>
        </p:nvSpPr>
        <p:spPr>
          <a:xfrm>
            <a:off x="10101084" y="4243349"/>
            <a:ext cx="1417637" cy="589915"/>
          </a:xfrm>
          <a:prstGeom prst="rect">
            <a:avLst/>
          </a:prstGeom>
        </p:spPr>
        <p:txBody>
          <a:bodyPr wrap="square" lIns="0" tIns="0" rIns="0" bIns="0">
            <a:spAutoFit/>
          </a:bodyPr>
          <a:lstStyle/>
          <a:p>
            <a:pPr marL="0" indent="0" algn="just">
              <a:lnSpc>
                <a:spcPct val="120000"/>
              </a:lnSpc>
              <a:spcBef>
                <a:spcPct val="0"/>
              </a:spcBef>
              <a:buNone/>
            </a:pPr>
            <a:r>
              <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3" name="Text Placeholder 9"/>
          <p:cNvSpPr>
            <a:spLocks noGrp="1"/>
          </p:cNvSpPr>
          <p:nvPr>
            <p:ph type="body" sz="quarter" idx="4294967295"/>
          </p:nvPr>
        </p:nvSpPr>
        <p:spPr>
          <a:xfrm>
            <a:off x="9396234" y="4527512"/>
            <a:ext cx="2122487" cy="829945"/>
          </a:xfrm>
          <a:prstGeom prst="rect">
            <a:avLst/>
          </a:prstGeom>
        </p:spPr>
        <p:txBody>
          <a:bodyPr lIns="0" tIns="0" rIns="0" bIns="0">
            <a:spAutoFit/>
          </a:bodyPr>
          <a:lstStyle/>
          <a:p>
            <a:pPr marL="0" indent="0" algn="just">
              <a:lnSpc>
                <a:spcPct val="120000"/>
              </a:lnSpc>
              <a:spcBef>
                <a:spcPct val="0"/>
              </a:spcBef>
              <a:buNone/>
            </a:pPr>
            <a:r>
              <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90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grpSp>
        <p:nvGrpSpPr>
          <p:cNvPr id="90" name="Group 89"/>
          <p:cNvGrpSpPr/>
          <p:nvPr/>
        </p:nvGrpSpPr>
        <p:grpSpPr>
          <a:xfrm>
            <a:off x="3725063" y="4246639"/>
            <a:ext cx="488169" cy="488169"/>
            <a:chOff x="1068444" y="4711597"/>
            <a:chExt cx="462882" cy="462882"/>
          </a:xfrm>
        </p:grpSpPr>
        <p:sp>
          <p:nvSpPr>
            <p:cNvPr id="60" name="Rounded Rectangle 59"/>
            <p:cNvSpPr/>
            <p:nvPr/>
          </p:nvSpPr>
          <p:spPr>
            <a:xfrm>
              <a:off x="1068444" y="4711597"/>
              <a:ext cx="462882" cy="462882"/>
            </a:xfrm>
            <a:prstGeom prst="roundRect">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sym typeface="Arial" panose="020b0604020202020204" pitchFamily="34" charset="0"/>
              </a:endParaRPr>
            </a:p>
          </p:txBody>
        </p:sp>
        <p:grpSp>
          <p:nvGrpSpPr>
            <p:cNvPr id="80" name="Group 79"/>
            <p:cNvGrpSpPr/>
            <p:nvPr/>
          </p:nvGrpSpPr>
          <p:grpSpPr>
            <a:xfrm>
              <a:off x="1179802" y="4818227"/>
              <a:ext cx="234350" cy="234350"/>
              <a:chOff x="5175469" y="4758401"/>
              <a:chExt cx="503766" cy="503766"/>
            </a:xfrm>
          </p:grpSpPr>
          <p:sp>
            <p:nvSpPr>
              <p:cNvPr id="76" name="AutoShape 443"/>
              <p:cNvSpPr/>
              <p:nvPr/>
            </p:nvSpPr>
            <p:spPr bwMode="auto">
              <a:xfrm>
                <a:off x="5175469" y="5017731"/>
                <a:ext cx="244436" cy="244436"/>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solidFill>
                <a:srgbClr val="725099"/>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sp>
            <p:nvSpPr>
              <p:cNvPr id="77" name="AutoShape 444"/>
              <p:cNvSpPr/>
              <p:nvPr/>
            </p:nvSpPr>
            <p:spPr bwMode="auto">
              <a:xfrm>
                <a:off x="5434799" y="4849517"/>
                <a:ext cx="154196" cy="154196"/>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solidFill>
                <a:srgbClr val="725099"/>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sp>
            <p:nvSpPr>
              <p:cNvPr id="78" name="AutoShape 445"/>
              <p:cNvSpPr/>
              <p:nvPr/>
            </p:nvSpPr>
            <p:spPr bwMode="auto">
              <a:xfrm>
                <a:off x="5525915" y="4758401"/>
                <a:ext cx="151568" cy="151568"/>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solidFill>
                <a:srgbClr val="725099"/>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sp>
            <p:nvSpPr>
              <p:cNvPr id="79" name="AutoShape 446"/>
              <p:cNvSpPr/>
              <p:nvPr/>
            </p:nvSpPr>
            <p:spPr bwMode="auto">
              <a:xfrm>
                <a:off x="5175469" y="4758401"/>
                <a:ext cx="503766" cy="502890"/>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solidFill>
                <a:srgbClr val="725099"/>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grpSp>
      </p:grpSp>
      <p:grpSp>
        <p:nvGrpSpPr>
          <p:cNvPr id="84" name="Group 83"/>
          <p:cNvGrpSpPr/>
          <p:nvPr/>
        </p:nvGrpSpPr>
        <p:grpSpPr>
          <a:xfrm>
            <a:off x="8398217" y="2194298"/>
            <a:ext cx="488169" cy="488169"/>
            <a:chOff x="8081369" y="3183892"/>
            <a:chExt cx="462882" cy="462882"/>
          </a:xfrm>
        </p:grpSpPr>
        <p:sp>
          <p:nvSpPr>
            <p:cNvPr id="65" name="Rounded Rectangle 64"/>
            <p:cNvSpPr/>
            <p:nvPr/>
          </p:nvSpPr>
          <p:spPr>
            <a:xfrm>
              <a:off x="8081369" y="3183892"/>
              <a:ext cx="462882" cy="462882"/>
            </a:xfrm>
            <a:prstGeom prst="roundRect">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sym typeface="Arial" panose="020b0604020202020204" pitchFamily="34" charset="0"/>
              </a:endParaRPr>
            </a:p>
          </p:txBody>
        </p:sp>
        <p:grpSp>
          <p:nvGrpSpPr>
            <p:cNvPr id="83" name="Group 82"/>
            <p:cNvGrpSpPr/>
            <p:nvPr/>
          </p:nvGrpSpPr>
          <p:grpSpPr>
            <a:xfrm>
              <a:off x="8181949" y="3317962"/>
              <a:ext cx="318538" cy="219122"/>
              <a:chOff x="6316018" y="3496738"/>
              <a:chExt cx="573672" cy="492929"/>
            </a:xfrm>
          </p:grpSpPr>
          <p:sp>
            <p:nvSpPr>
              <p:cNvPr id="81" name="AutoShape 484"/>
              <p:cNvSpPr/>
              <p:nvPr/>
            </p:nvSpPr>
            <p:spPr bwMode="auto">
              <a:xfrm>
                <a:off x="6316018" y="3496738"/>
                <a:ext cx="492999" cy="492929"/>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899" y="18001"/>
                    </a:moveTo>
                    <a:cubicBezTo>
                      <a:pt x="18899" y="18497"/>
                      <a:pt x="18494" y="18901"/>
                      <a:pt x="17999" y="18901"/>
                    </a:cubicBezTo>
                    <a:lnTo>
                      <a:pt x="3601" y="18901"/>
                    </a:lnTo>
                    <a:cubicBezTo>
                      <a:pt x="3105" y="18901"/>
                      <a:pt x="2701" y="18497"/>
                      <a:pt x="2701" y="18001"/>
                    </a:cubicBezTo>
                    <a:lnTo>
                      <a:pt x="2701" y="3598"/>
                    </a:lnTo>
                    <a:cubicBezTo>
                      <a:pt x="2701" y="3102"/>
                      <a:pt x="3105" y="2699"/>
                      <a:pt x="3601" y="2699"/>
                    </a:cubicBezTo>
                    <a:lnTo>
                      <a:pt x="16077" y="2699"/>
                    </a:lnTo>
                    <a:lnTo>
                      <a:pt x="18707" y="70"/>
                    </a:lnTo>
                    <a:cubicBezTo>
                      <a:pt x="18478" y="25"/>
                      <a:pt x="18241" y="0"/>
                      <a:pt x="17999" y="0"/>
                    </a:cubicBezTo>
                    <a:lnTo>
                      <a:pt x="3601" y="0"/>
                    </a:lnTo>
                    <a:cubicBezTo>
                      <a:pt x="1612" y="0"/>
                      <a:pt x="0" y="1611"/>
                      <a:pt x="0" y="3598"/>
                    </a:cubicBezTo>
                    <a:lnTo>
                      <a:pt x="0" y="18001"/>
                    </a:lnTo>
                    <a:cubicBezTo>
                      <a:pt x="0" y="19989"/>
                      <a:pt x="1612" y="21600"/>
                      <a:pt x="3601" y="21600"/>
                    </a:cubicBezTo>
                    <a:lnTo>
                      <a:pt x="17999" y="21600"/>
                    </a:lnTo>
                    <a:cubicBezTo>
                      <a:pt x="19988" y="21600"/>
                      <a:pt x="21600" y="19989"/>
                      <a:pt x="21600" y="18001"/>
                    </a:cubicBezTo>
                    <a:lnTo>
                      <a:pt x="21600" y="10014"/>
                    </a:lnTo>
                    <a:lnTo>
                      <a:pt x="18899" y="12712"/>
                    </a:lnTo>
                    <a:lnTo>
                      <a:pt x="18899" y="18001"/>
                    </a:lnTo>
                    <a:close/>
                    <a:moveTo>
                      <a:pt x="18899" y="18001"/>
                    </a:moveTo>
                  </a:path>
                </a:pathLst>
              </a:custGeom>
              <a:solidFill>
                <a:schemeClr val="accent2"/>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sp>
            <p:nvSpPr>
              <p:cNvPr id="82" name="AutoShape 485"/>
              <p:cNvSpPr/>
              <p:nvPr/>
            </p:nvSpPr>
            <p:spPr bwMode="auto">
              <a:xfrm>
                <a:off x="6523178" y="3496738"/>
                <a:ext cx="366512" cy="366461"/>
              </a:xfrm>
              <a:custGeom>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2496" y="13916"/>
                    </a:moveTo>
                    <a:lnTo>
                      <a:pt x="2496" y="13917"/>
                    </a:lnTo>
                    <a:lnTo>
                      <a:pt x="2495" y="13919"/>
                    </a:lnTo>
                    <a:lnTo>
                      <a:pt x="2496" y="13919"/>
                    </a:lnTo>
                    <a:lnTo>
                      <a:pt x="0" y="21600"/>
                    </a:lnTo>
                    <a:lnTo>
                      <a:pt x="7681" y="19104"/>
                    </a:lnTo>
                    <a:lnTo>
                      <a:pt x="7684" y="19103"/>
                    </a:lnTo>
                    <a:lnTo>
                      <a:pt x="7683" y="19102"/>
                    </a:lnTo>
                    <a:lnTo>
                      <a:pt x="21600" y="5186"/>
                    </a:lnTo>
                    <a:lnTo>
                      <a:pt x="16414" y="0"/>
                    </a:lnTo>
                    <a:lnTo>
                      <a:pt x="2498" y="13916"/>
                    </a:lnTo>
                    <a:lnTo>
                      <a:pt x="2496" y="13916"/>
                    </a:lnTo>
                    <a:close/>
                    <a:moveTo>
                      <a:pt x="7041" y="18061"/>
                    </a:moveTo>
                    <a:lnTo>
                      <a:pt x="1855" y="19745"/>
                    </a:lnTo>
                    <a:lnTo>
                      <a:pt x="3540" y="14559"/>
                    </a:lnTo>
                    <a:lnTo>
                      <a:pt x="7041" y="18061"/>
                    </a:lnTo>
                    <a:close/>
                    <a:moveTo>
                      <a:pt x="7041" y="18061"/>
                    </a:moveTo>
                  </a:path>
                </a:pathLst>
              </a:custGeom>
              <a:solidFill>
                <a:schemeClr val="accent2"/>
              </a:solidFill>
              <a:ln w="31750">
                <a:noFill/>
              </a:ln>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grpSp>
      </p:grpSp>
      <p:grpSp>
        <p:nvGrpSpPr>
          <p:cNvPr id="92" name="Group 91"/>
          <p:cNvGrpSpPr/>
          <p:nvPr/>
        </p:nvGrpSpPr>
        <p:grpSpPr>
          <a:xfrm>
            <a:off x="8398217" y="4239293"/>
            <a:ext cx="488169" cy="488169"/>
            <a:chOff x="8234290" y="4704632"/>
            <a:chExt cx="462882" cy="462882"/>
          </a:xfrm>
        </p:grpSpPr>
        <p:sp>
          <p:nvSpPr>
            <p:cNvPr id="70" name="Rounded Rectangle 69"/>
            <p:cNvSpPr/>
            <p:nvPr/>
          </p:nvSpPr>
          <p:spPr>
            <a:xfrm>
              <a:off x="8234290" y="4704632"/>
              <a:ext cx="462882" cy="462882"/>
            </a:xfrm>
            <a:prstGeom prst="roundRect">
              <a:avLst/>
            </a:pr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sym typeface="Arial" panose="020b0604020202020204" pitchFamily="34" charset="0"/>
              </a:endParaRPr>
            </a:p>
          </p:txBody>
        </p:sp>
        <p:sp>
          <p:nvSpPr>
            <p:cNvPr id="91" name="AutoShape 125"/>
            <p:cNvSpPr/>
            <p:nvPr/>
          </p:nvSpPr>
          <p:spPr bwMode="auto">
            <a:xfrm>
              <a:off x="8344428" y="4805763"/>
              <a:ext cx="267274" cy="266205"/>
            </a:xfrm>
            <a:custGeom>
              <a:gdLst>
                <a:gd name="T0" fmla="*/ 198438 w 21542"/>
                <a:gd name="T1" fmla="*/ 197644 h 21600"/>
                <a:gd name="T2" fmla="*/ 198438 w 21542"/>
                <a:gd name="T3" fmla="*/ 197644 h 21600"/>
                <a:gd name="T4" fmla="*/ 198438 w 21542"/>
                <a:gd name="T5" fmla="*/ 197644 h 21600"/>
                <a:gd name="T6" fmla="*/ 198438 w 21542"/>
                <a:gd name="T7" fmla="*/ 197644 h 21600"/>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lnTo>
                    <a:pt x="11685" y="1798"/>
                  </a:lnTo>
                  <a:close/>
                </a:path>
              </a:pathLst>
            </a:custGeom>
            <a:solidFill>
              <a:schemeClr val="accent4"/>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latin typeface="+mn-lt"/>
                <a:ea typeface="+mn-ea"/>
                <a:sym typeface="Arial" panose="020b0604020202020204" pitchFamily="34" charset="0"/>
              </a:endParaRPr>
            </a:p>
          </p:txBody>
        </p:sp>
      </p:grpSp>
      <p:sp>
        <p:nvSpPr>
          <p:cNvPr id="35" name="文本框 18"/>
          <p:cNvSpPr/>
          <p:nvPr/>
        </p:nvSpPr>
        <p:spPr>
          <a:xfrm>
            <a:off x="5299946"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活动整体思路</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6" name="直接连接符 35"/>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anim calcmode="lin" valueType="num">
                                      <p:cBhvr additive="base">
                                        <p:cTn id="17"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par>
                          <p:cTn id="23" fill="hold" nodeType="afterGroup">
                            <p:stCondLst>
                              <p:cond delay="2000"/>
                            </p:stCondLst>
                            <p:childTnLst>
                              <p:par>
                                <p:cTn id="24" presetID="53" presetClass="entr" presetSubtype="16"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p:cTn id="26" dur="500" fill="hold"/>
                                        <p:tgtEl>
                                          <p:spTgt spid="54"/>
                                        </p:tgtEl>
                                        <p:attrNameLst>
                                          <p:attrName>ppt_w</p:attrName>
                                        </p:attrNameLst>
                                      </p:cBhvr>
                                      <p:tavLst>
                                        <p:tav tm="0">
                                          <p:val>
                                            <p:fltVal val="0"/>
                                          </p:val>
                                        </p:tav>
                                        <p:tav tm="100000">
                                          <p:val>
                                            <p:strVal val="#ppt_w"/>
                                          </p:val>
                                        </p:tav>
                                      </p:tavLst>
                                    </p:anim>
                                    <p:anim calcmode="lin" valueType="num">
                                      <p:cBhvr>
                                        <p:cTn id="27" dur="500" fill="hold"/>
                                        <p:tgtEl>
                                          <p:spTgt spid="54"/>
                                        </p:tgtEl>
                                        <p:attrNameLst>
                                          <p:attrName>ppt_h</p:attrName>
                                        </p:attrNameLst>
                                      </p:cBhvr>
                                      <p:tavLst>
                                        <p:tav tm="0">
                                          <p:val>
                                            <p:fltVal val="0"/>
                                          </p:val>
                                        </p:tav>
                                        <p:tav tm="100000">
                                          <p:val>
                                            <p:strVal val="#ppt_h"/>
                                          </p:val>
                                        </p:tav>
                                      </p:tavLst>
                                    </p:anim>
                                    <p:animEffect transition="in" filter="fade">
                                      <p:cBhvr>
                                        <p:cTn id="28" dur="500"/>
                                        <p:tgtEl>
                                          <p:spTgt spid="54"/>
                                        </p:tgtEl>
                                      </p:cBhvr>
                                    </p:animEffect>
                                  </p:childTnLst>
                                </p:cTn>
                              </p:par>
                            </p:childTnLst>
                          </p:cTn>
                        </p:par>
                        <p:par>
                          <p:cTn id="29" fill="hold" nodeType="afterGroup">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57">
                                            <p:txEl>
                                              <p:pRg st="0" end="0"/>
                                            </p:txEl>
                                          </p:spTgt>
                                        </p:tgtEl>
                                        <p:attrNameLst>
                                          <p:attrName>style.visibility</p:attrName>
                                        </p:attrNameLst>
                                      </p:cBhvr>
                                      <p:to>
                                        <p:strVal val="visible"/>
                                      </p:to>
                                    </p:set>
                                    <p:animEffect transition="in" filter="fade">
                                      <p:cBhvr>
                                        <p:cTn id="32" dur="500"/>
                                        <p:tgtEl>
                                          <p:spTgt spid="57">
                                            <p:txEl>
                                              <p:pRg st="0" end="0"/>
                                            </p:txEl>
                                          </p:spTgt>
                                        </p:tgtEl>
                                      </p:cBhvr>
                                    </p:animEffect>
                                  </p:childTnLst>
                                </p:cTn>
                              </p:par>
                            </p:childTnLst>
                          </p:cTn>
                        </p:par>
                        <p:par>
                          <p:cTn id="33" fill="hold" nodeType="afterGroup">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58">
                                            <p:txEl>
                                              <p:pRg st="0" end="0"/>
                                            </p:txEl>
                                          </p:spTgt>
                                        </p:tgtEl>
                                        <p:attrNameLst>
                                          <p:attrName>style.visibility</p:attrName>
                                        </p:attrNameLst>
                                      </p:cBhvr>
                                      <p:to>
                                        <p:strVal val="visible"/>
                                      </p:to>
                                    </p:set>
                                    <p:animEffect transition="in" filter="fade">
                                      <p:cBhvr>
                                        <p:cTn id="36" dur="500"/>
                                        <p:tgtEl>
                                          <p:spTgt spid="58">
                                            <p:txEl>
                                              <p:pRg st="0" end="0"/>
                                            </p:txEl>
                                          </p:spTgt>
                                        </p:tgtEl>
                                      </p:cBhvr>
                                    </p:animEffect>
                                  </p:childTnLst>
                                </p:cTn>
                              </p:par>
                            </p:childTnLst>
                          </p:cTn>
                        </p:par>
                        <p:par>
                          <p:cTn id="37" fill="hold" nodeType="afterGroup">
                            <p:stCondLst>
                              <p:cond delay="3500"/>
                            </p:stCondLst>
                            <p:childTnLst>
                              <p:par>
                                <p:cTn id="38" presetID="53" presetClass="entr" presetSubtype="16" fill="hold" nodeType="afterEffect">
                                  <p:stCondLst>
                                    <p:cond delay="0"/>
                                  </p:stCondLst>
                                  <p:childTnLst>
                                    <p:set>
                                      <p:cBhvr>
                                        <p:cTn id="39" dur="1" fill="hold">
                                          <p:stCondLst>
                                            <p:cond delay="0"/>
                                          </p:stCondLst>
                                        </p:cTn>
                                        <p:tgtEl>
                                          <p:spTgt spid="90"/>
                                        </p:tgtEl>
                                        <p:attrNameLst>
                                          <p:attrName>style.visibility</p:attrName>
                                        </p:attrNameLst>
                                      </p:cBhvr>
                                      <p:to>
                                        <p:strVal val="visible"/>
                                      </p:to>
                                    </p:set>
                                    <p:anim calcmode="lin" valueType="num">
                                      <p:cBhvr>
                                        <p:cTn id="40" dur="500" fill="hold"/>
                                        <p:tgtEl>
                                          <p:spTgt spid="90"/>
                                        </p:tgtEl>
                                        <p:attrNameLst>
                                          <p:attrName>ppt_w</p:attrName>
                                        </p:attrNameLst>
                                      </p:cBhvr>
                                      <p:tavLst>
                                        <p:tav tm="0">
                                          <p:val>
                                            <p:fltVal val="0"/>
                                          </p:val>
                                        </p:tav>
                                        <p:tav tm="100000">
                                          <p:val>
                                            <p:strVal val="#ppt_w"/>
                                          </p:val>
                                        </p:tav>
                                      </p:tavLst>
                                    </p:anim>
                                    <p:anim calcmode="lin" valueType="num">
                                      <p:cBhvr>
                                        <p:cTn id="41" dur="500" fill="hold"/>
                                        <p:tgtEl>
                                          <p:spTgt spid="90"/>
                                        </p:tgtEl>
                                        <p:attrNameLst>
                                          <p:attrName>ppt_h</p:attrName>
                                        </p:attrNameLst>
                                      </p:cBhvr>
                                      <p:tavLst>
                                        <p:tav tm="0">
                                          <p:val>
                                            <p:fltVal val="0"/>
                                          </p:val>
                                        </p:tav>
                                        <p:tav tm="100000">
                                          <p:val>
                                            <p:strVal val="#ppt_h"/>
                                          </p:val>
                                        </p:tav>
                                      </p:tavLst>
                                    </p:anim>
                                    <p:animEffect transition="in" filter="fade">
                                      <p:cBhvr>
                                        <p:cTn id="42" dur="500"/>
                                        <p:tgtEl>
                                          <p:spTgt spid="90"/>
                                        </p:tgtEl>
                                      </p:cBhvr>
                                    </p:animEffect>
                                  </p:childTnLst>
                                </p:cTn>
                              </p:par>
                            </p:childTnLst>
                          </p:cTn>
                        </p:par>
                        <p:par>
                          <p:cTn id="43" fill="hold" nodeType="afterGroup">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62">
                                            <p:txEl>
                                              <p:pRg st="0" end="0"/>
                                            </p:txEl>
                                          </p:spTgt>
                                        </p:tgtEl>
                                        <p:attrNameLst>
                                          <p:attrName>style.visibility</p:attrName>
                                        </p:attrNameLst>
                                      </p:cBhvr>
                                      <p:to>
                                        <p:strVal val="visible"/>
                                      </p:to>
                                    </p:set>
                                    <p:animEffect transition="in" filter="fade">
                                      <p:cBhvr>
                                        <p:cTn id="46" dur="500"/>
                                        <p:tgtEl>
                                          <p:spTgt spid="62">
                                            <p:txEl>
                                              <p:pRg st="0" end="0"/>
                                            </p:txEl>
                                          </p:spTgt>
                                        </p:tgtEl>
                                      </p:cBhvr>
                                    </p:animEffect>
                                  </p:childTnLst>
                                </p:cTn>
                              </p:par>
                            </p:childTnLst>
                          </p:cTn>
                        </p:par>
                        <p:par>
                          <p:cTn id="47" fill="hold" nodeType="afterGroup">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63">
                                            <p:txEl>
                                              <p:pRg st="0" end="0"/>
                                            </p:txEl>
                                          </p:spTgt>
                                        </p:tgtEl>
                                        <p:attrNameLst>
                                          <p:attrName>style.visibility</p:attrName>
                                        </p:attrNameLst>
                                      </p:cBhvr>
                                      <p:to>
                                        <p:strVal val="visible"/>
                                      </p:to>
                                    </p:set>
                                    <p:animEffect transition="in" filter="fade">
                                      <p:cBhvr>
                                        <p:cTn id="50" dur="500"/>
                                        <p:tgtEl>
                                          <p:spTgt spid="63">
                                            <p:txEl>
                                              <p:pRg st="0" end="0"/>
                                            </p:txEl>
                                          </p:spTgt>
                                        </p:tgtEl>
                                      </p:cBhvr>
                                    </p:animEffect>
                                  </p:childTnLst>
                                </p:cTn>
                              </p:par>
                            </p:childTnLst>
                          </p:cTn>
                        </p:par>
                        <p:par>
                          <p:cTn id="51" fill="hold" nodeType="afterGroup">
                            <p:stCondLst>
                              <p:cond delay="5000"/>
                            </p:stCondLst>
                            <p:childTnLst>
                              <p:par>
                                <p:cTn id="52" presetID="53" presetClass="entr" presetSubtype="16" fill="hold" nodeType="afterEffect">
                                  <p:stCondLst>
                                    <p:cond delay="0"/>
                                  </p:stCondLst>
                                  <p:childTnLst>
                                    <p:set>
                                      <p:cBhvr>
                                        <p:cTn id="53" dur="1" fill="hold">
                                          <p:stCondLst>
                                            <p:cond delay="0"/>
                                          </p:stCondLst>
                                        </p:cTn>
                                        <p:tgtEl>
                                          <p:spTgt spid="84"/>
                                        </p:tgtEl>
                                        <p:attrNameLst>
                                          <p:attrName>style.visibility</p:attrName>
                                        </p:attrNameLst>
                                      </p:cBhvr>
                                      <p:to>
                                        <p:strVal val="visible"/>
                                      </p:to>
                                    </p:set>
                                    <p:anim calcmode="lin" valueType="num">
                                      <p:cBhvr>
                                        <p:cTn id="54" dur="500" fill="hold"/>
                                        <p:tgtEl>
                                          <p:spTgt spid="84"/>
                                        </p:tgtEl>
                                        <p:attrNameLst>
                                          <p:attrName>ppt_w</p:attrName>
                                        </p:attrNameLst>
                                      </p:cBhvr>
                                      <p:tavLst>
                                        <p:tav tm="0">
                                          <p:val>
                                            <p:fltVal val="0"/>
                                          </p:val>
                                        </p:tav>
                                        <p:tav tm="100000">
                                          <p:val>
                                            <p:strVal val="#ppt_w"/>
                                          </p:val>
                                        </p:tav>
                                      </p:tavLst>
                                    </p:anim>
                                    <p:anim calcmode="lin" valueType="num">
                                      <p:cBhvr>
                                        <p:cTn id="55" dur="500" fill="hold"/>
                                        <p:tgtEl>
                                          <p:spTgt spid="84"/>
                                        </p:tgtEl>
                                        <p:attrNameLst>
                                          <p:attrName>ppt_h</p:attrName>
                                        </p:attrNameLst>
                                      </p:cBhvr>
                                      <p:tavLst>
                                        <p:tav tm="0">
                                          <p:val>
                                            <p:fltVal val="0"/>
                                          </p:val>
                                        </p:tav>
                                        <p:tav tm="100000">
                                          <p:val>
                                            <p:strVal val="#ppt_h"/>
                                          </p:val>
                                        </p:tav>
                                      </p:tavLst>
                                    </p:anim>
                                    <p:animEffect transition="in" filter="fade">
                                      <p:cBhvr>
                                        <p:cTn id="56" dur="500"/>
                                        <p:tgtEl>
                                          <p:spTgt spid="84"/>
                                        </p:tgtEl>
                                      </p:cBhvr>
                                    </p:animEffect>
                                  </p:childTnLst>
                                </p:cTn>
                              </p:par>
                            </p:childTnLst>
                          </p:cTn>
                        </p:par>
                        <p:par>
                          <p:cTn id="57" fill="hold" nodeType="afterGroup">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67">
                                            <p:txEl>
                                              <p:pRg st="0" end="0"/>
                                            </p:txEl>
                                          </p:spTgt>
                                        </p:tgtEl>
                                        <p:attrNameLst>
                                          <p:attrName>style.visibility</p:attrName>
                                        </p:attrNameLst>
                                      </p:cBhvr>
                                      <p:to>
                                        <p:strVal val="visible"/>
                                      </p:to>
                                    </p:set>
                                    <p:animEffect transition="in" filter="fade">
                                      <p:cBhvr>
                                        <p:cTn id="60" dur="500"/>
                                        <p:tgtEl>
                                          <p:spTgt spid="67">
                                            <p:txEl>
                                              <p:pRg st="0" end="0"/>
                                            </p:txEl>
                                          </p:spTgt>
                                        </p:tgtEl>
                                      </p:cBhvr>
                                    </p:animEffect>
                                  </p:childTnLst>
                                </p:cTn>
                              </p:par>
                            </p:childTnLst>
                          </p:cTn>
                        </p:par>
                        <p:par>
                          <p:cTn id="61" fill="hold" nodeType="afterGroup">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68">
                                            <p:txEl>
                                              <p:pRg st="0" end="0"/>
                                            </p:txEl>
                                          </p:spTgt>
                                        </p:tgtEl>
                                        <p:attrNameLst>
                                          <p:attrName>style.visibility</p:attrName>
                                        </p:attrNameLst>
                                      </p:cBhvr>
                                      <p:to>
                                        <p:strVal val="visible"/>
                                      </p:to>
                                    </p:set>
                                    <p:animEffect transition="in" filter="fade">
                                      <p:cBhvr>
                                        <p:cTn id="64" dur="500"/>
                                        <p:tgtEl>
                                          <p:spTgt spid="68">
                                            <p:txEl>
                                              <p:pRg st="0" end="0"/>
                                            </p:txEl>
                                          </p:spTgt>
                                        </p:tgtEl>
                                      </p:cBhvr>
                                    </p:animEffect>
                                  </p:childTnLst>
                                </p:cTn>
                              </p:par>
                            </p:childTnLst>
                          </p:cTn>
                        </p:par>
                        <p:par>
                          <p:cTn id="65" fill="hold" nodeType="afterGroup">
                            <p:stCondLst>
                              <p:cond delay="6500"/>
                            </p:stCondLst>
                            <p:childTnLst>
                              <p:par>
                                <p:cTn id="66" presetID="53" presetClass="entr" presetSubtype="16" fill="hold" nodeType="afterEffect">
                                  <p:stCondLst>
                                    <p:cond delay="0"/>
                                  </p:stCondLst>
                                  <p:childTnLst>
                                    <p:set>
                                      <p:cBhvr>
                                        <p:cTn id="67" dur="1" fill="hold">
                                          <p:stCondLst>
                                            <p:cond delay="0"/>
                                          </p:stCondLst>
                                        </p:cTn>
                                        <p:tgtEl>
                                          <p:spTgt spid="92"/>
                                        </p:tgtEl>
                                        <p:attrNameLst>
                                          <p:attrName>style.visibility</p:attrName>
                                        </p:attrNameLst>
                                      </p:cBhvr>
                                      <p:to>
                                        <p:strVal val="visible"/>
                                      </p:to>
                                    </p:set>
                                    <p:anim calcmode="lin" valueType="num">
                                      <p:cBhvr>
                                        <p:cTn id="68" dur="500" fill="hold"/>
                                        <p:tgtEl>
                                          <p:spTgt spid="92"/>
                                        </p:tgtEl>
                                        <p:attrNameLst>
                                          <p:attrName>ppt_w</p:attrName>
                                        </p:attrNameLst>
                                      </p:cBhvr>
                                      <p:tavLst>
                                        <p:tav tm="0">
                                          <p:val>
                                            <p:fltVal val="0"/>
                                          </p:val>
                                        </p:tav>
                                        <p:tav tm="100000">
                                          <p:val>
                                            <p:strVal val="#ppt_w"/>
                                          </p:val>
                                        </p:tav>
                                      </p:tavLst>
                                    </p:anim>
                                    <p:anim calcmode="lin" valueType="num">
                                      <p:cBhvr>
                                        <p:cTn id="69" dur="500" fill="hold"/>
                                        <p:tgtEl>
                                          <p:spTgt spid="92"/>
                                        </p:tgtEl>
                                        <p:attrNameLst>
                                          <p:attrName>ppt_h</p:attrName>
                                        </p:attrNameLst>
                                      </p:cBhvr>
                                      <p:tavLst>
                                        <p:tav tm="0">
                                          <p:val>
                                            <p:fltVal val="0"/>
                                          </p:val>
                                        </p:tav>
                                        <p:tav tm="100000">
                                          <p:val>
                                            <p:strVal val="#ppt_h"/>
                                          </p:val>
                                        </p:tav>
                                      </p:tavLst>
                                    </p:anim>
                                    <p:animEffect transition="in" filter="fade">
                                      <p:cBhvr>
                                        <p:cTn id="70" dur="500"/>
                                        <p:tgtEl>
                                          <p:spTgt spid="92"/>
                                        </p:tgtEl>
                                      </p:cBhvr>
                                    </p:animEffect>
                                  </p:childTnLst>
                                </p:cTn>
                              </p:par>
                            </p:childTnLst>
                          </p:cTn>
                        </p:par>
                        <p:par>
                          <p:cTn id="71" fill="hold" nodeType="afterGroup">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72">
                                            <p:txEl>
                                              <p:pRg st="0" end="0"/>
                                            </p:txEl>
                                          </p:spTgt>
                                        </p:tgtEl>
                                        <p:attrNameLst>
                                          <p:attrName>style.visibility</p:attrName>
                                        </p:attrNameLst>
                                      </p:cBhvr>
                                      <p:to>
                                        <p:strVal val="visible"/>
                                      </p:to>
                                    </p:set>
                                    <p:animEffect transition="in" filter="fade">
                                      <p:cBhvr>
                                        <p:cTn id="74" dur="500"/>
                                        <p:tgtEl>
                                          <p:spTgt spid="72">
                                            <p:txEl>
                                              <p:pRg st="0" end="0"/>
                                            </p:txEl>
                                          </p:spTgt>
                                        </p:tgtEl>
                                      </p:cBhvr>
                                    </p:animEffect>
                                  </p:childTnLst>
                                </p:cTn>
                              </p:par>
                            </p:childTnLst>
                          </p:cTn>
                        </p:par>
                        <p:par>
                          <p:cTn id="75" fill="hold" nodeType="afterGroup">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73">
                                            <p:txEl>
                                              <p:pRg st="0" end="0"/>
                                            </p:txEl>
                                          </p:spTgt>
                                        </p:tgtEl>
                                        <p:attrNameLst>
                                          <p:attrName>style.visibility</p:attrName>
                                        </p:attrNameLst>
                                      </p:cBhvr>
                                      <p:to>
                                        <p:strVal val="visible"/>
                                      </p:to>
                                    </p:set>
                                    <p:animEffect transition="in" filter="fade">
                                      <p:cBhvr>
                                        <p:cTn id="78" dur="500"/>
                                        <p:tgtEl>
                                          <p:spTgt spid="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bldP spid="58" grpId="0" build="p"/>
      <p:bldP spid="62" grpId="0" build="p"/>
      <p:bldP spid="63" grpId="0" build="p"/>
      <p:bldP spid="67" grpId="0" build="p"/>
      <p:bldP spid="68" grpId="0" build="p"/>
      <p:bldP spid="72" grpId="0" build="p"/>
      <p:bldP spid="73" grpId="0" build="p"/>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sp>
        <p:nvSpPr>
          <p:cNvPr id="35" name="文本框 18"/>
          <p:cNvSpPr/>
          <p:nvPr/>
        </p:nvSpPr>
        <p:spPr>
          <a:xfrm>
            <a:off x="5294231" y="1387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活动整体思路</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6" name="直接连接符 35"/>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8" name="Freeform 5"/>
          <p:cNvSpPr/>
          <p:nvPr/>
        </p:nvSpPr>
        <p:spPr bwMode="auto">
          <a:xfrm>
            <a:off x="1964879" y="1600101"/>
            <a:ext cx="1758010" cy="1302429"/>
          </a:xfrm>
          <a:custGeom>
            <a:gdLst>
              <a:gd name="T0" fmla="*/ 61 w 85"/>
              <a:gd name="T1" fmla="*/ 37 h 63"/>
              <a:gd name="T2" fmla="*/ 65 w 85"/>
              <a:gd name="T3" fmla="*/ 34 h 63"/>
              <a:gd name="T4" fmla="*/ 69 w 85"/>
              <a:gd name="T5" fmla="*/ 37 h 63"/>
              <a:gd name="T6" fmla="*/ 77 w 85"/>
              <a:gd name="T7" fmla="*/ 40 h 63"/>
              <a:gd name="T8" fmla="*/ 85 w 85"/>
              <a:gd name="T9" fmla="*/ 32 h 63"/>
              <a:gd name="T10" fmla="*/ 77 w 85"/>
              <a:gd name="T11" fmla="*/ 23 h 63"/>
              <a:gd name="T12" fmla="*/ 69 w 85"/>
              <a:gd name="T13" fmla="*/ 26 h 63"/>
              <a:gd name="T14" fmla="*/ 65 w 85"/>
              <a:gd name="T15" fmla="*/ 29 h 63"/>
              <a:gd name="T16" fmla="*/ 61 w 85"/>
              <a:gd name="T17" fmla="*/ 26 h 63"/>
              <a:gd name="T18" fmla="*/ 61 w 85"/>
              <a:gd name="T19" fmla="*/ 26 h 63"/>
              <a:gd name="T20" fmla="*/ 61 w 85"/>
              <a:gd name="T21" fmla="*/ 0 h 63"/>
              <a:gd name="T22" fmla="*/ 10 w 85"/>
              <a:gd name="T23" fmla="*/ 0 h 63"/>
              <a:gd name="T24" fmla="*/ 0 w 85"/>
              <a:gd name="T25" fmla="*/ 9 h 63"/>
              <a:gd name="T26" fmla="*/ 0 w 85"/>
              <a:gd name="T27" fmla="*/ 53 h 63"/>
              <a:gd name="T28" fmla="*/ 10 w 85"/>
              <a:gd name="T29" fmla="*/ 63 h 63"/>
              <a:gd name="T30" fmla="*/ 61 w 85"/>
              <a:gd name="T31" fmla="*/ 63 h 63"/>
              <a:gd name="T32" fmla="*/ 61 w 85"/>
              <a:gd name="T33" fmla="*/ 37 h 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62">
                <a:moveTo>
                  <a:pt x="61" y="37"/>
                </a:moveTo>
                <a:cubicBezTo>
                  <a:pt x="61" y="36"/>
                  <a:pt x="63" y="34"/>
                  <a:pt x="65" y="34"/>
                </a:cubicBezTo>
                <a:cubicBezTo>
                  <a:pt x="68" y="34"/>
                  <a:pt x="69" y="36"/>
                  <a:pt x="69" y="37"/>
                </a:cubicBezTo>
                <a:cubicBezTo>
                  <a:pt x="71" y="39"/>
                  <a:pt x="74" y="40"/>
                  <a:pt x="77" y="40"/>
                </a:cubicBezTo>
                <a:cubicBezTo>
                  <a:pt x="81" y="40"/>
                  <a:pt x="85" y="36"/>
                  <a:pt x="85" y="32"/>
                </a:cubicBezTo>
                <a:cubicBezTo>
                  <a:pt x="85" y="27"/>
                  <a:pt x="81" y="23"/>
                  <a:pt x="77" y="23"/>
                </a:cubicBezTo>
                <a:cubicBezTo>
                  <a:pt x="74" y="23"/>
                  <a:pt x="71" y="24"/>
                  <a:pt x="69" y="26"/>
                </a:cubicBezTo>
                <a:cubicBezTo>
                  <a:pt x="69" y="27"/>
                  <a:pt x="68" y="29"/>
                  <a:pt x="65" y="29"/>
                </a:cubicBezTo>
                <a:cubicBezTo>
                  <a:pt x="63" y="29"/>
                  <a:pt x="61" y="27"/>
                  <a:pt x="61" y="26"/>
                </a:cubicBezTo>
                <a:cubicBezTo>
                  <a:pt x="61" y="26"/>
                  <a:pt x="61" y="26"/>
                  <a:pt x="61" y="26"/>
                </a:cubicBezTo>
                <a:cubicBezTo>
                  <a:pt x="61" y="0"/>
                  <a:pt x="61" y="0"/>
                  <a:pt x="61" y="0"/>
                </a:cubicBezTo>
                <a:cubicBezTo>
                  <a:pt x="10" y="0"/>
                  <a:pt x="10" y="0"/>
                  <a:pt x="10" y="0"/>
                </a:cubicBezTo>
                <a:cubicBezTo>
                  <a:pt x="5" y="0"/>
                  <a:pt x="0" y="4"/>
                  <a:pt x="0" y="9"/>
                </a:cubicBezTo>
                <a:cubicBezTo>
                  <a:pt x="0" y="53"/>
                  <a:pt x="0" y="53"/>
                  <a:pt x="0" y="53"/>
                </a:cubicBezTo>
                <a:cubicBezTo>
                  <a:pt x="0" y="59"/>
                  <a:pt x="5" y="63"/>
                  <a:pt x="10" y="63"/>
                </a:cubicBezTo>
                <a:cubicBezTo>
                  <a:pt x="61" y="63"/>
                  <a:pt x="61" y="63"/>
                  <a:pt x="61" y="63"/>
                </a:cubicBezTo>
                <a:cubicBezTo>
                  <a:pt x="61" y="37"/>
                  <a:pt x="61" y="37"/>
                  <a:pt x="61" y="37"/>
                </a:cubicBezTo>
                <a:close/>
              </a:path>
            </a:pathLst>
          </a:cu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Freeform 6"/>
          <p:cNvSpPr/>
          <p:nvPr/>
        </p:nvSpPr>
        <p:spPr bwMode="auto">
          <a:xfrm>
            <a:off x="3307507" y="1600101"/>
            <a:ext cx="2896966" cy="1302429"/>
          </a:xfrm>
          <a:custGeom>
            <a:gdLst>
              <a:gd name="T0" fmla="*/ 130 w 140"/>
              <a:gd name="T1" fmla="*/ 0 h 63"/>
              <a:gd name="T2" fmla="*/ 0 w 140"/>
              <a:gd name="T3" fmla="*/ 0 h 63"/>
              <a:gd name="T4" fmla="*/ 0 w 140"/>
              <a:gd name="T5" fmla="*/ 25 h 63"/>
              <a:gd name="T6" fmla="*/ 0 w 140"/>
              <a:gd name="T7" fmla="*/ 25 h 63"/>
              <a:gd name="T8" fmla="*/ 1 w 140"/>
              <a:gd name="T9" fmla="*/ 24 h 63"/>
              <a:gd name="T10" fmla="*/ 1 w 140"/>
              <a:gd name="T11" fmla="*/ 24 h 63"/>
              <a:gd name="T12" fmla="*/ 12 w 140"/>
              <a:gd name="T13" fmla="*/ 19 h 63"/>
              <a:gd name="T14" fmla="*/ 24 w 140"/>
              <a:gd name="T15" fmla="*/ 32 h 63"/>
              <a:gd name="T16" fmla="*/ 12 w 140"/>
              <a:gd name="T17" fmla="*/ 44 h 63"/>
              <a:gd name="T18" fmla="*/ 1 w 140"/>
              <a:gd name="T19" fmla="*/ 39 h 63"/>
              <a:gd name="T20" fmla="*/ 1 w 140"/>
              <a:gd name="T21" fmla="*/ 39 h 63"/>
              <a:gd name="T22" fmla="*/ 0 w 140"/>
              <a:gd name="T23" fmla="*/ 38 h 63"/>
              <a:gd name="T24" fmla="*/ 0 w 140"/>
              <a:gd name="T25" fmla="*/ 38 h 63"/>
              <a:gd name="T26" fmla="*/ 0 w 140"/>
              <a:gd name="T27" fmla="*/ 63 h 63"/>
              <a:gd name="T28" fmla="*/ 130 w 140"/>
              <a:gd name="T29" fmla="*/ 63 h 63"/>
              <a:gd name="T30" fmla="*/ 140 w 140"/>
              <a:gd name="T31" fmla="*/ 53 h 63"/>
              <a:gd name="T32" fmla="*/ 140 w 140"/>
              <a:gd name="T33" fmla="*/ 9 h 63"/>
              <a:gd name="T34" fmla="*/ 130 w 140"/>
              <a:gd name="T35" fmla="*/ 0 h 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62">
                <a:moveTo>
                  <a:pt x="130" y="0"/>
                </a:moveTo>
                <a:cubicBezTo>
                  <a:pt x="0" y="0"/>
                  <a:pt x="0" y="0"/>
                  <a:pt x="0" y="0"/>
                </a:cubicBezTo>
                <a:cubicBezTo>
                  <a:pt x="0" y="25"/>
                  <a:pt x="0" y="25"/>
                  <a:pt x="0" y="25"/>
                </a:cubicBezTo>
                <a:cubicBezTo>
                  <a:pt x="0" y="25"/>
                  <a:pt x="0" y="25"/>
                  <a:pt x="0" y="25"/>
                </a:cubicBezTo>
                <a:cubicBezTo>
                  <a:pt x="0" y="25"/>
                  <a:pt x="1" y="25"/>
                  <a:pt x="1" y="24"/>
                </a:cubicBezTo>
                <a:cubicBezTo>
                  <a:pt x="1" y="24"/>
                  <a:pt x="1" y="24"/>
                  <a:pt x="1" y="24"/>
                </a:cubicBezTo>
                <a:cubicBezTo>
                  <a:pt x="4" y="21"/>
                  <a:pt x="7" y="19"/>
                  <a:pt x="12" y="19"/>
                </a:cubicBezTo>
                <a:cubicBezTo>
                  <a:pt x="19" y="19"/>
                  <a:pt x="24" y="24"/>
                  <a:pt x="24" y="32"/>
                </a:cubicBezTo>
                <a:cubicBezTo>
                  <a:pt x="24" y="39"/>
                  <a:pt x="19" y="44"/>
                  <a:pt x="12" y="44"/>
                </a:cubicBezTo>
                <a:cubicBezTo>
                  <a:pt x="7" y="44"/>
                  <a:pt x="4" y="42"/>
                  <a:pt x="1" y="39"/>
                </a:cubicBezTo>
                <a:cubicBezTo>
                  <a:pt x="1" y="39"/>
                  <a:pt x="1" y="39"/>
                  <a:pt x="1" y="39"/>
                </a:cubicBezTo>
                <a:cubicBezTo>
                  <a:pt x="1" y="38"/>
                  <a:pt x="0" y="38"/>
                  <a:pt x="0" y="38"/>
                </a:cubicBezTo>
                <a:cubicBezTo>
                  <a:pt x="0" y="38"/>
                  <a:pt x="0" y="38"/>
                  <a:pt x="0" y="38"/>
                </a:cubicBezTo>
                <a:cubicBezTo>
                  <a:pt x="0" y="63"/>
                  <a:pt x="0" y="63"/>
                  <a:pt x="0" y="63"/>
                </a:cubicBezTo>
                <a:cubicBezTo>
                  <a:pt x="130" y="63"/>
                  <a:pt x="130" y="63"/>
                  <a:pt x="130" y="63"/>
                </a:cubicBezTo>
                <a:cubicBezTo>
                  <a:pt x="136" y="63"/>
                  <a:pt x="140" y="59"/>
                  <a:pt x="140" y="53"/>
                </a:cubicBezTo>
                <a:cubicBezTo>
                  <a:pt x="140" y="9"/>
                  <a:pt x="140" y="9"/>
                  <a:pt x="140" y="9"/>
                </a:cubicBezTo>
                <a:cubicBezTo>
                  <a:pt x="140" y="4"/>
                  <a:pt x="136" y="0"/>
                  <a:pt x="130" y="0"/>
                </a:cubicBezTo>
                <a:close/>
              </a:path>
            </a:pathLst>
          </a:custGeom>
          <a:solidFill>
            <a:srgbClr val="725099"/>
          </a:solidFill>
          <a:ln w="28575">
            <a:noFill/>
            <a:round/>
          </a:ln>
          <a:effectLst/>
        </p:spPr>
        <p:txBody>
          <a:bodyPr vert="horz" wrap="square" lIns="91440" tIns="45720" rIns="91440" bIns="45720" numCol="1" anchor="t" anchorCtr="0" compatLnSpc="1"/>
          <a:lstStyle/>
          <a:p>
            <a:endParaRPr lang="zh-CN" altLang="en-US"/>
          </a:p>
        </p:txBody>
      </p:sp>
      <p:sp>
        <p:nvSpPr>
          <p:cNvPr id="40" name="Freeform 7"/>
          <p:cNvSpPr/>
          <p:nvPr/>
        </p:nvSpPr>
        <p:spPr bwMode="auto">
          <a:xfrm>
            <a:off x="7093327" y="1589381"/>
            <a:ext cx="1779450" cy="1323868"/>
          </a:xfrm>
          <a:custGeom>
            <a:gdLst>
              <a:gd name="T0" fmla="*/ 61 w 86"/>
              <a:gd name="T1" fmla="*/ 38 h 64"/>
              <a:gd name="T2" fmla="*/ 65 w 86"/>
              <a:gd name="T3" fmla="*/ 34 h 64"/>
              <a:gd name="T4" fmla="*/ 70 w 86"/>
              <a:gd name="T5" fmla="*/ 37 h 64"/>
              <a:gd name="T6" fmla="*/ 77 w 86"/>
              <a:gd name="T7" fmla="*/ 41 h 64"/>
              <a:gd name="T8" fmla="*/ 86 w 86"/>
              <a:gd name="T9" fmla="*/ 32 h 64"/>
              <a:gd name="T10" fmla="*/ 77 w 86"/>
              <a:gd name="T11" fmla="*/ 23 h 64"/>
              <a:gd name="T12" fmla="*/ 70 w 86"/>
              <a:gd name="T13" fmla="*/ 27 h 64"/>
              <a:gd name="T14" fmla="*/ 65 w 86"/>
              <a:gd name="T15" fmla="*/ 30 h 64"/>
              <a:gd name="T16" fmla="*/ 61 w 86"/>
              <a:gd name="T17" fmla="*/ 26 h 64"/>
              <a:gd name="T18" fmla="*/ 61 w 86"/>
              <a:gd name="T19" fmla="*/ 26 h 64"/>
              <a:gd name="T20" fmla="*/ 61 w 86"/>
              <a:gd name="T21" fmla="*/ 0 h 64"/>
              <a:gd name="T22" fmla="*/ 10 w 86"/>
              <a:gd name="T23" fmla="*/ 0 h 64"/>
              <a:gd name="T24" fmla="*/ 0 w 86"/>
              <a:gd name="T25" fmla="*/ 10 h 64"/>
              <a:gd name="T26" fmla="*/ 0 w 86"/>
              <a:gd name="T27" fmla="*/ 54 h 64"/>
              <a:gd name="T28" fmla="*/ 10 w 86"/>
              <a:gd name="T29" fmla="*/ 64 h 64"/>
              <a:gd name="T30" fmla="*/ 61 w 86"/>
              <a:gd name="T31" fmla="*/ 64 h 64"/>
              <a:gd name="T32" fmla="*/ 61 w 86"/>
              <a:gd name="T33" fmla="*/ 38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6" h="64">
                <a:moveTo>
                  <a:pt x="61" y="38"/>
                </a:moveTo>
                <a:cubicBezTo>
                  <a:pt x="62" y="36"/>
                  <a:pt x="63" y="34"/>
                  <a:pt x="65" y="34"/>
                </a:cubicBezTo>
                <a:cubicBezTo>
                  <a:pt x="68" y="34"/>
                  <a:pt x="69" y="36"/>
                  <a:pt x="70" y="37"/>
                </a:cubicBezTo>
                <a:cubicBezTo>
                  <a:pt x="71" y="39"/>
                  <a:pt x="74" y="41"/>
                  <a:pt x="77" y="41"/>
                </a:cubicBezTo>
                <a:cubicBezTo>
                  <a:pt x="82" y="41"/>
                  <a:pt x="86" y="37"/>
                  <a:pt x="86" y="32"/>
                </a:cubicBezTo>
                <a:cubicBezTo>
                  <a:pt x="86" y="27"/>
                  <a:pt x="82" y="23"/>
                  <a:pt x="77" y="23"/>
                </a:cubicBezTo>
                <a:cubicBezTo>
                  <a:pt x="74" y="23"/>
                  <a:pt x="71" y="25"/>
                  <a:pt x="70" y="27"/>
                </a:cubicBezTo>
                <a:cubicBezTo>
                  <a:pt x="69" y="27"/>
                  <a:pt x="68" y="30"/>
                  <a:pt x="65" y="30"/>
                </a:cubicBezTo>
                <a:cubicBezTo>
                  <a:pt x="63" y="30"/>
                  <a:pt x="62" y="28"/>
                  <a:pt x="61" y="26"/>
                </a:cubicBezTo>
                <a:cubicBezTo>
                  <a:pt x="61" y="26"/>
                  <a:pt x="61" y="26"/>
                  <a:pt x="61" y="26"/>
                </a:cubicBezTo>
                <a:cubicBezTo>
                  <a:pt x="61" y="0"/>
                  <a:pt x="61" y="0"/>
                  <a:pt x="61" y="0"/>
                </a:cubicBezTo>
                <a:cubicBezTo>
                  <a:pt x="10" y="0"/>
                  <a:pt x="10" y="0"/>
                  <a:pt x="10" y="0"/>
                </a:cubicBezTo>
                <a:cubicBezTo>
                  <a:pt x="5" y="0"/>
                  <a:pt x="0" y="4"/>
                  <a:pt x="0" y="10"/>
                </a:cubicBezTo>
                <a:cubicBezTo>
                  <a:pt x="0" y="54"/>
                  <a:pt x="0" y="54"/>
                  <a:pt x="0" y="54"/>
                </a:cubicBezTo>
                <a:cubicBezTo>
                  <a:pt x="0" y="59"/>
                  <a:pt x="5" y="64"/>
                  <a:pt x="10" y="64"/>
                </a:cubicBezTo>
                <a:cubicBezTo>
                  <a:pt x="61" y="64"/>
                  <a:pt x="61" y="64"/>
                  <a:pt x="61" y="64"/>
                </a:cubicBezTo>
                <a:cubicBezTo>
                  <a:pt x="61" y="38"/>
                  <a:pt x="61" y="38"/>
                  <a:pt x="61" y="38"/>
                </a:cubicBezTo>
                <a:close/>
              </a:path>
            </a:pathLst>
          </a:cu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Freeform 8"/>
          <p:cNvSpPr/>
          <p:nvPr/>
        </p:nvSpPr>
        <p:spPr bwMode="auto">
          <a:xfrm>
            <a:off x="8438634" y="1589381"/>
            <a:ext cx="2894286" cy="1323868"/>
          </a:xfrm>
          <a:custGeom>
            <a:gdLst>
              <a:gd name="T0" fmla="*/ 130 w 140"/>
              <a:gd name="T1" fmla="*/ 0 h 64"/>
              <a:gd name="T2" fmla="*/ 0 w 140"/>
              <a:gd name="T3" fmla="*/ 0 h 64"/>
              <a:gd name="T4" fmla="*/ 0 w 140"/>
              <a:gd name="T5" fmla="*/ 25 h 64"/>
              <a:gd name="T6" fmla="*/ 0 w 140"/>
              <a:gd name="T7" fmla="*/ 26 h 64"/>
              <a:gd name="T8" fmla="*/ 1 w 140"/>
              <a:gd name="T9" fmla="*/ 25 h 64"/>
              <a:gd name="T10" fmla="*/ 1 w 140"/>
              <a:gd name="T11" fmla="*/ 25 h 64"/>
              <a:gd name="T12" fmla="*/ 12 w 140"/>
              <a:gd name="T13" fmla="*/ 19 h 64"/>
              <a:gd name="T14" fmla="*/ 24 w 140"/>
              <a:gd name="T15" fmla="*/ 32 h 64"/>
              <a:gd name="T16" fmla="*/ 12 w 140"/>
              <a:gd name="T17" fmla="*/ 45 h 64"/>
              <a:gd name="T18" fmla="*/ 1 w 140"/>
              <a:gd name="T19" fmla="*/ 39 h 64"/>
              <a:gd name="T20" fmla="*/ 1 w 140"/>
              <a:gd name="T21" fmla="*/ 39 h 64"/>
              <a:gd name="T22" fmla="*/ 0 w 140"/>
              <a:gd name="T23" fmla="*/ 38 h 64"/>
              <a:gd name="T24" fmla="*/ 0 w 140"/>
              <a:gd name="T25" fmla="*/ 38 h 64"/>
              <a:gd name="T26" fmla="*/ 0 w 140"/>
              <a:gd name="T27" fmla="*/ 64 h 64"/>
              <a:gd name="T28" fmla="*/ 130 w 140"/>
              <a:gd name="T29" fmla="*/ 64 h 64"/>
              <a:gd name="T30" fmla="*/ 140 w 140"/>
              <a:gd name="T31" fmla="*/ 54 h 64"/>
              <a:gd name="T32" fmla="*/ 140 w 140"/>
              <a:gd name="T33" fmla="*/ 10 h 64"/>
              <a:gd name="T34" fmla="*/ 130 w 140"/>
              <a:gd name="T35" fmla="*/ 0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64">
                <a:moveTo>
                  <a:pt x="130" y="0"/>
                </a:moveTo>
                <a:cubicBezTo>
                  <a:pt x="0" y="0"/>
                  <a:pt x="0" y="0"/>
                  <a:pt x="0" y="0"/>
                </a:cubicBezTo>
                <a:cubicBezTo>
                  <a:pt x="0" y="25"/>
                  <a:pt x="0" y="25"/>
                  <a:pt x="0" y="25"/>
                </a:cubicBezTo>
                <a:cubicBezTo>
                  <a:pt x="0" y="26"/>
                  <a:pt x="0" y="26"/>
                  <a:pt x="0" y="26"/>
                </a:cubicBezTo>
                <a:cubicBezTo>
                  <a:pt x="1" y="26"/>
                  <a:pt x="1" y="25"/>
                  <a:pt x="1" y="25"/>
                </a:cubicBezTo>
                <a:cubicBezTo>
                  <a:pt x="1" y="25"/>
                  <a:pt x="1" y="25"/>
                  <a:pt x="1" y="25"/>
                </a:cubicBezTo>
                <a:cubicBezTo>
                  <a:pt x="4" y="21"/>
                  <a:pt x="8" y="19"/>
                  <a:pt x="12" y="19"/>
                </a:cubicBezTo>
                <a:cubicBezTo>
                  <a:pt x="19" y="19"/>
                  <a:pt x="24" y="25"/>
                  <a:pt x="24" y="32"/>
                </a:cubicBezTo>
                <a:cubicBezTo>
                  <a:pt x="24" y="39"/>
                  <a:pt x="19" y="45"/>
                  <a:pt x="12" y="45"/>
                </a:cubicBezTo>
                <a:cubicBezTo>
                  <a:pt x="8" y="45"/>
                  <a:pt x="4" y="43"/>
                  <a:pt x="1" y="39"/>
                </a:cubicBezTo>
                <a:cubicBezTo>
                  <a:pt x="1" y="39"/>
                  <a:pt x="1" y="39"/>
                  <a:pt x="1" y="39"/>
                </a:cubicBezTo>
                <a:cubicBezTo>
                  <a:pt x="1" y="39"/>
                  <a:pt x="1" y="38"/>
                  <a:pt x="0" y="38"/>
                </a:cubicBezTo>
                <a:cubicBezTo>
                  <a:pt x="0" y="38"/>
                  <a:pt x="0" y="38"/>
                  <a:pt x="0" y="38"/>
                </a:cubicBezTo>
                <a:cubicBezTo>
                  <a:pt x="0" y="64"/>
                  <a:pt x="0" y="64"/>
                  <a:pt x="0" y="64"/>
                </a:cubicBezTo>
                <a:cubicBezTo>
                  <a:pt x="130" y="64"/>
                  <a:pt x="130" y="64"/>
                  <a:pt x="130" y="64"/>
                </a:cubicBezTo>
                <a:cubicBezTo>
                  <a:pt x="136" y="64"/>
                  <a:pt x="140" y="59"/>
                  <a:pt x="140" y="54"/>
                </a:cubicBezTo>
                <a:cubicBezTo>
                  <a:pt x="140" y="10"/>
                  <a:pt x="140" y="10"/>
                  <a:pt x="140" y="10"/>
                </a:cubicBezTo>
                <a:cubicBezTo>
                  <a:pt x="140" y="4"/>
                  <a:pt x="136" y="0"/>
                  <a:pt x="130" y="0"/>
                </a:cubicBezTo>
                <a:close/>
              </a:path>
            </a:pathLst>
          </a:custGeom>
          <a:solidFill>
            <a:srgbClr val="725099"/>
          </a:solidFill>
          <a:ln w="28575">
            <a:noFill/>
            <a:round/>
          </a:ln>
          <a:effectLst/>
        </p:spPr>
        <p:txBody>
          <a:bodyPr vert="horz" wrap="square" lIns="91440" tIns="45720" rIns="91440" bIns="45720" numCol="1" anchor="t" anchorCtr="0" compatLnSpc="1"/>
          <a:lstStyle/>
          <a:p>
            <a:endParaRPr lang="zh-CN" altLang="en-US"/>
          </a:p>
        </p:txBody>
      </p:sp>
      <p:sp>
        <p:nvSpPr>
          <p:cNvPr id="42" name="Freeform 9"/>
          <p:cNvSpPr/>
          <p:nvPr/>
        </p:nvSpPr>
        <p:spPr bwMode="auto">
          <a:xfrm>
            <a:off x="1964880" y="3804777"/>
            <a:ext cx="1758011" cy="1323868"/>
          </a:xfrm>
          <a:custGeom>
            <a:gdLst>
              <a:gd name="T0" fmla="*/ 61 w 85"/>
              <a:gd name="T1" fmla="*/ 38 h 64"/>
              <a:gd name="T2" fmla="*/ 65 w 85"/>
              <a:gd name="T3" fmla="*/ 34 h 64"/>
              <a:gd name="T4" fmla="*/ 69 w 85"/>
              <a:gd name="T5" fmla="*/ 37 h 64"/>
              <a:gd name="T6" fmla="*/ 76 w 85"/>
              <a:gd name="T7" fmla="*/ 41 h 64"/>
              <a:gd name="T8" fmla="*/ 85 w 85"/>
              <a:gd name="T9" fmla="*/ 32 h 64"/>
              <a:gd name="T10" fmla="*/ 76 w 85"/>
              <a:gd name="T11" fmla="*/ 23 h 64"/>
              <a:gd name="T12" fmla="*/ 69 w 85"/>
              <a:gd name="T13" fmla="*/ 27 h 64"/>
              <a:gd name="T14" fmla="*/ 65 w 85"/>
              <a:gd name="T15" fmla="*/ 30 h 64"/>
              <a:gd name="T16" fmla="*/ 61 w 85"/>
              <a:gd name="T17" fmla="*/ 26 h 64"/>
              <a:gd name="T18" fmla="*/ 61 w 85"/>
              <a:gd name="T19" fmla="*/ 26 h 64"/>
              <a:gd name="T20" fmla="*/ 61 w 85"/>
              <a:gd name="T21" fmla="*/ 0 h 64"/>
              <a:gd name="T22" fmla="*/ 10 w 85"/>
              <a:gd name="T23" fmla="*/ 0 h 64"/>
              <a:gd name="T24" fmla="*/ 0 w 85"/>
              <a:gd name="T25" fmla="*/ 10 h 64"/>
              <a:gd name="T26" fmla="*/ 0 w 85"/>
              <a:gd name="T27" fmla="*/ 54 h 64"/>
              <a:gd name="T28" fmla="*/ 10 w 85"/>
              <a:gd name="T29" fmla="*/ 64 h 64"/>
              <a:gd name="T30" fmla="*/ 61 w 85"/>
              <a:gd name="T31" fmla="*/ 64 h 64"/>
              <a:gd name="T32" fmla="*/ 61 w 85"/>
              <a:gd name="T33" fmla="*/ 38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64">
                <a:moveTo>
                  <a:pt x="61" y="38"/>
                </a:moveTo>
                <a:cubicBezTo>
                  <a:pt x="61" y="36"/>
                  <a:pt x="62" y="34"/>
                  <a:pt x="65" y="34"/>
                </a:cubicBezTo>
                <a:cubicBezTo>
                  <a:pt x="67" y="34"/>
                  <a:pt x="69" y="36"/>
                  <a:pt x="69" y="37"/>
                </a:cubicBezTo>
                <a:cubicBezTo>
                  <a:pt x="71" y="39"/>
                  <a:pt x="73" y="41"/>
                  <a:pt x="76" y="41"/>
                </a:cubicBezTo>
                <a:cubicBezTo>
                  <a:pt x="81" y="41"/>
                  <a:pt x="85" y="37"/>
                  <a:pt x="85" y="32"/>
                </a:cubicBezTo>
                <a:cubicBezTo>
                  <a:pt x="85" y="27"/>
                  <a:pt x="81" y="23"/>
                  <a:pt x="76" y="23"/>
                </a:cubicBezTo>
                <a:cubicBezTo>
                  <a:pt x="73" y="23"/>
                  <a:pt x="71" y="24"/>
                  <a:pt x="69" y="27"/>
                </a:cubicBezTo>
                <a:cubicBezTo>
                  <a:pt x="69" y="27"/>
                  <a:pt x="67" y="30"/>
                  <a:pt x="65" y="30"/>
                </a:cubicBezTo>
                <a:cubicBezTo>
                  <a:pt x="62" y="30"/>
                  <a:pt x="61" y="27"/>
                  <a:pt x="61" y="26"/>
                </a:cubicBezTo>
                <a:cubicBezTo>
                  <a:pt x="61" y="26"/>
                  <a:pt x="61" y="26"/>
                  <a:pt x="61" y="26"/>
                </a:cubicBezTo>
                <a:cubicBezTo>
                  <a:pt x="61" y="0"/>
                  <a:pt x="61" y="0"/>
                  <a:pt x="61" y="0"/>
                </a:cubicBezTo>
                <a:cubicBezTo>
                  <a:pt x="10" y="0"/>
                  <a:pt x="10" y="0"/>
                  <a:pt x="10" y="0"/>
                </a:cubicBezTo>
                <a:cubicBezTo>
                  <a:pt x="4" y="0"/>
                  <a:pt x="0" y="4"/>
                  <a:pt x="0" y="10"/>
                </a:cubicBezTo>
                <a:cubicBezTo>
                  <a:pt x="0" y="54"/>
                  <a:pt x="0" y="54"/>
                  <a:pt x="0" y="54"/>
                </a:cubicBezTo>
                <a:cubicBezTo>
                  <a:pt x="0" y="59"/>
                  <a:pt x="4" y="64"/>
                  <a:pt x="10" y="64"/>
                </a:cubicBezTo>
                <a:cubicBezTo>
                  <a:pt x="61" y="64"/>
                  <a:pt x="61" y="64"/>
                  <a:pt x="61" y="64"/>
                </a:cubicBezTo>
                <a:cubicBezTo>
                  <a:pt x="61" y="38"/>
                  <a:pt x="61" y="38"/>
                  <a:pt x="61" y="38"/>
                </a:cubicBezTo>
                <a:close/>
              </a:path>
            </a:pathLst>
          </a:cu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Freeform 10"/>
          <p:cNvSpPr/>
          <p:nvPr/>
        </p:nvSpPr>
        <p:spPr bwMode="auto">
          <a:xfrm>
            <a:off x="3288748" y="3804777"/>
            <a:ext cx="2915725" cy="1323868"/>
          </a:xfrm>
          <a:custGeom>
            <a:gdLst>
              <a:gd name="T0" fmla="*/ 131 w 141"/>
              <a:gd name="T1" fmla="*/ 0 h 64"/>
              <a:gd name="T2" fmla="*/ 0 w 141"/>
              <a:gd name="T3" fmla="*/ 0 h 64"/>
              <a:gd name="T4" fmla="*/ 0 w 141"/>
              <a:gd name="T5" fmla="*/ 25 h 64"/>
              <a:gd name="T6" fmla="*/ 1 w 141"/>
              <a:gd name="T7" fmla="*/ 26 h 64"/>
              <a:gd name="T8" fmla="*/ 2 w 141"/>
              <a:gd name="T9" fmla="*/ 25 h 64"/>
              <a:gd name="T10" fmla="*/ 2 w 141"/>
              <a:gd name="T11" fmla="*/ 24 h 64"/>
              <a:gd name="T12" fmla="*/ 12 w 141"/>
              <a:gd name="T13" fmla="*/ 19 h 64"/>
              <a:gd name="T14" fmla="*/ 25 w 141"/>
              <a:gd name="T15" fmla="*/ 32 h 64"/>
              <a:gd name="T16" fmla="*/ 12 w 141"/>
              <a:gd name="T17" fmla="*/ 45 h 64"/>
              <a:gd name="T18" fmla="*/ 2 w 141"/>
              <a:gd name="T19" fmla="*/ 39 h 64"/>
              <a:gd name="T20" fmla="*/ 2 w 141"/>
              <a:gd name="T21" fmla="*/ 39 h 64"/>
              <a:gd name="T22" fmla="*/ 1 w 141"/>
              <a:gd name="T23" fmla="*/ 38 h 64"/>
              <a:gd name="T24" fmla="*/ 0 w 141"/>
              <a:gd name="T25" fmla="*/ 38 h 64"/>
              <a:gd name="T26" fmla="*/ 0 w 141"/>
              <a:gd name="T27" fmla="*/ 64 h 64"/>
              <a:gd name="T28" fmla="*/ 131 w 141"/>
              <a:gd name="T29" fmla="*/ 64 h 64"/>
              <a:gd name="T30" fmla="*/ 141 w 141"/>
              <a:gd name="T31" fmla="*/ 54 h 64"/>
              <a:gd name="T32" fmla="*/ 141 w 141"/>
              <a:gd name="T33" fmla="*/ 10 h 64"/>
              <a:gd name="T34" fmla="*/ 131 w 141"/>
              <a:gd name="T35" fmla="*/ 0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 h="64">
                <a:moveTo>
                  <a:pt x="131" y="0"/>
                </a:moveTo>
                <a:cubicBezTo>
                  <a:pt x="0" y="0"/>
                  <a:pt x="0" y="0"/>
                  <a:pt x="0" y="0"/>
                </a:cubicBezTo>
                <a:cubicBezTo>
                  <a:pt x="0" y="25"/>
                  <a:pt x="0" y="25"/>
                  <a:pt x="0" y="25"/>
                </a:cubicBezTo>
                <a:cubicBezTo>
                  <a:pt x="1" y="25"/>
                  <a:pt x="1" y="26"/>
                  <a:pt x="1" y="26"/>
                </a:cubicBezTo>
                <a:cubicBezTo>
                  <a:pt x="1" y="26"/>
                  <a:pt x="1" y="25"/>
                  <a:pt x="2" y="25"/>
                </a:cubicBezTo>
                <a:cubicBezTo>
                  <a:pt x="2" y="24"/>
                  <a:pt x="2" y="24"/>
                  <a:pt x="2" y="24"/>
                </a:cubicBezTo>
                <a:cubicBezTo>
                  <a:pt x="4" y="21"/>
                  <a:pt x="8" y="19"/>
                  <a:pt x="12" y="19"/>
                </a:cubicBezTo>
                <a:cubicBezTo>
                  <a:pt x="19" y="19"/>
                  <a:pt x="25" y="25"/>
                  <a:pt x="25" y="32"/>
                </a:cubicBezTo>
                <a:cubicBezTo>
                  <a:pt x="25" y="39"/>
                  <a:pt x="19" y="45"/>
                  <a:pt x="12" y="45"/>
                </a:cubicBezTo>
                <a:cubicBezTo>
                  <a:pt x="8" y="45"/>
                  <a:pt x="4" y="43"/>
                  <a:pt x="2" y="39"/>
                </a:cubicBezTo>
                <a:cubicBezTo>
                  <a:pt x="2" y="39"/>
                  <a:pt x="2" y="39"/>
                  <a:pt x="2" y="39"/>
                </a:cubicBezTo>
                <a:cubicBezTo>
                  <a:pt x="1" y="39"/>
                  <a:pt x="1" y="38"/>
                  <a:pt x="1" y="38"/>
                </a:cubicBezTo>
                <a:cubicBezTo>
                  <a:pt x="1" y="38"/>
                  <a:pt x="1" y="38"/>
                  <a:pt x="0" y="38"/>
                </a:cubicBezTo>
                <a:cubicBezTo>
                  <a:pt x="0" y="64"/>
                  <a:pt x="0" y="64"/>
                  <a:pt x="0" y="64"/>
                </a:cubicBezTo>
                <a:cubicBezTo>
                  <a:pt x="131" y="64"/>
                  <a:pt x="131" y="64"/>
                  <a:pt x="131" y="64"/>
                </a:cubicBezTo>
                <a:cubicBezTo>
                  <a:pt x="136" y="64"/>
                  <a:pt x="141" y="59"/>
                  <a:pt x="141" y="54"/>
                </a:cubicBezTo>
                <a:cubicBezTo>
                  <a:pt x="141" y="10"/>
                  <a:pt x="141" y="10"/>
                  <a:pt x="141" y="10"/>
                </a:cubicBezTo>
                <a:cubicBezTo>
                  <a:pt x="141" y="4"/>
                  <a:pt x="136" y="0"/>
                  <a:pt x="131" y="0"/>
                </a:cubicBezTo>
                <a:close/>
              </a:path>
            </a:pathLst>
          </a:custGeom>
          <a:solidFill>
            <a:srgbClr val="725099"/>
          </a:solidFill>
          <a:ln w="28575">
            <a:noFill/>
            <a:round/>
          </a:ln>
          <a:effectLst/>
        </p:spPr>
        <p:txBody>
          <a:bodyPr vert="horz" wrap="square" lIns="91440" tIns="45720" rIns="91440" bIns="45720" numCol="1" anchor="t" anchorCtr="0" compatLnSpc="1"/>
          <a:lstStyle/>
          <a:p>
            <a:endParaRPr lang="zh-CN" altLang="en-US"/>
          </a:p>
        </p:txBody>
      </p:sp>
      <p:sp>
        <p:nvSpPr>
          <p:cNvPr id="44" name="Freeform 11"/>
          <p:cNvSpPr/>
          <p:nvPr/>
        </p:nvSpPr>
        <p:spPr bwMode="auto">
          <a:xfrm>
            <a:off x="7093327" y="3804777"/>
            <a:ext cx="1758011" cy="1321188"/>
          </a:xfrm>
          <a:custGeom>
            <a:gdLst>
              <a:gd name="T0" fmla="*/ 61 w 85"/>
              <a:gd name="T1" fmla="*/ 38 h 64"/>
              <a:gd name="T2" fmla="*/ 65 w 85"/>
              <a:gd name="T3" fmla="*/ 34 h 64"/>
              <a:gd name="T4" fmla="*/ 69 w 85"/>
              <a:gd name="T5" fmla="*/ 37 h 64"/>
              <a:gd name="T6" fmla="*/ 76 w 85"/>
              <a:gd name="T7" fmla="*/ 41 h 64"/>
              <a:gd name="T8" fmla="*/ 85 w 85"/>
              <a:gd name="T9" fmla="*/ 32 h 64"/>
              <a:gd name="T10" fmla="*/ 76 w 85"/>
              <a:gd name="T11" fmla="*/ 23 h 64"/>
              <a:gd name="T12" fmla="*/ 69 w 85"/>
              <a:gd name="T13" fmla="*/ 27 h 64"/>
              <a:gd name="T14" fmla="*/ 65 w 85"/>
              <a:gd name="T15" fmla="*/ 30 h 64"/>
              <a:gd name="T16" fmla="*/ 61 w 85"/>
              <a:gd name="T17" fmla="*/ 26 h 64"/>
              <a:gd name="T18" fmla="*/ 61 w 85"/>
              <a:gd name="T19" fmla="*/ 26 h 64"/>
              <a:gd name="T20" fmla="*/ 61 w 85"/>
              <a:gd name="T21" fmla="*/ 0 h 64"/>
              <a:gd name="T22" fmla="*/ 10 w 85"/>
              <a:gd name="T23" fmla="*/ 0 h 64"/>
              <a:gd name="T24" fmla="*/ 0 w 85"/>
              <a:gd name="T25" fmla="*/ 10 h 64"/>
              <a:gd name="T26" fmla="*/ 0 w 85"/>
              <a:gd name="T27" fmla="*/ 54 h 64"/>
              <a:gd name="T28" fmla="*/ 10 w 85"/>
              <a:gd name="T29" fmla="*/ 64 h 64"/>
              <a:gd name="T30" fmla="*/ 61 w 85"/>
              <a:gd name="T31" fmla="*/ 64 h 64"/>
              <a:gd name="T32" fmla="*/ 61 w 85"/>
              <a:gd name="T33" fmla="*/ 38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64">
                <a:moveTo>
                  <a:pt x="61" y="38"/>
                </a:moveTo>
                <a:cubicBezTo>
                  <a:pt x="61" y="37"/>
                  <a:pt x="62" y="34"/>
                  <a:pt x="65" y="34"/>
                </a:cubicBezTo>
                <a:cubicBezTo>
                  <a:pt x="67" y="34"/>
                  <a:pt x="69" y="37"/>
                  <a:pt x="69" y="37"/>
                </a:cubicBezTo>
                <a:cubicBezTo>
                  <a:pt x="71" y="40"/>
                  <a:pt x="73" y="41"/>
                  <a:pt x="76" y="41"/>
                </a:cubicBezTo>
                <a:cubicBezTo>
                  <a:pt x="81" y="41"/>
                  <a:pt x="85" y="37"/>
                  <a:pt x="85" y="32"/>
                </a:cubicBezTo>
                <a:cubicBezTo>
                  <a:pt x="85" y="27"/>
                  <a:pt x="81" y="23"/>
                  <a:pt x="76" y="23"/>
                </a:cubicBezTo>
                <a:cubicBezTo>
                  <a:pt x="73" y="23"/>
                  <a:pt x="71" y="25"/>
                  <a:pt x="69" y="27"/>
                </a:cubicBezTo>
                <a:cubicBezTo>
                  <a:pt x="69" y="28"/>
                  <a:pt x="67" y="30"/>
                  <a:pt x="65" y="30"/>
                </a:cubicBezTo>
                <a:cubicBezTo>
                  <a:pt x="62" y="30"/>
                  <a:pt x="61" y="28"/>
                  <a:pt x="61" y="26"/>
                </a:cubicBezTo>
                <a:cubicBezTo>
                  <a:pt x="61" y="26"/>
                  <a:pt x="61" y="26"/>
                  <a:pt x="61" y="26"/>
                </a:cubicBezTo>
                <a:cubicBezTo>
                  <a:pt x="61" y="0"/>
                  <a:pt x="61" y="0"/>
                  <a:pt x="61" y="0"/>
                </a:cubicBezTo>
                <a:cubicBezTo>
                  <a:pt x="10" y="0"/>
                  <a:pt x="10" y="0"/>
                  <a:pt x="10" y="0"/>
                </a:cubicBezTo>
                <a:cubicBezTo>
                  <a:pt x="4" y="0"/>
                  <a:pt x="0" y="5"/>
                  <a:pt x="0" y="10"/>
                </a:cubicBezTo>
                <a:cubicBezTo>
                  <a:pt x="0" y="54"/>
                  <a:pt x="0" y="54"/>
                  <a:pt x="0" y="54"/>
                </a:cubicBezTo>
                <a:cubicBezTo>
                  <a:pt x="0" y="60"/>
                  <a:pt x="4" y="64"/>
                  <a:pt x="10" y="64"/>
                </a:cubicBezTo>
                <a:cubicBezTo>
                  <a:pt x="61" y="64"/>
                  <a:pt x="61" y="64"/>
                  <a:pt x="61" y="64"/>
                </a:cubicBezTo>
                <a:cubicBezTo>
                  <a:pt x="61" y="38"/>
                  <a:pt x="61" y="38"/>
                  <a:pt x="61" y="38"/>
                </a:cubicBezTo>
                <a:close/>
              </a:path>
            </a:pathLst>
          </a:custGeom>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5" name="Freeform 12"/>
          <p:cNvSpPr/>
          <p:nvPr/>
        </p:nvSpPr>
        <p:spPr bwMode="auto">
          <a:xfrm>
            <a:off x="8438634" y="3804777"/>
            <a:ext cx="2894286" cy="1321188"/>
          </a:xfrm>
          <a:custGeom>
            <a:gdLst>
              <a:gd name="T0" fmla="*/ 130 w 140"/>
              <a:gd name="T1" fmla="*/ 0 h 64"/>
              <a:gd name="T2" fmla="*/ 0 w 140"/>
              <a:gd name="T3" fmla="*/ 0 h 64"/>
              <a:gd name="T4" fmla="*/ 0 w 140"/>
              <a:gd name="T5" fmla="*/ 26 h 64"/>
              <a:gd name="T6" fmla="*/ 0 w 140"/>
              <a:gd name="T7" fmla="*/ 26 h 64"/>
              <a:gd name="T8" fmla="*/ 1 w 140"/>
              <a:gd name="T9" fmla="*/ 25 h 64"/>
              <a:gd name="T10" fmla="*/ 1 w 140"/>
              <a:gd name="T11" fmla="*/ 25 h 64"/>
              <a:gd name="T12" fmla="*/ 11 w 140"/>
              <a:gd name="T13" fmla="*/ 20 h 64"/>
              <a:gd name="T14" fmla="*/ 24 w 140"/>
              <a:gd name="T15" fmla="*/ 32 h 64"/>
              <a:gd name="T16" fmla="*/ 11 w 140"/>
              <a:gd name="T17" fmla="*/ 45 h 64"/>
              <a:gd name="T18" fmla="*/ 1 w 140"/>
              <a:gd name="T19" fmla="*/ 40 h 64"/>
              <a:gd name="T20" fmla="*/ 1 w 140"/>
              <a:gd name="T21" fmla="*/ 39 h 64"/>
              <a:gd name="T22" fmla="*/ 0 w 140"/>
              <a:gd name="T23" fmla="*/ 38 h 64"/>
              <a:gd name="T24" fmla="*/ 0 w 140"/>
              <a:gd name="T25" fmla="*/ 39 h 64"/>
              <a:gd name="T26" fmla="*/ 0 w 140"/>
              <a:gd name="T27" fmla="*/ 64 h 64"/>
              <a:gd name="T28" fmla="*/ 130 w 140"/>
              <a:gd name="T29" fmla="*/ 64 h 64"/>
              <a:gd name="T30" fmla="*/ 140 w 140"/>
              <a:gd name="T31" fmla="*/ 54 h 64"/>
              <a:gd name="T32" fmla="*/ 140 w 140"/>
              <a:gd name="T33" fmla="*/ 10 h 64"/>
              <a:gd name="T34" fmla="*/ 130 w 140"/>
              <a:gd name="T35" fmla="*/ 0 h 6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 h="64">
                <a:moveTo>
                  <a:pt x="130" y="0"/>
                </a:moveTo>
                <a:cubicBezTo>
                  <a:pt x="0" y="0"/>
                  <a:pt x="0" y="0"/>
                  <a:pt x="0" y="0"/>
                </a:cubicBezTo>
                <a:cubicBezTo>
                  <a:pt x="0" y="26"/>
                  <a:pt x="0" y="26"/>
                  <a:pt x="0" y="26"/>
                </a:cubicBezTo>
                <a:cubicBezTo>
                  <a:pt x="0" y="26"/>
                  <a:pt x="0" y="26"/>
                  <a:pt x="0" y="26"/>
                </a:cubicBezTo>
                <a:cubicBezTo>
                  <a:pt x="0" y="26"/>
                  <a:pt x="1" y="25"/>
                  <a:pt x="1" y="25"/>
                </a:cubicBezTo>
                <a:cubicBezTo>
                  <a:pt x="1" y="25"/>
                  <a:pt x="1" y="25"/>
                  <a:pt x="1" y="25"/>
                </a:cubicBezTo>
                <a:cubicBezTo>
                  <a:pt x="3" y="22"/>
                  <a:pt x="7" y="20"/>
                  <a:pt x="11" y="20"/>
                </a:cubicBezTo>
                <a:cubicBezTo>
                  <a:pt x="18" y="20"/>
                  <a:pt x="24" y="25"/>
                  <a:pt x="24" y="32"/>
                </a:cubicBezTo>
                <a:cubicBezTo>
                  <a:pt x="24" y="39"/>
                  <a:pt x="18" y="45"/>
                  <a:pt x="11" y="45"/>
                </a:cubicBezTo>
                <a:cubicBezTo>
                  <a:pt x="7" y="45"/>
                  <a:pt x="3" y="43"/>
                  <a:pt x="1" y="40"/>
                </a:cubicBezTo>
                <a:cubicBezTo>
                  <a:pt x="1" y="39"/>
                  <a:pt x="1" y="39"/>
                  <a:pt x="1" y="39"/>
                </a:cubicBezTo>
                <a:cubicBezTo>
                  <a:pt x="1" y="39"/>
                  <a:pt x="0" y="39"/>
                  <a:pt x="0" y="38"/>
                </a:cubicBezTo>
                <a:cubicBezTo>
                  <a:pt x="0" y="38"/>
                  <a:pt x="0" y="39"/>
                  <a:pt x="0" y="39"/>
                </a:cubicBezTo>
                <a:cubicBezTo>
                  <a:pt x="0" y="64"/>
                  <a:pt x="0" y="64"/>
                  <a:pt x="0" y="64"/>
                </a:cubicBezTo>
                <a:cubicBezTo>
                  <a:pt x="130" y="64"/>
                  <a:pt x="130" y="64"/>
                  <a:pt x="130" y="64"/>
                </a:cubicBezTo>
                <a:cubicBezTo>
                  <a:pt x="135" y="64"/>
                  <a:pt x="140" y="60"/>
                  <a:pt x="140" y="54"/>
                </a:cubicBezTo>
                <a:cubicBezTo>
                  <a:pt x="140" y="10"/>
                  <a:pt x="140" y="10"/>
                  <a:pt x="140" y="10"/>
                </a:cubicBezTo>
                <a:cubicBezTo>
                  <a:pt x="140" y="5"/>
                  <a:pt x="135" y="0"/>
                  <a:pt x="130" y="0"/>
                </a:cubicBezTo>
                <a:close/>
              </a:path>
            </a:pathLst>
          </a:custGeom>
          <a:solidFill>
            <a:srgbClr val="725099"/>
          </a:solidFill>
          <a:ln w="28575">
            <a:noFill/>
            <a:round/>
          </a:ln>
          <a:effectLst/>
        </p:spPr>
        <p:txBody>
          <a:bodyPr vert="horz" wrap="square" lIns="91440" tIns="45720" rIns="91440" bIns="45720" numCol="1" anchor="t" anchorCtr="0" compatLnSpc="1"/>
          <a:lstStyle/>
          <a:p>
            <a:endParaRPr lang="zh-CN" altLang="en-US"/>
          </a:p>
        </p:txBody>
      </p:sp>
      <p:grpSp>
        <p:nvGrpSpPr>
          <p:cNvPr id="46" name="组合 45"/>
          <p:cNvGrpSpPr/>
          <p:nvPr/>
        </p:nvGrpSpPr>
        <p:grpSpPr>
          <a:xfrm>
            <a:off x="7505104" y="4167081"/>
            <a:ext cx="467228" cy="596580"/>
            <a:chOff x="3607775" y="6678831"/>
            <a:chExt cx="467228" cy="596580"/>
          </a:xfrm>
          <a:solidFill>
            <a:srgbClr val="725099"/>
          </a:solidFill>
        </p:grpSpPr>
        <p:sp>
          <p:nvSpPr>
            <p:cNvPr id="48" name="Freeform 27"/>
            <p:cNvSpPr/>
            <p:nvPr/>
          </p:nvSpPr>
          <p:spPr bwMode="auto">
            <a:xfrm>
              <a:off x="3934500" y="6678831"/>
              <a:ext cx="140503" cy="156114"/>
            </a:xfrm>
            <a:custGeom>
              <a:gdLst>
                <a:gd name="T0" fmla="*/ 0 w 126"/>
                <a:gd name="T1" fmla="*/ 57 h 140"/>
                <a:gd name="T2" fmla="*/ 48 w 126"/>
                <a:gd name="T3" fmla="*/ 0 h 140"/>
                <a:gd name="T4" fmla="*/ 126 w 126"/>
                <a:gd name="T5" fmla="*/ 85 h 140"/>
                <a:gd name="T6" fmla="*/ 78 w 126"/>
                <a:gd name="T7" fmla="*/ 140 h 140"/>
                <a:gd name="T8" fmla="*/ 0 w 126"/>
                <a:gd name="T9" fmla="*/ 57 h 140"/>
              </a:gdLst>
              <a:cxnLst>
                <a:cxn ang="0">
                  <a:pos x="T0" y="T1"/>
                </a:cxn>
                <a:cxn ang="0">
                  <a:pos x="T2" y="T3"/>
                </a:cxn>
                <a:cxn ang="0">
                  <a:pos x="T4" y="T5"/>
                </a:cxn>
                <a:cxn ang="0">
                  <a:pos x="T6" y="T7"/>
                </a:cxn>
                <a:cxn ang="0">
                  <a:pos x="T8" y="T9"/>
                </a:cxn>
              </a:cxnLst>
              <a:rect l="0" t="0" r="r" b="b"/>
              <a:pathLst>
                <a:path w="125" h="140">
                  <a:moveTo>
                    <a:pt x="0" y="57"/>
                  </a:moveTo>
                  <a:lnTo>
                    <a:pt x="48" y="0"/>
                  </a:lnTo>
                  <a:lnTo>
                    <a:pt x="126" y="85"/>
                  </a:lnTo>
                  <a:lnTo>
                    <a:pt x="78" y="140"/>
                  </a:lnTo>
                  <a:lnTo>
                    <a:pt x="0"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8"/>
            <p:cNvSpPr/>
            <p:nvPr/>
          </p:nvSpPr>
          <p:spPr bwMode="auto">
            <a:xfrm>
              <a:off x="3752738" y="6760234"/>
              <a:ext cx="247553" cy="277660"/>
            </a:xfrm>
            <a:custGeom>
              <a:gdLst>
                <a:gd name="T0" fmla="*/ 70 w 94"/>
                <a:gd name="T1" fmla="*/ 0 h 105"/>
                <a:gd name="T2" fmla="*/ 63 w 94"/>
                <a:gd name="T3" fmla="*/ 9 h 105"/>
                <a:gd name="T4" fmla="*/ 21 w 94"/>
                <a:gd name="T5" fmla="*/ 30 h 105"/>
                <a:gd name="T6" fmla="*/ 12 w 94"/>
                <a:gd name="T7" fmla="*/ 37 h 105"/>
                <a:gd name="T8" fmla="*/ 1 w 94"/>
                <a:gd name="T9" fmla="*/ 70 h 105"/>
                <a:gd name="T10" fmla="*/ 0 w 94"/>
                <a:gd name="T11" fmla="*/ 77 h 105"/>
                <a:gd name="T12" fmla="*/ 3 w 94"/>
                <a:gd name="T13" fmla="*/ 102 h 105"/>
                <a:gd name="T14" fmla="*/ 3 w 94"/>
                <a:gd name="T15" fmla="*/ 103 h 105"/>
                <a:gd name="T16" fmla="*/ 3 w 94"/>
                <a:gd name="T17" fmla="*/ 103 h 105"/>
                <a:gd name="T18" fmla="*/ 4 w 94"/>
                <a:gd name="T19" fmla="*/ 105 h 105"/>
                <a:gd name="T20" fmla="*/ 4 w 94"/>
                <a:gd name="T21" fmla="*/ 81 h 105"/>
                <a:gd name="T22" fmla="*/ 20 w 94"/>
                <a:gd name="T23" fmla="*/ 81 h 105"/>
                <a:gd name="T24" fmla="*/ 20 w 94"/>
                <a:gd name="T25" fmla="*/ 75 h 105"/>
                <a:gd name="T26" fmla="*/ 30 w 94"/>
                <a:gd name="T27" fmla="*/ 58 h 105"/>
                <a:gd name="T28" fmla="*/ 40 w 94"/>
                <a:gd name="T29" fmla="*/ 62 h 105"/>
                <a:gd name="T30" fmla="*/ 37 w 94"/>
                <a:gd name="T31" fmla="*/ 69 h 105"/>
                <a:gd name="T32" fmla="*/ 27 w 94"/>
                <a:gd name="T33" fmla="*/ 83 h 105"/>
                <a:gd name="T34" fmla="*/ 28 w 94"/>
                <a:gd name="T35" fmla="*/ 93 h 105"/>
                <a:gd name="T36" fmla="*/ 33 w 94"/>
                <a:gd name="T37" fmla="*/ 95 h 105"/>
                <a:gd name="T38" fmla="*/ 41 w 94"/>
                <a:gd name="T39" fmla="*/ 92 h 105"/>
                <a:gd name="T40" fmla="*/ 41 w 94"/>
                <a:gd name="T41" fmla="*/ 92 h 105"/>
                <a:gd name="T42" fmla="*/ 41 w 94"/>
                <a:gd name="T43" fmla="*/ 92 h 105"/>
                <a:gd name="T44" fmla="*/ 63 w 94"/>
                <a:gd name="T45" fmla="*/ 71 h 105"/>
                <a:gd name="T46" fmla="*/ 87 w 94"/>
                <a:gd name="T47" fmla="*/ 36 h 105"/>
                <a:gd name="T48" fmla="*/ 94 w 94"/>
                <a:gd name="T49" fmla="*/ 26 h 105"/>
                <a:gd name="T50" fmla="*/ 70 w 94"/>
                <a:gd name="T51" fmla="*/ 0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105">
                  <a:moveTo>
                    <a:pt x="70" y="0"/>
                  </a:moveTo>
                  <a:cubicBezTo>
                    <a:pt x="63" y="9"/>
                    <a:pt x="63" y="9"/>
                    <a:pt x="63" y="9"/>
                  </a:cubicBezTo>
                  <a:cubicBezTo>
                    <a:pt x="21" y="30"/>
                    <a:pt x="21" y="30"/>
                    <a:pt x="21" y="30"/>
                  </a:cubicBezTo>
                  <a:cubicBezTo>
                    <a:pt x="20" y="30"/>
                    <a:pt x="14" y="33"/>
                    <a:pt x="12" y="37"/>
                  </a:cubicBezTo>
                  <a:cubicBezTo>
                    <a:pt x="10" y="40"/>
                    <a:pt x="2" y="67"/>
                    <a:pt x="1" y="70"/>
                  </a:cubicBezTo>
                  <a:cubicBezTo>
                    <a:pt x="0" y="71"/>
                    <a:pt x="0" y="75"/>
                    <a:pt x="0" y="77"/>
                  </a:cubicBezTo>
                  <a:cubicBezTo>
                    <a:pt x="0" y="78"/>
                    <a:pt x="2" y="93"/>
                    <a:pt x="3" y="102"/>
                  </a:cubicBezTo>
                  <a:cubicBezTo>
                    <a:pt x="3" y="103"/>
                    <a:pt x="3" y="103"/>
                    <a:pt x="3" y="103"/>
                  </a:cubicBezTo>
                  <a:cubicBezTo>
                    <a:pt x="3" y="103"/>
                    <a:pt x="3" y="103"/>
                    <a:pt x="3" y="103"/>
                  </a:cubicBezTo>
                  <a:cubicBezTo>
                    <a:pt x="3" y="103"/>
                    <a:pt x="3" y="104"/>
                    <a:pt x="4" y="105"/>
                  </a:cubicBezTo>
                  <a:cubicBezTo>
                    <a:pt x="4" y="81"/>
                    <a:pt x="4" y="81"/>
                    <a:pt x="4" y="81"/>
                  </a:cubicBezTo>
                  <a:cubicBezTo>
                    <a:pt x="20" y="81"/>
                    <a:pt x="20" y="81"/>
                    <a:pt x="20" y="81"/>
                  </a:cubicBezTo>
                  <a:cubicBezTo>
                    <a:pt x="20" y="75"/>
                    <a:pt x="20" y="75"/>
                    <a:pt x="20" y="75"/>
                  </a:cubicBezTo>
                  <a:cubicBezTo>
                    <a:pt x="30" y="58"/>
                    <a:pt x="30" y="58"/>
                    <a:pt x="30" y="58"/>
                  </a:cubicBezTo>
                  <a:cubicBezTo>
                    <a:pt x="32" y="59"/>
                    <a:pt x="37" y="61"/>
                    <a:pt x="40" y="62"/>
                  </a:cubicBezTo>
                  <a:cubicBezTo>
                    <a:pt x="39" y="64"/>
                    <a:pt x="37" y="68"/>
                    <a:pt x="37" y="69"/>
                  </a:cubicBezTo>
                  <a:cubicBezTo>
                    <a:pt x="36" y="71"/>
                    <a:pt x="30" y="78"/>
                    <a:pt x="27" y="83"/>
                  </a:cubicBezTo>
                  <a:cubicBezTo>
                    <a:pt x="25" y="85"/>
                    <a:pt x="24" y="90"/>
                    <a:pt x="28" y="93"/>
                  </a:cubicBezTo>
                  <a:cubicBezTo>
                    <a:pt x="29" y="94"/>
                    <a:pt x="31" y="95"/>
                    <a:pt x="33" y="95"/>
                  </a:cubicBezTo>
                  <a:cubicBezTo>
                    <a:pt x="37" y="95"/>
                    <a:pt x="41" y="92"/>
                    <a:pt x="41" y="92"/>
                  </a:cubicBezTo>
                  <a:cubicBezTo>
                    <a:pt x="41" y="92"/>
                    <a:pt x="41" y="92"/>
                    <a:pt x="41" y="92"/>
                  </a:cubicBezTo>
                  <a:cubicBezTo>
                    <a:pt x="41" y="92"/>
                    <a:pt x="41" y="92"/>
                    <a:pt x="41" y="92"/>
                  </a:cubicBezTo>
                  <a:cubicBezTo>
                    <a:pt x="41" y="91"/>
                    <a:pt x="56" y="74"/>
                    <a:pt x="63" y="71"/>
                  </a:cubicBezTo>
                  <a:cubicBezTo>
                    <a:pt x="69" y="68"/>
                    <a:pt x="87" y="54"/>
                    <a:pt x="87" y="36"/>
                  </a:cubicBezTo>
                  <a:cubicBezTo>
                    <a:pt x="94" y="26"/>
                    <a:pt x="94" y="26"/>
                    <a:pt x="94" y="26"/>
                  </a:cubicBez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9"/>
            <p:cNvSpPr/>
            <p:nvPr/>
          </p:nvSpPr>
          <p:spPr bwMode="auto">
            <a:xfrm>
              <a:off x="3607775" y="6982139"/>
              <a:ext cx="390286" cy="293272"/>
            </a:xfrm>
            <a:custGeom>
              <a:gdLst>
                <a:gd name="T0" fmla="*/ 124 w 148"/>
                <a:gd name="T1" fmla="*/ 49 h 111"/>
                <a:gd name="T2" fmla="*/ 124 w 148"/>
                <a:gd name="T3" fmla="*/ 104 h 111"/>
                <a:gd name="T4" fmla="*/ 117 w 148"/>
                <a:gd name="T5" fmla="*/ 104 h 111"/>
                <a:gd name="T6" fmla="*/ 117 w 148"/>
                <a:gd name="T7" fmla="*/ 29 h 111"/>
                <a:gd name="T8" fmla="*/ 93 w 148"/>
                <a:gd name="T9" fmla="*/ 29 h 111"/>
                <a:gd name="T10" fmla="*/ 93 w 148"/>
                <a:gd name="T11" fmla="*/ 104 h 111"/>
                <a:gd name="T12" fmla="*/ 86 w 148"/>
                <a:gd name="T13" fmla="*/ 104 h 111"/>
                <a:gd name="T14" fmla="*/ 86 w 148"/>
                <a:gd name="T15" fmla="*/ 14 h 111"/>
                <a:gd name="T16" fmla="*/ 80 w 148"/>
                <a:gd name="T17" fmla="*/ 10 h 111"/>
                <a:gd name="T18" fmla="*/ 78 w 148"/>
                <a:gd name="T19" fmla="*/ 0 h 111"/>
                <a:gd name="T20" fmla="*/ 62 w 148"/>
                <a:gd name="T21" fmla="*/ 0 h 111"/>
                <a:gd name="T22" fmla="*/ 62 w 148"/>
                <a:gd name="T23" fmla="*/ 104 h 111"/>
                <a:gd name="T24" fmla="*/ 55 w 148"/>
                <a:gd name="T25" fmla="*/ 104 h 111"/>
                <a:gd name="T26" fmla="*/ 55 w 148"/>
                <a:gd name="T27" fmla="*/ 36 h 111"/>
                <a:gd name="T28" fmla="*/ 31 w 148"/>
                <a:gd name="T29" fmla="*/ 36 h 111"/>
                <a:gd name="T30" fmla="*/ 31 w 148"/>
                <a:gd name="T31" fmla="*/ 104 h 111"/>
                <a:gd name="T32" fmla="*/ 24 w 148"/>
                <a:gd name="T33" fmla="*/ 104 h 111"/>
                <a:gd name="T34" fmla="*/ 24 w 148"/>
                <a:gd name="T35" fmla="*/ 66 h 111"/>
                <a:gd name="T36" fmla="*/ 0 w 148"/>
                <a:gd name="T37" fmla="*/ 66 h 111"/>
                <a:gd name="T38" fmla="*/ 0 w 148"/>
                <a:gd name="T39" fmla="*/ 104 h 111"/>
                <a:gd name="T40" fmla="*/ 0 w 148"/>
                <a:gd name="T41" fmla="*/ 111 h 111"/>
                <a:gd name="T42" fmla="*/ 148 w 148"/>
                <a:gd name="T43" fmla="*/ 111 h 111"/>
                <a:gd name="T44" fmla="*/ 148 w 148"/>
                <a:gd name="T45" fmla="*/ 104 h 111"/>
                <a:gd name="T46" fmla="*/ 148 w 148"/>
                <a:gd name="T47" fmla="*/ 49 h 111"/>
                <a:gd name="T48" fmla="*/ 124 w 148"/>
                <a:gd name="T49" fmla="*/ 49 h 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110">
                  <a:moveTo>
                    <a:pt x="124" y="49"/>
                  </a:moveTo>
                  <a:cubicBezTo>
                    <a:pt x="124" y="104"/>
                    <a:pt x="124" y="104"/>
                    <a:pt x="124" y="104"/>
                  </a:cubicBezTo>
                  <a:cubicBezTo>
                    <a:pt x="117" y="104"/>
                    <a:pt x="117" y="104"/>
                    <a:pt x="117" y="104"/>
                  </a:cubicBezTo>
                  <a:cubicBezTo>
                    <a:pt x="117" y="29"/>
                    <a:pt x="117" y="29"/>
                    <a:pt x="117" y="29"/>
                  </a:cubicBezTo>
                  <a:cubicBezTo>
                    <a:pt x="93" y="29"/>
                    <a:pt x="93" y="29"/>
                    <a:pt x="93" y="29"/>
                  </a:cubicBezTo>
                  <a:cubicBezTo>
                    <a:pt x="93" y="104"/>
                    <a:pt x="93" y="104"/>
                    <a:pt x="93" y="104"/>
                  </a:cubicBezTo>
                  <a:cubicBezTo>
                    <a:pt x="86" y="104"/>
                    <a:pt x="86" y="104"/>
                    <a:pt x="86" y="104"/>
                  </a:cubicBezTo>
                  <a:cubicBezTo>
                    <a:pt x="86" y="14"/>
                    <a:pt x="86" y="14"/>
                    <a:pt x="86" y="14"/>
                  </a:cubicBezTo>
                  <a:cubicBezTo>
                    <a:pt x="83" y="13"/>
                    <a:pt x="81" y="12"/>
                    <a:pt x="80" y="10"/>
                  </a:cubicBezTo>
                  <a:cubicBezTo>
                    <a:pt x="77" y="7"/>
                    <a:pt x="77" y="3"/>
                    <a:pt x="78" y="0"/>
                  </a:cubicBezTo>
                  <a:cubicBezTo>
                    <a:pt x="62" y="0"/>
                    <a:pt x="62" y="0"/>
                    <a:pt x="62" y="0"/>
                  </a:cubicBezTo>
                  <a:cubicBezTo>
                    <a:pt x="62" y="104"/>
                    <a:pt x="62" y="104"/>
                    <a:pt x="62" y="104"/>
                  </a:cubicBezTo>
                  <a:cubicBezTo>
                    <a:pt x="55" y="104"/>
                    <a:pt x="55" y="104"/>
                    <a:pt x="55" y="104"/>
                  </a:cubicBezTo>
                  <a:cubicBezTo>
                    <a:pt x="55" y="36"/>
                    <a:pt x="55" y="36"/>
                    <a:pt x="55" y="36"/>
                  </a:cubicBezTo>
                  <a:cubicBezTo>
                    <a:pt x="31" y="36"/>
                    <a:pt x="31" y="36"/>
                    <a:pt x="31" y="36"/>
                  </a:cubicBezTo>
                  <a:cubicBezTo>
                    <a:pt x="31" y="104"/>
                    <a:pt x="31" y="104"/>
                    <a:pt x="31" y="104"/>
                  </a:cubicBezTo>
                  <a:cubicBezTo>
                    <a:pt x="24" y="104"/>
                    <a:pt x="24" y="104"/>
                    <a:pt x="24" y="104"/>
                  </a:cubicBezTo>
                  <a:cubicBezTo>
                    <a:pt x="24" y="66"/>
                    <a:pt x="24" y="66"/>
                    <a:pt x="24" y="66"/>
                  </a:cubicBezTo>
                  <a:cubicBezTo>
                    <a:pt x="0" y="66"/>
                    <a:pt x="0" y="66"/>
                    <a:pt x="0" y="66"/>
                  </a:cubicBezTo>
                  <a:cubicBezTo>
                    <a:pt x="0" y="104"/>
                    <a:pt x="0" y="104"/>
                    <a:pt x="0" y="104"/>
                  </a:cubicBezTo>
                  <a:cubicBezTo>
                    <a:pt x="0" y="111"/>
                    <a:pt x="0" y="111"/>
                    <a:pt x="0" y="111"/>
                  </a:cubicBezTo>
                  <a:cubicBezTo>
                    <a:pt x="148" y="111"/>
                    <a:pt x="148" y="111"/>
                    <a:pt x="148" y="111"/>
                  </a:cubicBezTo>
                  <a:cubicBezTo>
                    <a:pt x="148" y="104"/>
                    <a:pt x="148" y="104"/>
                    <a:pt x="148" y="104"/>
                  </a:cubicBezTo>
                  <a:cubicBezTo>
                    <a:pt x="148" y="49"/>
                    <a:pt x="148" y="49"/>
                    <a:pt x="148" y="49"/>
                  </a:cubicBezTo>
                  <a:lnTo>
                    <a:pt x="124"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9" name="组合 58"/>
          <p:cNvGrpSpPr/>
          <p:nvPr/>
        </p:nvGrpSpPr>
        <p:grpSpPr>
          <a:xfrm>
            <a:off x="2326117" y="4137330"/>
            <a:ext cx="577623" cy="614421"/>
            <a:chOff x="1649656" y="2839535"/>
            <a:chExt cx="577623" cy="614421"/>
          </a:xfrm>
          <a:solidFill>
            <a:srgbClr val="725099"/>
          </a:solidFill>
        </p:grpSpPr>
        <p:sp>
          <p:nvSpPr>
            <p:cNvPr id="61" name="Freeform 30"/>
            <p:cNvSpPr/>
            <p:nvPr/>
          </p:nvSpPr>
          <p:spPr bwMode="auto">
            <a:xfrm>
              <a:off x="1987532" y="2839535"/>
              <a:ext cx="239747" cy="269855"/>
            </a:xfrm>
            <a:custGeom>
              <a:gdLst>
                <a:gd name="T0" fmla="*/ 76 w 91"/>
                <a:gd name="T1" fmla="*/ 45 h 102"/>
                <a:gd name="T2" fmla="*/ 50 w 91"/>
                <a:gd name="T3" fmla="*/ 52 h 102"/>
                <a:gd name="T4" fmla="*/ 11 w 91"/>
                <a:gd name="T5" fmla="*/ 102 h 102"/>
                <a:gd name="T6" fmla="*/ 0 w 91"/>
                <a:gd name="T7" fmla="*/ 93 h 102"/>
                <a:gd name="T8" fmla="*/ 43 w 91"/>
                <a:gd name="T9" fmla="*/ 47 h 102"/>
                <a:gd name="T10" fmla="*/ 45 w 91"/>
                <a:gd name="T11" fmla="*/ 19 h 102"/>
                <a:gd name="T12" fmla="*/ 70 w 91"/>
                <a:gd name="T13" fmla="*/ 0 h 102"/>
                <a:gd name="T14" fmla="*/ 67 w 91"/>
                <a:gd name="T15" fmla="*/ 22 h 102"/>
                <a:gd name="T16" fmla="*/ 70 w 91"/>
                <a:gd name="T17" fmla="*/ 22 h 102"/>
                <a:gd name="T18" fmla="*/ 70 w 91"/>
                <a:gd name="T19" fmla="*/ 24 h 102"/>
                <a:gd name="T20" fmla="*/ 91 w 91"/>
                <a:gd name="T21" fmla="*/ 17 h 102"/>
                <a:gd name="T22" fmla="*/ 76 w 91"/>
                <a:gd name="T23" fmla="*/ 45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102">
                  <a:moveTo>
                    <a:pt x="76" y="45"/>
                  </a:moveTo>
                  <a:cubicBezTo>
                    <a:pt x="65" y="52"/>
                    <a:pt x="54" y="52"/>
                    <a:pt x="50" y="52"/>
                  </a:cubicBezTo>
                  <a:cubicBezTo>
                    <a:pt x="11" y="102"/>
                    <a:pt x="11" y="102"/>
                    <a:pt x="11" y="102"/>
                  </a:cubicBezTo>
                  <a:cubicBezTo>
                    <a:pt x="0" y="93"/>
                    <a:pt x="0" y="93"/>
                    <a:pt x="0" y="93"/>
                  </a:cubicBezTo>
                  <a:cubicBezTo>
                    <a:pt x="43" y="47"/>
                    <a:pt x="43" y="47"/>
                    <a:pt x="43" y="47"/>
                  </a:cubicBezTo>
                  <a:cubicBezTo>
                    <a:pt x="42" y="43"/>
                    <a:pt x="40" y="32"/>
                    <a:pt x="45" y="19"/>
                  </a:cubicBezTo>
                  <a:cubicBezTo>
                    <a:pt x="52" y="4"/>
                    <a:pt x="70" y="0"/>
                    <a:pt x="70" y="0"/>
                  </a:cubicBezTo>
                  <a:cubicBezTo>
                    <a:pt x="67" y="22"/>
                    <a:pt x="67" y="22"/>
                    <a:pt x="67" y="22"/>
                  </a:cubicBezTo>
                  <a:cubicBezTo>
                    <a:pt x="68" y="21"/>
                    <a:pt x="69" y="21"/>
                    <a:pt x="70" y="22"/>
                  </a:cubicBezTo>
                  <a:cubicBezTo>
                    <a:pt x="70" y="22"/>
                    <a:pt x="70" y="23"/>
                    <a:pt x="70" y="24"/>
                  </a:cubicBezTo>
                  <a:cubicBezTo>
                    <a:pt x="91" y="17"/>
                    <a:pt x="91" y="17"/>
                    <a:pt x="91" y="17"/>
                  </a:cubicBezTo>
                  <a:cubicBezTo>
                    <a:pt x="91" y="17"/>
                    <a:pt x="90" y="36"/>
                    <a:pt x="76"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1"/>
            <p:cNvSpPr/>
            <p:nvPr/>
          </p:nvSpPr>
          <p:spPr bwMode="auto">
            <a:xfrm>
              <a:off x="1649656" y="3024642"/>
              <a:ext cx="461652" cy="429314"/>
            </a:xfrm>
            <a:custGeom>
              <a:gdLst>
                <a:gd name="T0" fmla="*/ 77 w 175"/>
                <a:gd name="T1" fmla="*/ 0 h 163"/>
                <a:gd name="T2" fmla="*/ 127 w 175"/>
                <a:gd name="T3" fmla="*/ 16 h 163"/>
                <a:gd name="T4" fmla="*/ 107 w 175"/>
                <a:gd name="T5" fmla="*/ 40 h 163"/>
                <a:gd name="T6" fmla="*/ 84 w 175"/>
                <a:gd name="T7" fmla="*/ 34 h 163"/>
                <a:gd name="T8" fmla="*/ 44 w 175"/>
                <a:gd name="T9" fmla="*/ 80 h 163"/>
                <a:gd name="T10" fmla="*/ 96 w 175"/>
                <a:gd name="T11" fmla="*/ 125 h 163"/>
                <a:gd name="T12" fmla="*/ 135 w 175"/>
                <a:gd name="T13" fmla="*/ 80 h 163"/>
                <a:gd name="T14" fmla="*/ 125 w 175"/>
                <a:gd name="T15" fmla="*/ 56 h 163"/>
                <a:gd name="T16" fmla="*/ 145 w 175"/>
                <a:gd name="T17" fmla="*/ 32 h 163"/>
                <a:gd name="T18" fmla="*/ 169 w 175"/>
                <a:gd name="T19" fmla="*/ 82 h 163"/>
                <a:gd name="T20" fmla="*/ 98 w 175"/>
                <a:gd name="T21" fmla="*/ 163 h 163"/>
                <a:gd name="T22" fmla="*/ 6 w 175"/>
                <a:gd name="T23" fmla="*/ 82 h 163"/>
                <a:gd name="T24" fmla="*/ 77 w 175"/>
                <a:gd name="T25" fmla="*/ 0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163">
                  <a:moveTo>
                    <a:pt x="77" y="0"/>
                  </a:moveTo>
                  <a:cubicBezTo>
                    <a:pt x="95" y="0"/>
                    <a:pt x="112" y="6"/>
                    <a:pt x="127" y="16"/>
                  </a:cubicBezTo>
                  <a:cubicBezTo>
                    <a:pt x="107" y="40"/>
                    <a:pt x="107" y="40"/>
                    <a:pt x="107" y="40"/>
                  </a:cubicBezTo>
                  <a:cubicBezTo>
                    <a:pt x="100" y="36"/>
                    <a:pt x="92" y="34"/>
                    <a:pt x="84" y="34"/>
                  </a:cubicBezTo>
                  <a:cubicBezTo>
                    <a:pt x="59" y="34"/>
                    <a:pt x="41" y="54"/>
                    <a:pt x="44" y="80"/>
                  </a:cubicBezTo>
                  <a:cubicBezTo>
                    <a:pt x="47" y="105"/>
                    <a:pt x="70" y="125"/>
                    <a:pt x="96" y="125"/>
                  </a:cubicBezTo>
                  <a:cubicBezTo>
                    <a:pt x="121" y="125"/>
                    <a:pt x="138" y="105"/>
                    <a:pt x="135" y="80"/>
                  </a:cubicBezTo>
                  <a:cubicBezTo>
                    <a:pt x="134" y="71"/>
                    <a:pt x="130" y="63"/>
                    <a:pt x="125" y="56"/>
                  </a:cubicBezTo>
                  <a:cubicBezTo>
                    <a:pt x="145" y="32"/>
                    <a:pt x="145" y="32"/>
                    <a:pt x="145" y="32"/>
                  </a:cubicBezTo>
                  <a:cubicBezTo>
                    <a:pt x="158" y="46"/>
                    <a:pt x="166" y="63"/>
                    <a:pt x="169" y="82"/>
                  </a:cubicBezTo>
                  <a:cubicBezTo>
                    <a:pt x="175" y="127"/>
                    <a:pt x="143" y="163"/>
                    <a:pt x="98" y="163"/>
                  </a:cubicBezTo>
                  <a:cubicBezTo>
                    <a:pt x="53" y="163"/>
                    <a:pt x="12" y="127"/>
                    <a:pt x="6" y="82"/>
                  </a:cubicBezTo>
                  <a:cubicBezTo>
                    <a:pt x="0" y="37"/>
                    <a:pt x="31" y="0"/>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32"/>
            <p:cNvSpPr/>
            <p:nvPr/>
          </p:nvSpPr>
          <p:spPr bwMode="auto">
            <a:xfrm>
              <a:off x="1789043" y="3140613"/>
              <a:ext cx="195143" cy="181762"/>
            </a:xfrm>
            <a:custGeom>
              <a:gdLst>
                <a:gd name="T0" fmla="*/ 42 w 74"/>
                <a:gd name="T1" fmla="*/ 69 h 69"/>
                <a:gd name="T2" fmla="*/ 3 w 74"/>
                <a:gd name="T3" fmla="*/ 35 h 69"/>
                <a:gd name="T4" fmla="*/ 33 w 74"/>
                <a:gd name="T5" fmla="*/ 0 h 69"/>
                <a:gd name="T6" fmla="*/ 49 w 74"/>
                <a:gd name="T7" fmla="*/ 4 h 69"/>
                <a:gd name="T8" fmla="*/ 49 w 74"/>
                <a:gd name="T9" fmla="*/ 11 h 69"/>
                <a:gd name="T10" fmla="*/ 36 w 74"/>
                <a:gd name="T11" fmla="*/ 30 h 69"/>
                <a:gd name="T12" fmla="*/ 42 w 74"/>
                <a:gd name="T13" fmla="*/ 35 h 69"/>
                <a:gd name="T14" fmla="*/ 59 w 74"/>
                <a:gd name="T15" fmla="*/ 20 h 69"/>
                <a:gd name="T16" fmla="*/ 60 w 74"/>
                <a:gd name="T17" fmla="*/ 20 h 69"/>
                <a:gd name="T18" fmla="*/ 66 w 74"/>
                <a:gd name="T19" fmla="*/ 18 h 69"/>
                <a:gd name="T20" fmla="*/ 72 w 74"/>
                <a:gd name="T21" fmla="*/ 35 h 69"/>
                <a:gd name="T22" fmla="*/ 42 w 74"/>
                <a:gd name="T23" fmla="*/ 69 h 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69">
                  <a:moveTo>
                    <a:pt x="42" y="69"/>
                  </a:moveTo>
                  <a:cubicBezTo>
                    <a:pt x="23" y="69"/>
                    <a:pt x="5" y="54"/>
                    <a:pt x="3" y="35"/>
                  </a:cubicBezTo>
                  <a:cubicBezTo>
                    <a:pt x="0" y="16"/>
                    <a:pt x="14" y="0"/>
                    <a:pt x="33" y="0"/>
                  </a:cubicBezTo>
                  <a:cubicBezTo>
                    <a:pt x="38" y="0"/>
                    <a:pt x="44" y="2"/>
                    <a:pt x="49" y="4"/>
                  </a:cubicBezTo>
                  <a:cubicBezTo>
                    <a:pt x="48" y="6"/>
                    <a:pt x="48" y="9"/>
                    <a:pt x="49" y="11"/>
                  </a:cubicBezTo>
                  <a:cubicBezTo>
                    <a:pt x="36" y="30"/>
                    <a:pt x="36" y="30"/>
                    <a:pt x="36" y="30"/>
                  </a:cubicBezTo>
                  <a:cubicBezTo>
                    <a:pt x="42" y="35"/>
                    <a:pt x="42" y="35"/>
                    <a:pt x="42" y="35"/>
                  </a:cubicBezTo>
                  <a:cubicBezTo>
                    <a:pt x="59" y="20"/>
                    <a:pt x="59" y="20"/>
                    <a:pt x="59" y="20"/>
                  </a:cubicBezTo>
                  <a:cubicBezTo>
                    <a:pt x="59" y="20"/>
                    <a:pt x="60" y="20"/>
                    <a:pt x="60" y="20"/>
                  </a:cubicBezTo>
                  <a:cubicBezTo>
                    <a:pt x="62" y="20"/>
                    <a:pt x="64" y="19"/>
                    <a:pt x="66" y="18"/>
                  </a:cubicBezTo>
                  <a:cubicBezTo>
                    <a:pt x="69" y="23"/>
                    <a:pt x="71" y="29"/>
                    <a:pt x="72" y="35"/>
                  </a:cubicBezTo>
                  <a:cubicBezTo>
                    <a:pt x="74" y="54"/>
                    <a:pt x="61" y="69"/>
                    <a:pt x="42"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33"/>
            <p:cNvSpPr/>
            <p:nvPr/>
          </p:nvSpPr>
          <p:spPr bwMode="auto">
            <a:xfrm>
              <a:off x="1897208" y="3090433"/>
              <a:ext cx="113740" cy="129352"/>
            </a:xfrm>
            <a:custGeom>
              <a:gdLst>
                <a:gd name="T0" fmla="*/ 13 w 43"/>
                <a:gd name="T1" fmla="*/ 31 h 49"/>
                <a:gd name="T2" fmla="*/ 14 w 43"/>
                <a:gd name="T3" fmla="*/ 22 h 49"/>
                <a:gd name="T4" fmla="*/ 32 w 43"/>
                <a:gd name="T5" fmla="*/ 0 h 49"/>
                <a:gd name="T6" fmla="*/ 43 w 43"/>
                <a:gd name="T7" fmla="*/ 9 h 49"/>
                <a:gd name="T8" fmla="*/ 24 w 43"/>
                <a:gd name="T9" fmla="*/ 32 h 49"/>
                <a:gd name="T10" fmla="*/ 17 w 43"/>
                <a:gd name="T11" fmla="*/ 34 h 49"/>
                <a:gd name="T12" fmla="*/ 1 w 43"/>
                <a:gd name="T13" fmla="*/ 49 h 49"/>
                <a:gd name="T14" fmla="*/ 0 w 43"/>
                <a:gd name="T15" fmla="*/ 48 h 49"/>
                <a:gd name="T16" fmla="*/ 13 w 43"/>
                <a:gd name="T17" fmla="*/ 31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9">
                  <a:moveTo>
                    <a:pt x="13" y="31"/>
                  </a:moveTo>
                  <a:cubicBezTo>
                    <a:pt x="11" y="28"/>
                    <a:pt x="12" y="25"/>
                    <a:pt x="14" y="22"/>
                  </a:cubicBezTo>
                  <a:cubicBezTo>
                    <a:pt x="32" y="0"/>
                    <a:pt x="32" y="0"/>
                    <a:pt x="32" y="0"/>
                  </a:cubicBezTo>
                  <a:cubicBezTo>
                    <a:pt x="43" y="9"/>
                    <a:pt x="43" y="9"/>
                    <a:pt x="43" y="9"/>
                  </a:cubicBezTo>
                  <a:cubicBezTo>
                    <a:pt x="24" y="32"/>
                    <a:pt x="24" y="32"/>
                    <a:pt x="24" y="32"/>
                  </a:cubicBezTo>
                  <a:cubicBezTo>
                    <a:pt x="22" y="34"/>
                    <a:pt x="19" y="35"/>
                    <a:pt x="17" y="34"/>
                  </a:cubicBezTo>
                  <a:cubicBezTo>
                    <a:pt x="1" y="49"/>
                    <a:pt x="1" y="49"/>
                    <a:pt x="1" y="49"/>
                  </a:cubicBezTo>
                  <a:cubicBezTo>
                    <a:pt x="0" y="48"/>
                    <a:pt x="0" y="48"/>
                    <a:pt x="0" y="48"/>
                  </a:cubicBezTo>
                  <a:lnTo>
                    <a:pt x="1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1" name="组合 70"/>
          <p:cNvGrpSpPr/>
          <p:nvPr/>
        </p:nvGrpSpPr>
        <p:grpSpPr>
          <a:xfrm>
            <a:off x="2382232" y="1975885"/>
            <a:ext cx="461652" cy="550860"/>
            <a:chOff x="689553" y="1041991"/>
            <a:chExt cx="461652" cy="550860"/>
          </a:xfrm>
          <a:solidFill>
            <a:srgbClr val="725099"/>
          </a:solidFill>
        </p:grpSpPr>
        <p:sp>
          <p:nvSpPr>
            <p:cNvPr id="74" name="Freeform 34"/>
            <p:cNvSpPr/>
            <p:nvPr/>
          </p:nvSpPr>
          <p:spPr bwMode="auto">
            <a:xfrm>
              <a:off x="855703" y="1147926"/>
              <a:ext cx="147193" cy="176186"/>
            </a:xfrm>
            <a:custGeom>
              <a:gdLst>
                <a:gd name="T0" fmla="*/ 28 w 56"/>
                <a:gd name="T1" fmla="*/ 0 h 67"/>
                <a:gd name="T2" fmla="*/ 0 w 56"/>
                <a:gd name="T3" fmla="*/ 28 h 67"/>
                <a:gd name="T4" fmla="*/ 7 w 56"/>
                <a:gd name="T5" fmla="*/ 46 h 67"/>
                <a:gd name="T6" fmla="*/ 16 w 56"/>
                <a:gd name="T7" fmla="*/ 65 h 67"/>
                <a:gd name="T8" fmla="*/ 16 w 56"/>
                <a:gd name="T9" fmla="*/ 67 h 67"/>
                <a:gd name="T10" fmla="*/ 25 w 56"/>
                <a:gd name="T11" fmla="*/ 67 h 67"/>
                <a:gd name="T12" fmla="*/ 26 w 56"/>
                <a:gd name="T13" fmla="*/ 65 h 67"/>
                <a:gd name="T14" fmla="*/ 22 w 56"/>
                <a:gd name="T15" fmla="*/ 42 h 67"/>
                <a:gd name="T16" fmla="*/ 28 w 56"/>
                <a:gd name="T17" fmla="*/ 41 h 67"/>
                <a:gd name="T18" fmla="*/ 29 w 56"/>
                <a:gd name="T19" fmla="*/ 41 h 67"/>
                <a:gd name="T20" fmla="*/ 34 w 56"/>
                <a:gd name="T21" fmla="*/ 42 h 67"/>
                <a:gd name="T22" fmla="*/ 31 w 56"/>
                <a:gd name="T23" fmla="*/ 65 h 67"/>
                <a:gd name="T24" fmla="*/ 31 w 56"/>
                <a:gd name="T25" fmla="*/ 67 h 67"/>
                <a:gd name="T26" fmla="*/ 40 w 56"/>
                <a:gd name="T27" fmla="*/ 67 h 67"/>
                <a:gd name="T28" fmla="*/ 41 w 56"/>
                <a:gd name="T29" fmla="*/ 65 h 67"/>
                <a:gd name="T30" fmla="*/ 50 w 56"/>
                <a:gd name="T31" fmla="*/ 46 h 67"/>
                <a:gd name="T32" fmla="*/ 56 w 56"/>
                <a:gd name="T33" fmla="*/ 28 h 67"/>
                <a:gd name="T34" fmla="*/ 28 w 56"/>
                <a:gd name="T35" fmla="*/ 0 h 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67">
                  <a:moveTo>
                    <a:pt x="28" y="0"/>
                  </a:moveTo>
                  <a:cubicBezTo>
                    <a:pt x="13" y="0"/>
                    <a:pt x="0" y="13"/>
                    <a:pt x="0" y="28"/>
                  </a:cubicBezTo>
                  <a:cubicBezTo>
                    <a:pt x="0" y="34"/>
                    <a:pt x="2" y="40"/>
                    <a:pt x="7" y="46"/>
                  </a:cubicBezTo>
                  <a:cubicBezTo>
                    <a:pt x="11" y="52"/>
                    <a:pt x="15" y="58"/>
                    <a:pt x="16" y="65"/>
                  </a:cubicBezTo>
                  <a:cubicBezTo>
                    <a:pt x="16" y="67"/>
                    <a:pt x="16" y="67"/>
                    <a:pt x="16" y="67"/>
                  </a:cubicBezTo>
                  <a:cubicBezTo>
                    <a:pt x="25" y="67"/>
                    <a:pt x="25" y="67"/>
                    <a:pt x="25" y="67"/>
                  </a:cubicBezTo>
                  <a:cubicBezTo>
                    <a:pt x="26" y="65"/>
                    <a:pt x="26" y="65"/>
                    <a:pt x="26" y="65"/>
                  </a:cubicBezTo>
                  <a:cubicBezTo>
                    <a:pt x="26" y="61"/>
                    <a:pt x="26" y="50"/>
                    <a:pt x="22" y="42"/>
                  </a:cubicBezTo>
                  <a:cubicBezTo>
                    <a:pt x="24" y="42"/>
                    <a:pt x="26" y="41"/>
                    <a:pt x="28" y="41"/>
                  </a:cubicBezTo>
                  <a:cubicBezTo>
                    <a:pt x="29" y="41"/>
                    <a:pt x="29" y="41"/>
                    <a:pt x="29" y="41"/>
                  </a:cubicBezTo>
                  <a:cubicBezTo>
                    <a:pt x="31" y="41"/>
                    <a:pt x="33" y="42"/>
                    <a:pt x="34" y="42"/>
                  </a:cubicBezTo>
                  <a:cubicBezTo>
                    <a:pt x="32" y="48"/>
                    <a:pt x="31" y="55"/>
                    <a:pt x="31" y="65"/>
                  </a:cubicBezTo>
                  <a:cubicBezTo>
                    <a:pt x="31" y="67"/>
                    <a:pt x="31" y="67"/>
                    <a:pt x="31" y="67"/>
                  </a:cubicBezTo>
                  <a:cubicBezTo>
                    <a:pt x="40" y="67"/>
                    <a:pt x="40" y="67"/>
                    <a:pt x="40" y="67"/>
                  </a:cubicBezTo>
                  <a:cubicBezTo>
                    <a:pt x="41" y="65"/>
                    <a:pt x="41" y="65"/>
                    <a:pt x="41" y="65"/>
                  </a:cubicBezTo>
                  <a:cubicBezTo>
                    <a:pt x="42" y="58"/>
                    <a:pt x="46" y="52"/>
                    <a:pt x="50" y="46"/>
                  </a:cubicBezTo>
                  <a:cubicBezTo>
                    <a:pt x="54" y="41"/>
                    <a:pt x="56" y="34"/>
                    <a:pt x="56" y="28"/>
                  </a:cubicBezTo>
                  <a:cubicBezTo>
                    <a:pt x="56" y="13"/>
                    <a:pt x="44"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5"/>
            <p:cNvSpPr>
              <a:spLocks noEditPoints="1"/>
            </p:cNvSpPr>
            <p:nvPr/>
          </p:nvSpPr>
          <p:spPr bwMode="auto">
            <a:xfrm>
              <a:off x="689553" y="1041991"/>
              <a:ext cx="461652" cy="550860"/>
            </a:xfrm>
            <a:custGeom>
              <a:gdLst>
                <a:gd name="T0" fmla="*/ 146 w 175"/>
                <a:gd name="T1" fmla="*/ 24 h 209"/>
                <a:gd name="T2" fmla="*/ 66 w 175"/>
                <a:gd name="T3" fmla="*/ 8 h 209"/>
                <a:gd name="T4" fmla="*/ 16 w 175"/>
                <a:gd name="T5" fmla="*/ 67 h 209"/>
                <a:gd name="T6" fmla="*/ 16 w 175"/>
                <a:gd name="T7" fmla="*/ 85 h 209"/>
                <a:gd name="T8" fmla="*/ 20 w 175"/>
                <a:gd name="T9" fmla="*/ 94 h 209"/>
                <a:gd name="T10" fmla="*/ 19 w 175"/>
                <a:gd name="T11" fmla="*/ 97 h 209"/>
                <a:gd name="T12" fmla="*/ 2 w 175"/>
                <a:gd name="T13" fmla="*/ 121 h 209"/>
                <a:gd name="T14" fmla="*/ 1 w 175"/>
                <a:gd name="T15" fmla="*/ 127 h 209"/>
                <a:gd name="T16" fmla="*/ 14 w 175"/>
                <a:gd name="T17" fmla="*/ 132 h 209"/>
                <a:gd name="T18" fmla="*/ 16 w 175"/>
                <a:gd name="T19" fmla="*/ 139 h 209"/>
                <a:gd name="T20" fmla="*/ 15 w 175"/>
                <a:gd name="T21" fmla="*/ 146 h 209"/>
                <a:gd name="T22" fmla="*/ 19 w 175"/>
                <a:gd name="T23" fmla="*/ 148 h 209"/>
                <a:gd name="T24" fmla="*/ 16 w 175"/>
                <a:gd name="T25" fmla="*/ 151 h 209"/>
                <a:gd name="T26" fmla="*/ 19 w 175"/>
                <a:gd name="T27" fmla="*/ 157 h 209"/>
                <a:gd name="T28" fmla="*/ 21 w 175"/>
                <a:gd name="T29" fmla="*/ 171 h 209"/>
                <a:gd name="T30" fmla="*/ 23 w 175"/>
                <a:gd name="T31" fmla="*/ 187 h 209"/>
                <a:gd name="T32" fmla="*/ 60 w 175"/>
                <a:gd name="T33" fmla="*/ 184 h 209"/>
                <a:gd name="T34" fmla="*/ 68 w 175"/>
                <a:gd name="T35" fmla="*/ 209 h 209"/>
                <a:gd name="T36" fmla="*/ 152 w 175"/>
                <a:gd name="T37" fmla="*/ 183 h 209"/>
                <a:gd name="T38" fmla="*/ 145 w 175"/>
                <a:gd name="T39" fmla="*/ 159 h 209"/>
                <a:gd name="T40" fmla="*/ 166 w 175"/>
                <a:gd name="T41" fmla="*/ 106 h 209"/>
                <a:gd name="T42" fmla="*/ 146 w 175"/>
                <a:gd name="T43" fmla="*/ 24 h 209"/>
                <a:gd name="T44" fmla="*/ 118 w 175"/>
                <a:gd name="T45" fmla="*/ 90 h 209"/>
                <a:gd name="T46" fmla="*/ 110 w 175"/>
                <a:gd name="T47" fmla="*/ 110 h 209"/>
                <a:gd name="T48" fmla="*/ 110 w 175"/>
                <a:gd name="T49" fmla="*/ 128 h 209"/>
                <a:gd name="T50" fmla="*/ 104 w 175"/>
                <a:gd name="T51" fmla="*/ 136 h 209"/>
                <a:gd name="T52" fmla="*/ 97 w 175"/>
                <a:gd name="T53" fmla="*/ 136 h 209"/>
                <a:gd name="T54" fmla="*/ 96 w 175"/>
                <a:gd name="T55" fmla="*/ 136 h 209"/>
                <a:gd name="T56" fmla="*/ 91 w 175"/>
                <a:gd name="T57" fmla="*/ 139 h 209"/>
                <a:gd name="T58" fmla="*/ 87 w 175"/>
                <a:gd name="T59" fmla="*/ 136 h 209"/>
                <a:gd name="T60" fmla="*/ 86 w 175"/>
                <a:gd name="T61" fmla="*/ 136 h 209"/>
                <a:gd name="T62" fmla="*/ 79 w 175"/>
                <a:gd name="T63" fmla="*/ 136 h 209"/>
                <a:gd name="T64" fmla="*/ 73 w 175"/>
                <a:gd name="T65" fmla="*/ 129 h 209"/>
                <a:gd name="T66" fmla="*/ 73 w 175"/>
                <a:gd name="T67" fmla="*/ 110 h 209"/>
                <a:gd name="T68" fmla="*/ 65 w 175"/>
                <a:gd name="T69" fmla="*/ 90 h 209"/>
                <a:gd name="T70" fmla="*/ 57 w 175"/>
                <a:gd name="T71" fmla="*/ 68 h 209"/>
                <a:gd name="T72" fmla="*/ 91 w 175"/>
                <a:gd name="T73" fmla="*/ 34 h 209"/>
                <a:gd name="T74" fmla="*/ 126 w 175"/>
                <a:gd name="T75" fmla="*/ 68 h 209"/>
                <a:gd name="T76" fmla="*/ 118 w 175"/>
                <a:gd name="T77" fmla="*/ 90 h 2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5" h="209">
                  <a:moveTo>
                    <a:pt x="146" y="24"/>
                  </a:moveTo>
                  <a:cubicBezTo>
                    <a:pt x="126" y="8"/>
                    <a:pt x="100" y="0"/>
                    <a:pt x="66" y="8"/>
                  </a:cubicBezTo>
                  <a:cubicBezTo>
                    <a:pt x="42" y="15"/>
                    <a:pt x="21" y="33"/>
                    <a:pt x="16" y="67"/>
                  </a:cubicBezTo>
                  <a:cubicBezTo>
                    <a:pt x="14" y="78"/>
                    <a:pt x="16" y="84"/>
                    <a:pt x="16" y="85"/>
                  </a:cubicBezTo>
                  <a:cubicBezTo>
                    <a:pt x="18" y="87"/>
                    <a:pt x="20" y="91"/>
                    <a:pt x="20" y="94"/>
                  </a:cubicBezTo>
                  <a:cubicBezTo>
                    <a:pt x="20" y="95"/>
                    <a:pt x="19" y="96"/>
                    <a:pt x="19" y="97"/>
                  </a:cubicBezTo>
                  <a:cubicBezTo>
                    <a:pt x="2" y="121"/>
                    <a:pt x="2" y="121"/>
                    <a:pt x="2" y="121"/>
                  </a:cubicBezTo>
                  <a:cubicBezTo>
                    <a:pt x="1" y="123"/>
                    <a:pt x="0" y="125"/>
                    <a:pt x="1" y="127"/>
                  </a:cubicBezTo>
                  <a:cubicBezTo>
                    <a:pt x="4" y="132"/>
                    <a:pt x="12" y="131"/>
                    <a:pt x="14" y="132"/>
                  </a:cubicBezTo>
                  <a:cubicBezTo>
                    <a:pt x="16" y="133"/>
                    <a:pt x="17" y="136"/>
                    <a:pt x="16" y="139"/>
                  </a:cubicBezTo>
                  <a:cubicBezTo>
                    <a:pt x="15" y="141"/>
                    <a:pt x="13" y="145"/>
                    <a:pt x="15" y="146"/>
                  </a:cubicBezTo>
                  <a:cubicBezTo>
                    <a:pt x="17" y="147"/>
                    <a:pt x="19" y="148"/>
                    <a:pt x="19" y="148"/>
                  </a:cubicBezTo>
                  <a:cubicBezTo>
                    <a:pt x="19" y="148"/>
                    <a:pt x="16" y="149"/>
                    <a:pt x="16" y="151"/>
                  </a:cubicBezTo>
                  <a:cubicBezTo>
                    <a:pt x="15" y="153"/>
                    <a:pt x="16" y="156"/>
                    <a:pt x="19" y="157"/>
                  </a:cubicBezTo>
                  <a:cubicBezTo>
                    <a:pt x="19" y="157"/>
                    <a:pt x="22" y="164"/>
                    <a:pt x="21" y="171"/>
                  </a:cubicBezTo>
                  <a:cubicBezTo>
                    <a:pt x="20" y="177"/>
                    <a:pt x="18" y="183"/>
                    <a:pt x="23" y="187"/>
                  </a:cubicBezTo>
                  <a:cubicBezTo>
                    <a:pt x="28" y="191"/>
                    <a:pt x="48" y="188"/>
                    <a:pt x="60" y="184"/>
                  </a:cubicBezTo>
                  <a:cubicBezTo>
                    <a:pt x="60" y="184"/>
                    <a:pt x="64" y="191"/>
                    <a:pt x="68" y="209"/>
                  </a:cubicBezTo>
                  <a:cubicBezTo>
                    <a:pt x="152" y="183"/>
                    <a:pt x="152" y="183"/>
                    <a:pt x="152" y="183"/>
                  </a:cubicBezTo>
                  <a:cubicBezTo>
                    <a:pt x="147" y="170"/>
                    <a:pt x="145" y="163"/>
                    <a:pt x="145" y="159"/>
                  </a:cubicBezTo>
                  <a:cubicBezTo>
                    <a:pt x="143" y="148"/>
                    <a:pt x="160" y="128"/>
                    <a:pt x="166" y="106"/>
                  </a:cubicBezTo>
                  <a:cubicBezTo>
                    <a:pt x="173" y="81"/>
                    <a:pt x="175" y="48"/>
                    <a:pt x="146" y="24"/>
                  </a:cubicBezTo>
                  <a:close/>
                  <a:moveTo>
                    <a:pt x="118" y="90"/>
                  </a:moveTo>
                  <a:cubicBezTo>
                    <a:pt x="112" y="98"/>
                    <a:pt x="110" y="104"/>
                    <a:pt x="110" y="110"/>
                  </a:cubicBezTo>
                  <a:cubicBezTo>
                    <a:pt x="110" y="128"/>
                    <a:pt x="110" y="128"/>
                    <a:pt x="110" y="128"/>
                  </a:cubicBezTo>
                  <a:cubicBezTo>
                    <a:pt x="110" y="133"/>
                    <a:pt x="107" y="136"/>
                    <a:pt x="104" y="136"/>
                  </a:cubicBezTo>
                  <a:cubicBezTo>
                    <a:pt x="97" y="136"/>
                    <a:pt x="97" y="136"/>
                    <a:pt x="97" y="136"/>
                  </a:cubicBezTo>
                  <a:cubicBezTo>
                    <a:pt x="96" y="136"/>
                    <a:pt x="96" y="136"/>
                    <a:pt x="96" y="136"/>
                  </a:cubicBezTo>
                  <a:cubicBezTo>
                    <a:pt x="95" y="138"/>
                    <a:pt x="93" y="139"/>
                    <a:pt x="91" y="139"/>
                  </a:cubicBezTo>
                  <a:cubicBezTo>
                    <a:pt x="89" y="139"/>
                    <a:pt x="88" y="138"/>
                    <a:pt x="87" y="136"/>
                  </a:cubicBezTo>
                  <a:cubicBezTo>
                    <a:pt x="86" y="136"/>
                    <a:pt x="86" y="136"/>
                    <a:pt x="86" y="136"/>
                  </a:cubicBezTo>
                  <a:cubicBezTo>
                    <a:pt x="79" y="136"/>
                    <a:pt x="79" y="136"/>
                    <a:pt x="79" y="136"/>
                  </a:cubicBezTo>
                  <a:cubicBezTo>
                    <a:pt x="76" y="136"/>
                    <a:pt x="73" y="133"/>
                    <a:pt x="73" y="129"/>
                  </a:cubicBezTo>
                  <a:cubicBezTo>
                    <a:pt x="73" y="110"/>
                    <a:pt x="73" y="110"/>
                    <a:pt x="73" y="110"/>
                  </a:cubicBezTo>
                  <a:cubicBezTo>
                    <a:pt x="73" y="104"/>
                    <a:pt x="70" y="98"/>
                    <a:pt x="65" y="90"/>
                  </a:cubicBezTo>
                  <a:cubicBezTo>
                    <a:pt x="59" y="83"/>
                    <a:pt x="57" y="76"/>
                    <a:pt x="57" y="68"/>
                  </a:cubicBezTo>
                  <a:cubicBezTo>
                    <a:pt x="57" y="49"/>
                    <a:pt x="72" y="34"/>
                    <a:pt x="91" y="34"/>
                  </a:cubicBezTo>
                  <a:cubicBezTo>
                    <a:pt x="110" y="34"/>
                    <a:pt x="126" y="49"/>
                    <a:pt x="126" y="68"/>
                  </a:cubicBezTo>
                  <a:cubicBezTo>
                    <a:pt x="126" y="76"/>
                    <a:pt x="123" y="83"/>
                    <a:pt x="118"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5" name="组合 84"/>
          <p:cNvGrpSpPr/>
          <p:nvPr/>
        </p:nvGrpSpPr>
        <p:grpSpPr>
          <a:xfrm>
            <a:off x="7397565" y="1975885"/>
            <a:ext cx="664601" cy="579853"/>
            <a:chOff x="4499856" y="8587886"/>
            <a:chExt cx="664601" cy="579853"/>
          </a:xfrm>
          <a:solidFill>
            <a:srgbClr val="725099"/>
          </a:solidFill>
        </p:grpSpPr>
        <p:sp>
          <p:nvSpPr>
            <p:cNvPr id="86" name="Freeform 36"/>
            <p:cNvSpPr>
              <a:spLocks noEditPoints="1"/>
            </p:cNvSpPr>
            <p:nvPr/>
          </p:nvSpPr>
          <p:spPr bwMode="auto">
            <a:xfrm>
              <a:off x="4499856" y="8727274"/>
              <a:ext cx="440465" cy="440465"/>
            </a:xfrm>
            <a:custGeom>
              <a:gdLst>
                <a:gd name="T0" fmla="*/ 161 w 167"/>
                <a:gd name="T1" fmla="*/ 71 h 167"/>
                <a:gd name="T2" fmla="*/ 148 w 167"/>
                <a:gd name="T3" fmla="*/ 71 h 167"/>
                <a:gd name="T4" fmla="*/ 138 w 167"/>
                <a:gd name="T5" fmla="*/ 47 h 167"/>
                <a:gd name="T6" fmla="*/ 147 w 167"/>
                <a:gd name="T7" fmla="*/ 38 h 167"/>
                <a:gd name="T8" fmla="*/ 148 w 167"/>
                <a:gd name="T9" fmla="*/ 31 h 167"/>
                <a:gd name="T10" fmla="*/ 136 w 167"/>
                <a:gd name="T11" fmla="*/ 19 h 167"/>
                <a:gd name="T12" fmla="*/ 129 w 167"/>
                <a:gd name="T13" fmla="*/ 20 h 167"/>
                <a:gd name="T14" fmla="*/ 120 w 167"/>
                <a:gd name="T15" fmla="*/ 29 h 167"/>
                <a:gd name="T16" fmla="*/ 96 w 167"/>
                <a:gd name="T17" fmla="*/ 19 h 167"/>
                <a:gd name="T18" fmla="*/ 96 w 167"/>
                <a:gd name="T19" fmla="*/ 6 h 167"/>
                <a:gd name="T20" fmla="*/ 92 w 167"/>
                <a:gd name="T21" fmla="*/ 0 h 167"/>
                <a:gd name="T22" fmla="*/ 75 w 167"/>
                <a:gd name="T23" fmla="*/ 0 h 167"/>
                <a:gd name="T24" fmla="*/ 71 w 167"/>
                <a:gd name="T25" fmla="*/ 6 h 167"/>
                <a:gd name="T26" fmla="*/ 71 w 167"/>
                <a:gd name="T27" fmla="*/ 19 h 167"/>
                <a:gd name="T28" fmla="*/ 46 w 167"/>
                <a:gd name="T29" fmla="*/ 29 h 167"/>
                <a:gd name="T30" fmla="*/ 37 w 167"/>
                <a:gd name="T31" fmla="*/ 20 h 167"/>
                <a:gd name="T32" fmla="*/ 30 w 167"/>
                <a:gd name="T33" fmla="*/ 19 h 167"/>
                <a:gd name="T34" fmla="*/ 18 w 167"/>
                <a:gd name="T35" fmla="*/ 31 h 167"/>
                <a:gd name="T36" fmla="*/ 19 w 167"/>
                <a:gd name="T37" fmla="*/ 38 h 167"/>
                <a:gd name="T38" fmla="*/ 29 w 167"/>
                <a:gd name="T39" fmla="*/ 47 h 167"/>
                <a:gd name="T40" fmla="*/ 19 w 167"/>
                <a:gd name="T41" fmla="*/ 71 h 167"/>
                <a:gd name="T42" fmla="*/ 6 w 167"/>
                <a:gd name="T43" fmla="*/ 71 h 167"/>
                <a:gd name="T44" fmla="*/ 0 w 167"/>
                <a:gd name="T45" fmla="*/ 75 h 167"/>
                <a:gd name="T46" fmla="*/ 0 w 167"/>
                <a:gd name="T47" fmla="*/ 92 h 167"/>
                <a:gd name="T48" fmla="*/ 6 w 167"/>
                <a:gd name="T49" fmla="*/ 96 h 167"/>
                <a:gd name="T50" fmla="*/ 19 w 167"/>
                <a:gd name="T51" fmla="*/ 96 h 167"/>
                <a:gd name="T52" fmla="*/ 29 w 167"/>
                <a:gd name="T53" fmla="*/ 120 h 167"/>
                <a:gd name="T54" fmla="*/ 19 w 167"/>
                <a:gd name="T55" fmla="*/ 130 h 167"/>
                <a:gd name="T56" fmla="*/ 18 w 167"/>
                <a:gd name="T57" fmla="*/ 137 h 167"/>
                <a:gd name="T58" fmla="*/ 30 w 167"/>
                <a:gd name="T59" fmla="*/ 148 h 167"/>
                <a:gd name="T60" fmla="*/ 37 w 167"/>
                <a:gd name="T61" fmla="*/ 147 h 167"/>
                <a:gd name="T62" fmla="*/ 46 w 167"/>
                <a:gd name="T63" fmla="*/ 138 h 167"/>
                <a:gd name="T64" fmla="*/ 71 w 167"/>
                <a:gd name="T65" fmla="*/ 148 h 167"/>
                <a:gd name="T66" fmla="*/ 71 w 167"/>
                <a:gd name="T67" fmla="*/ 161 h 167"/>
                <a:gd name="T68" fmla="*/ 75 w 167"/>
                <a:gd name="T69" fmla="*/ 167 h 167"/>
                <a:gd name="T70" fmla="*/ 92 w 167"/>
                <a:gd name="T71" fmla="*/ 167 h 167"/>
                <a:gd name="T72" fmla="*/ 96 w 167"/>
                <a:gd name="T73" fmla="*/ 161 h 167"/>
                <a:gd name="T74" fmla="*/ 96 w 167"/>
                <a:gd name="T75" fmla="*/ 148 h 167"/>
                <a:gd name="T76" fmla="*/ 120 w 167"/>
                <a:gd name="T77" fmla="*/ 138 h 167"/>
                <a:gd name="T78" fmla="*/ 129 w 167"/>
                <a:gd name="T79" fmla="*/ 147 h 167"/>
                <a:gd name="T80" fmla="*/ 136 w 167"/>
                <a:gd name="T81" fmla="*/ 148 h 167"/>
                <a:gd name="T82" fmla="*/ 148 w 167"/>
                <a:gd name="T83" fmla="*/ 137 h 167"/>
                <a:gd name="T84" fmla="*/ 147 w 167"/>
                <a:gd name="T85" fmla="*/ 130 h 167"/>
                <a:gd name="T86" fmla="*/ 138 w 167"/>
                <a:gd name="T87" fmla="*/ 120 h 167"/>
                <a:gd name="T88" fmla="*/ 148 w 167"/>
                <a:gd name="T89" fmla="*/ 96 h 167"/>
                <a:gd name="T90" fmla="*/ 161 w 167"/>
                <a:gd name="T91" fmla="*/ 96 h 167"/>
                <a:gd name="T92" fmla="*/ 167 w 167"/>
                <a:gd name="T93" fmla="*/ 92 h 167"/>
                <a:gd name="T94" fmla="*/ 167 w 167"/>
                <a:gd name="T95" fmla="*/ 75 h 167"/>
                <a:gd name="T96" fmla="*/ 161 w 167"/>
                <a:gd name="T97" fmla="*/ 71 h 167"/>
                <a:gd name="T98" fmla="*/ 83 w 167"/>
                <a:gd name="T99" fmla="*/ 114 h 167"/>
                <a:gd name="T100" fmla="*/ 52 w 167"/>
                <a:gd name="T101" fmla="*/ 84 h 167"/>
                <a:gd name="T102" fmla="*/ 83 w 167"/>
                <a:gd name="T103" fmla="*/ 53 h 167"/>
                <a:gd name="T104" fmla="*/ 114 w 167"/>
                <a:gd name="T105" fmla="*/ 84 h 167"/>
                <a:gd name="T106" fmla="*/ 83 w 167"/>
                <a:gd name="T107" fmla="*/ 114 h 1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7" h="167">
                  <a:moveTo>
                    <a:pt x="161" y="71"/>
                  </a:moveTo>
                  <a:cubicBezTo>
                    <a:pt x="148" y="71"/>
                    <a:pt x="148" y="71"/>
                    <a:pt x="148" y="71"/>
                  </a:cubicBezTo>
                  <a:cubicBezTo>
                    <a:pt x="146" y="62"/>
                    <a:pt x="143" y="54"/>
                    <a:pt x="138" y="47"/>
                  </a:cubicBezTo>
                  <a:cubicBezTo>
                    <a:pt x="147" y="38"/>
                    <a:pt x="147" y="38"/>
                    <a:pt x="147" y="38"/>
                  </a:cubicBezTo>
                  <a:cubicBezTo>
                    <a:pt x="149" y="36"/>
                    <a:pt x="150" y="32"/>
                    <a:pt x="148" y="31"/>
                  </a:cubicBezTo>
                  <a:cubicBezTo>
                    <a:pt x="136" y="19"/>
                    <a:pt x="136" y="19"/>
                    <a:pt x="136" y="19"/>
                  </a:cubicBezTo>
                  <a:cubicBezTo>
                    <a:pt x="135" y="17"/>
                    <a:pt x="131" y="18"/>
                    <a:pt x="129" y="20"/>
                  </a:cubicBezTo>
                  <a:cubicBezTo>
                    <a:pt x="120" y="29"/>
                    <a:pt x="120" y="29"/>
                    <a:pt x="120" y="29"/>
                  </a:cubicBezTo>
                  <a:cubicBezTo>
                    <a:pt x="113" y="24"/>
                    <a:pt x="105" y="21"/>
                    <a:pt x="96" y="19"/>
                  </a:cubicBezTo>
                  <a:cubicBezTo>
                    <a:pt x="96" y="6"/>
                    <a:pt x="96" y="6"/>
                    <a:pt x="96" y="6"/>
                  </a:cubicBezTo>
                  <a:cubicBezTo>
                    <a:pt x="96" y="3"/>
                    <a:pt x="94" y="0"/>
                    <a:pt x="92" y="0"/>
                  </a:cubicBezTo>
                  <a:cubicBezTo>
                    <a:pt x="75" y="0"/>
                    <a:pt x="75" y="0"/>
                    <a:pt x="75" y="0"/>
                  </a:cubicBezTo>
                  <a:cubicBezTo>
                    <a:pt x="73" y="0"/>
                    <a:pt x="71" y="3"/>
                    <a:pt x="71" y="6"/>
                  </a:cubicBezTo>
                  <a:cubicBezTo>
                    <a:pt x="71" y="19"/>
                    <a:pt x="71" y="19"/>
                    <a:pt x="71" y="19"/>
                  </a:cubicBezTo>
                  <a:cubicBezTo>
                    <a:pt x="62" y="21"/>
                    <a:pt x="54" y="24"/>
                    <a:pt x="46" y="29"/>
                  </a:cubicBezTo>
                  <a:cubicBezTo>
                    <a:pt x="37" y="20"/>
                    <a:pt x="37" y="20"/>
                    <a:pt x="37" y="20"/>
                  </a:cubicBezTo>
                  <a:cubicBezTo>
                    <a:pt x="35" y="18"/>
                    <a:pt x="32" y="17"/>
                    <a:pt x="30" y="19"/>
                  </a:cubicBezTo>
                  <a:cubicBezTo>
                    <a:pt x="18" y="31"/>
                    <a:pt x="18" y="31"/>
                    <a:pt x="18" y="31"/>
                  </a:cubicBezTo>
                  <a:cubicBezTo>
                    <a:pt x="17" y="32"/>
                    <a:pt x="17" y="36"/>
                    <a:pt x="19" y="38"/>
                  </a:cubicBezTo>
                  <a:cubicBezTo>
                    <a:pt x="29" y="47"/>
                    <a:pt x="29" y="47"/>
                    <a:pt x="29" y="47"/>
                  </a:cubicBezTo>
                  <a:cubicBezTo>
                    <a:pt x="24" y="54"/>
                    <a:pt x="20" y="62"/>
                    <a:pt x="19" y="71"/>
                  </a:cubicBezTo>
                  <a:cubicBezTo>
                    <a:pt x="6" y="71"/>
                    <a:pt x="6" y="71"/>
                    <a:pt x="6" y="71"/>
                  </a:cubicBezTo>
                  <a:cubicBezTo>
                    <a:pt x="2" y="71"/>
                    <a:pt x="0" y="73"/>
                    <a:pt x="0" y="75"/>
                  </a:cubicBezTo>
                  <a:cubicBezTo>
                    <a:pt x="0" y="92"/>
                    <a:pt x="0" y="92"/>
                    <a:pt x="0" y="92"/>
                  </a:cubicBezTo>
                  <a:cubicBezTo>
                    <a:pt x="0" y="94"/>
                    <a:pt x="2" y="96"/>
                    <a:pt x="6" y="96"/>
                  </a:cubicBezTo>
                  <a:cubicBezTo>
                    <a:pt x="19" y="96"/>
                    <a:pt x="19" y="96"/>
                    <a:pt x="19" y="96"/>
                  </a:cubicBezTo>
                  <a:cubicBezTo>
                    <a:pt x="20" y="105"/>
                    <a:pt x="24" y="113"/>
                    <a:pt x="29" y="120"/>
                  </a:cubicBezTo>
                  <a:cubicBezTo>
                    <a:pt x="19" y="130"/>
                    <a:pt x="19" y="130"/>
                    <a:pt x="19" y="130"/>
                  </a:cubicBezTo>
                  <a:cubicBezTo>
                    <a:pt x="17" y="132"/>
                    <a:pt x="17" y="135"/>
                    <a:pt x="18" y="137"/>
                  </a:cubicBezTo>
                  <a:cubicBezTo>
                    <a:pt x="30" y="148"/>
                    <a:pt x="30" y="148"/>
                    <a:pt x="30" y="148"/>
                  </a:cubicBezTo>
                  <a:cubicBezTo>
                    <a:pt x="32" y="150"/>
                    <a:pt x="35" y="150"/>
                    <a:pt x="37" y="147"/>
                  </a:cubicBezTo>
                  <a:cubicBezTo>
                    <a:pt x="46" y="138"/>
                    <a:pt x="46" y="138"/>
                    <a:pt x="46" y="138"/>
                  </a:cubicBezTo>
                  <a:cubicBezTo>
                    <a:pt x="54" y="143"/>
                    <a:pt x="62" y="147"/>
                    <a:pt x="71" y="148"/>
                  </a:cubicBezTo>
                  <a:cubicBezTo>
                    <a:pt x="71" y="161"/>
                    <a:pt x="71" y="161"/>
                    <a:pt x="71" y="161"/>
                  </a:cubicBezTo>
                  <a:cubicBezTo>
                    <a:pt x="71" y="164"/>
                    <a:pt x="73" y="167"/>
                    <a:pt x="75" y="167"/>
                  </a:cubicBezTo>
                  <a:cubicBezTo>
                    <a:pt x="92" y="167"/>
                    <a:pt x="92" y="167"/>
                    <a:pt x="92" y="167"/>
                  </a:cubicBezTo>
                  <a:cubicBezTo>
                    <a:pt x="94" y="167"/>
                    <a:pt x="96" y="164"/>
                    <a:pt x="96" y="161"/>
                  </a:cubicBezTo>
                  <a:cubicBezTo>
                    <a:pt x="96" y="148"/>
                    <a:pt x="96" y="148"/>
                    <a:pt x="96" y="148"/>
                  </a:cubicBezTo>
                  <a:cubicBezTo>
                    <a:pt x="105" y="147"/>
                    <a:pt x="113" y="143"/>
                    <a:pt x="120" y="138"/>
                  </a:cubicBezTo>
                  <a:cubicBezTo>
                    <a:pt x="129" y="147"/>
                    <a:pt x="129" y="147"/>
                    <a:pt x="129" y="147"/>
                  </a:cubicBezTo>
                  <a:cubicBezTo>
                    <a:pt x="131" y="150"/>
                    <a:pt x="135" y="150"/>
                    <a:pt x="136" y="148"/>
                  </a:cubicBezTo>
                  <a:cubicBezTo>
                    <a:pt x="148" y="137"/>
                    <a:pt x="148" y="137"/>
                    <a:pt x="148" y="137"/>
                  </a:cubicBezTo>
                  <a:cubicBezTo>
                    <a:pt x="150" y="135"/>
                    <a:pt x="149" y="132"/>
                    <a:pt x="147" y="130"/>
                  </a:cubicBezTo>
                  <a:cubicBezTo>
                    <a:pt x="138" y="120"/>
                    <a:pt x="138" y="120"/>
                    <a:pt x="138" y="120"/>
                  </a:cubicBezTo>
                  <a:cubicBezTo>
                    <a:pt x="143" y="113"/>
                    <a:pt x="146" y="105"/>
                    <a:pt x="148" y="96"/>
                  </a:cubicBezTo>
                  <a:cubicBezTo>
                    <a:pt x="161" y="96"/>
                    <a:pt x="161" y="96"/>
                    <a:pt x="161" y="96"/>
                  </a:cubicBezTo>
                  <a:cubicBezTo>
                    <a:pt x="164" y="96"/>
                    <a:pt x="167" y="94"/>
                    <a:pt x="167" y="92"/>
                  </a:cubicBezTo>
                  <a:cubicBezTo>
                    <a:pt x="167" y="75"/>
                    <a:pt x="167" y="75"/>
                    <a:pt x="167" y="75"/>
                  </a:cubicBezTo>
                  <a:cubicBezTo>
                    <a:pt x="167" y="73"/>
                    <a:pt x="164" y="71"/>
                    <a:pt x="161" y="71"/>
                  </a:cubicBezTo>
                  <a:close/>
                  <a:moveTo>
                    <a:pt x="83" y="114"/>
                  </a:moveTo>
                  <a:cubicBezTo>
                    <a:pt x="66" y="114"/>
                    <a:pt x="52" y="101"/>
                    <a:pt x="52" y="84"/>
                  </a:cubicBezTo>
                  <a:cubicBezTo>
                    <a:pt x="52" y="67"/>
                    <a:pt x="66" y="53"/>
                    <a:pt x="83" y="53"/>
                  </a:cubicBezTo>
                  <a:cubicBezTo>
                    <a:pt x="100" y="53"/>
                    <a:pt x="114" y="67"/>
                    <a:pt x="114" y="84"/>
                  </a:cubicBezTo>
                  <a:cubicBezTo>
                    <a:pt x="114" y="101"/>
                    <a:pt x="100" y="114"/>
                    <a:pt x="83"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37"/>
            <p:cNvSpPr>
              <a:spLocks noEditPoints="1"/>
            </p:cNvSpPr>
            <p:nvPr/>
          </p:nvSpPr>
          <p:spPr bwMode="auto">
            <a:xfrm>
              <a:off x="4845538" y="8587886"/>
              <a:ext cx="318919" cy="316689"/>
            </a:xfrm>
            <a:custGeom>
              <a:gdLst>
                <a:gd name="T0" fmla="*/ 117 w 121"/>
                <a:gd name="T1" fmla="*/ 51 h 120"/>
                <a:gd name="T2" fmla="*/ 108 w 121"/>
                <a:gd name="T3" fmla="*/ 51 h 120"/>
                <a:gd name="T4" fmla="*/ 100 w 121"/>
                <a:gd name="T5" fmla="*/ 33 h 120"/>
                <a:gd name="T6" fmla="*/ 107 w 121"/>
                <a:gd name="T7" fmla="*/ 27 h 120"/>
                <a:gd name="T8" fmla="*/ 108 w 121"/>
                <a:gd name="T9" fmla="*/ 22 h 120"/>
                <a:gd name="T10" fmla="*/ 99 w 121"/>
                <a:gd name="T11" fmla="*/ 13 h 120"/>
                <a:gd name="T12" fmla="*/ 94 w 121"/>
                <a:gd name="T13" fmla="*/ 14 h 120"/>
                <a:gd name="T14" fmla="*/ 87 w 121"/>
                <a:gd name="T15" fmla="*/ 20 h 120"/>
                <a:gd name="T16" fmla="*/ 70 w 121"/>
                <a:gd name="T17" fmla="*/ 13 h 120"/>
                <a:gd name="T18" fmla="*/ 70 w 121"/>
                <a:gd name="T19" fmla="*/ 4 h 120"/>
                <a:gd name="T20" fmla="*/ 67 w 121"/>
                <a:gd name="T21" fmla="*/ 0 h 120"/>
                <a:gd name="T22" fmla="*/ 55 w 121"/>
                <a:gd name="T23" fmla="*/ 0 h 120"/>
                <a:gd name="T24" fmla="*/ 52 w 121"/>
                <a:gd name="T25" fmla="*/ 4 h 120"/>
                <a:gd name="T26" fmla="*/ 52 w 121"/>
                <a:gd name="T27" fmla="*/ 13 h 120"/>
                <a:gd name="T28" fmla="*/ 34 w 121"/>
                <a:gd name="T29" fmla="*/ 20 h 120"/>
                <a:gd name="T30" fmla="*/ 28 w 121"/>
                <a:gd name="T31" fmla="*/ 14 h 120"/>
                <a:gd name="T32" fmla="*/ 22 w 121"/>
                <a:gd name="T33" fmla="*/ 13 h 120"/>
                <a:gd name="T34" fmla="*/ 14 w 121"/>
                <a:gd name="T35" fmla="*/ 22 h 120"/>
                <a:gd name="T36" fmla="*/ 15 w 121"/>
                <a:gd name="T37" fmla="*/ 27 h 120"/>
                <a:gd name="T38" fmla="*/ 21 w 121"/>
                <a:gd name="T39" fmla="*/ 33 h 120"/>
                <a:gd name="T40" fmla="*/ 14 w 121"/>
                <a:gd name="T41" fmla="*/ 51 h 120"/>
                <a:gd name="T42" fmla="*/ 5 w 121"/>
                <a:gd name="T43" fmla="*/ 51 h 120"/>
                <a:gd name="T44" fmla="*/ 0 w 121"/>
                <a:gd name="T45" fmla="*/ 54 h 120"/>
                <a:gd name="T46" fmla="*/ 0 w 121"/>
                <a:gd name="T47" fmla="*/ 66 h 120"/>
                <a:gd name="T48" fmla="*/ 5 w 121"/>
                <a:gd name="T49" fmla="*/ 69 h 120"/>
                <a:gd name="T50" fmla="*/ 14 w 121"/>
                <a:gd name="T51" fmla="*/ 69 h 120"/>
                <a:gd name="T52" fmla="*/ 21 w 121"/>
                <a:gd name="T53" fmla="*/ 87 h 120"/>
                <a:gd name="T54" fmla="*/ 15 w 121"/>
                <a:gd name="T55" fmla="*/ 93 h 120"/>
                <a:gd name="T56" fmla="*/ 14 w 121"/>
                <a:gd name="T57" fmla="*/ 98 h 120"/>
                <a:gd name="T58" fmla="*/ 22 w 121"/>
                <a:gd name="T59" fmla="*/ 107 h 120"/>
                <a:gd name="T60" fmla="*/ 28 w 121"/>
                <a:gd name="T61" fmla="*/ 106 h 120"/>
                <a:gd name="T62" fmla="*/ 34 w 121"/>
                <a:gd name="T63" fmla="*/ 100 h 120"/>
                <a:gd name="T64" fmla="*/ 52 w 121"/>
                <a:gd name="T65" fmla="*/ 107 h 120"/>
                <a:gd name="T66" fmla="*/ 52 w 121"/>
                <a:gd name="T67" fmla="*/ 116 h 120"/>
                <a:gd name="T68" fmla="*/ 55 w 121"/>
                <a:gd name="T69" fmla="*/ 120 h 120"/>
                <a:gd name="T70" fmla="*/ 67 w 121"/>
                <a:gd name="T71" fmla="*/ 120 h 120"/>
                <a:gd name="T72" fmla="*/ 70 w 121"/>
                <a:gd name="T73" fmla="*/ 116 h 120"/>
                <a:gd name="T74" fmla="*/ 70 w 121"/>
                <a:gd name="T75" fmla="*/ 107 h 120"/>
                <a:gd name="T76" fmla="*/ 87 w 121"/>
                <a:gd name="T77" fmla="*/ 100 h 120"/>
                <a:gd name="T78" fmla="*/ 94 w 121"/>
                <a:gd name="T79" fmla="*/ 106 h 120"/>
                <a:gd name="T80" fmla="*/ 99 w 121"/>
                <a:gd name="T81" fmla="*/ 107 h 120"/>
                <a:gd name="T82" fmla="*/ 108 w 121"/>
                <a:gd name="T83" fmla="*/ 98 h 120"/>
                <a:gd name="T84" fmla="*/ 107 w 121"/>
                <a:gd name="T85" fmla="*/ 93 h 120"/>
                <a:gd name="T86" fmla="*/ 100 w 121"/>
                <a:gd name="T87" fmla="*/ 87 h 120"/>
                <a:gd name="T88" fmla="*/ 108 w 121"/>
                <a:gd name="T89" fmla="*/ 69 h 120"/>
                <a:gd name="T90" fmla="*/ 117 w 121"/>
                <a:gd name="T91" fmla="*/ 69 h 120"/>
                <a:gd name="T92" fmla="*/ 121 w 121"/>
                <a:gd name="T93" fmla="*/ 66 h 120"/>
                <a:gd name="T94" fmla="*/ 121 w 121"/>
                <a:gd name="T95" fmla="*/ 54 h 120"/>
                <a:gd name="T96" fmla="*/ 117 w 121"/>
                <a:gd name="T97" fmla="*/ 51 h 120"/>
                <a:gd name="T98" fmla="*/ 61 w 121"/>
                <a:gd name="T99" fmla="*/ 82 h 120"/>
                <a:gd name="T100" fmla="*/ 38 w 121"/>
                <a:gd name="T101" fmla="*/ 60 h 120"/>
                <a:gd name="T102" fmla="*/ 61 w 121"/>
                <a:gd name="T103" fmla="*/ 38 h 120"/>
                <a:gd name="T104" fmla="*/ 83 w 121"/>
                <a:gd name="T105" fmla="*/ 60 h 120"/>
                <a:gd name="T106" fmla="*/ 61 w 121"/>
                <a:gd name="T107" fmla="*/ 82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120">
                  <a:moveTo>
                    <a:pt x="117" y="51"/>
                  </a:moveTo>
                  <a:cubicBezTo>
                    <a:pt x="108" y="51"/>
                    <a:pt x="108" y="51"/>
                    <a:pt x="108" y="51"/>
                  </a:cubicBezTo>
                  <a:cubicBezTo>
                    <a:pt x="106" y="44"/>
                    <a:pt x="104" y="38"/>
                    <a:pt x="100" y="33"/>
                  </a:cubicBezTo>
                  <a:cubicBezTo>
                    <a:pt x="107" y="27"/>
                    <a:pt x="107" y="27"/>
                    <a:pt x="107" y="27"/>
                  </a:cubicBezTo>
                  <a:cubicBezTo>
                    <a:pt x="109" y="25"/>
                    <a:pt x="109" y="23"/>
                    <a:pt x="108" y="22"/>
                  </a:cubicBezTo>
                  <a:cubicBezTo>
                    <a:pt x="99" y="13"/>
                    <a:pt x="99" y="13"/>
                    <a:pt x="99" y="13"/>
                  </a:cubicBezTo>
                  <a:cubicBezTo>
                    <a:pt x="98" y="12"/>
                    <a:pt x="96" y="12"/>
                    <a:pt x="94" y="14"/>
                  </a:cubicBezTo>
                  <a:cubicBezTo>
                    <a:pt x="87" y="20"/>
                    <a:pt x="87" y="20"/>
                    <a:pt x="87" y="20"/>
                  </a:cubicBezTo>
                  <a:cubicBezTo>
                    <a:pt x="82" y="17"/>
                    <a:pt x="76" y="14"/>
                    <a:pt x="70" y="13"/>
                  </a:cubicBezTo>
                  <a:cubicBezTo>
                    <a:pt x="70" y="4"/>
                    <a:pt x="70" y="4"/>
                    <a:pt x="70" y="4"/>
                  </a:cubicBezTo>
                  <a:cubicBezTo>
                    <a:pt x="70" y="1"/>
                    <a:pt x="69" y="0"/>
                    <a:pt x="67" y="0"/>
                  </a:cubicBezTo>
                  <a:cubicBezTo>
                    <a:pt x="55" y="0"/>
                    <a:pt x="55" y="0"/>
                    <a:pt x="55" y="0"/>
                  </a:cubicBezTo>
                  <a:cubicBezTo>
                    <a:pt x="53" y="0"/>
                    <a:pt x="52" y="1"/>
                    <a:pt x="52" y="4"/>
                  </a:cubicBezTo>
                  <a:cubicBezTo>
                    <a:pt x="52" y="13"/>
                    <a:pt x="52" y="13"/>
                    <a:pt x="52" y="13"/>
                  </a:cubicBezTo>
                  <a:cubicBezTo>
                    <a:pt x="45" y="14"/>
                    <a:pt x="39" y="17"/>
                    <a:pt x="34" y="20"/>
                  </a:cubicBezTo>
                  <a:cubicBezTo>
                    <a:pt x="28" y="14"/>
                    <a:pt x="28" y="14"/>
                    <a:pt x="28" y="14"/>
                  </a:cubicBezTo>
                  <a:cubicBezTo>
                    <a:pt x="26" y="12"/>
                    <a:pt x="24" y="12"/>
                    <a:pt x="22" y="13"/>
                  </a:cubicBezTo>
                  <a:cubicBezTo>
                    <a:pt x="14" y="22"/>
                    <a:pt x="14" y="22"/>
                    <a:pt x="14" y="22"/>
                  </a:cubicBezTo>
                  <a:cubicBezTo>
                    <a:pt x="13" y="23"/>
                    <a:pt x="13" y="25"/>
                    <a:pt x="15" y="27"/>
                  </a:cubicBezTo>
                  <a:cubicBezTo>
                    <a:pt x="21" y="33"/>
                    <a:pt x="21" y="33"/>
                    <a:pt x="21" y="33"/>
                  </a:cubicBezTo>
                  <a:cubicBezTo>
                    <a:pt x="18" y="38"/>
                    <a:pt x="15" y="44"/>
                    <a:pt x="14" y="51"/>
                  </a:cubicBezTo>
                  <a:cubicBezTo>
                    <a:pt x="5" y="51"/>
                    <a:pt x="5" y="51"/>
                    <a:pt x="5" y="51"/>
                  </a:cubicBezTo>
                  <a:cubicBezTo>
                    <a:pt x="2" y="51"/>
                    <a:pt x="0" y="52"/>
                    <a:pt x="0" y="54"/>
                  </a:cubicBezTo>
                  <a:cubicBezTo>
                    <a:pt x="0" y="66"/>
                    <a:pt x="0" y="66"/>
                    <a:pt x="0" y="66"/>
                  </a:cubicBezTo>
                  <a:cubicBezTo>
                    <a:pt x="0" y="68"/>
                    <a:pt x="2" y="69"/>
                    <a:pt x="5" y="69"/>
                  </a:cubicBezTo>
                  <a:cubicBezTo>
                    <a:pt x="14" y="69"/>
                    <a:pt x="14" y="69"/>
                    <a:pt x="14" y="69"/>
                  </a:cubicBezTo>
                  <a:cubicBezTo>
                    <a:pt x="15" y="76"/>
                    <a:pt x="18" y="81"/>
                    <a:pt x="21" y="87"/>
                  </a:cubicBezTo>
                  <a:cubicBezTo>
                    <a:pt x="15" y="93"/>
                    <a:pt x="15" y="93"/>
                    <a:pt x="15" y="93"/>
                  </a:cubicBezTo>
                  <a:cubicBezTo>
                    <a:pt x="13" y="95"/>
                    <a:pt x="13" y="97"/>
                    <a:pt x="14" y="98"/>
                  </a:cubicBezTo>
                  <a:cubicBezTo>
                    <a:pt x="22" y="107"/>
                    <a:pt x="22" y="107"/>
                    <a:pt x="22" y="107"/>
                  </a:cubicBezTo>
                  <a:cubicBezTo>
                    <a:pt x="24" y="108"/>
                    <a:pt x="26" y="108"/>
                    <a:pt x="28" y="106"/>
                  </a:cubicBezTo>
                  <a:cubicBezTo>
                    <a:pt x="34" y="100"/>
                    <a:pt x="34" y="100"/>
                    <a:pt x="34" y="100"/>
                  </a:cubicBezTo>
                  <a:cubicBezTo>
                    <a:pt x="39" y="103"/>
                    <a:pt x="45" y="106"/>
                    <a:pt x="52" y="107"/>
                  </a:cubicBezTo>
                  <a:cubicBezTo>
                    <a:pt x="52" y="116"/>
                    <a:pt x="52" y="116"/>
                    <a:pt x="52" y="116"/>
                  </a:cubicBezTo>
                  <a:cubicBezTo>
                    <a:pt x="52" y="118"/>
                    <a:pt x="53" y="120"/>
                    <a:pt x="55" y="120"/>
                  </a:cubicBezTo>
                  <a:cubicBezTo>
                    <a:pt x="67" y="120"/>
                    <a:pt x="67" y="120"/>
                    <a:pt x="67" y="120"/>
                  </a:cubicBezTo>
                  <a:cubicBezTo>
                    <a:pt x="69" y="120"/>
                    <a:pt x="70" y="118"/>
                    <a:pt x="70" y="116"/>
                  </a:cubicBezTo>
                  <a:cubicBezTo>
                    <a:pt x="70" y="107"/>
                    <a:pt x="70" y="107"/>
                    <a:pt x="70" y="107"/>
                  </a:cubicBezTo>
                  <a:cubicBezTo>
                    <a:pt x="76" y="106"/>
                    <a:pt x="82" y="103"/>
                    <a:pt x="87" y="100"/>
                  </a:cubicBezTo>
                  <a:cubicBezTo>
                    <a:pt x="94" y="106"/>
                    <a:pt x="94" y="106"/>
                    <a:pt x="94" y="106"/>
                  </a:cubicBezTo>
                  <a:cubicBezTo>
                    <a:pt x="96" y="108"/>
                    <a:pt x="98" y="108"/>
                    <a:pt x="99" y="107"/>
                  </a:cubicBezTo>
                  <a:cubicBezTo>
                    <a:pt x="108" y="98"/>
                    <a:pt x="108" y="98"/>
                    <a:pt x="108" y="98"/>
                  </a:cubicBezTo>
                  <a:cubicBezTo>
                    <a:pt x="109" y="97"/>
                    <a:pt x="109" y="95"/>
                    <a:pt x="107" y="93"/>
                  </a:cubicBezTo>
                  <a:cubicBezTo>
                    <a:pt x="100" y="87"/>
                    <a:pt x="100" y="87"/>
                    <a:pt x="100" y="87"/>
                  </a:cubicBezTo>
                  <a:cubicBezTo>
                    <a:pt x="104" y="81"/>
                    <a:pt x="106" y="76"/>
                    <a:pt x="108" y="69"/>
                  </a:cubicBezTo>
                  <a:cubicBezTo>
                    <a:pt x="117" y="69"/>
                    <a:pt x="117" y="69"/>
                    <a:pt x="117" y="69"/>
                  </a:cubicBezTo>
                  <a:cubicBezTo>
                    <a:pt x="119" y="69"/>
                    <a:pt x="121" y="68"/>
                    <a:pt x="121" y="66"/>
                  </a:cubicBezTo>
                  <a:cubicBezTo>
                    <a:pt x="121" y="54"/>
                    <a:pt x="121" y="54"/>
                    <a:pt x="121" y="54"/>
                  </a:cubicBezTo>
                  <a:cubicBezTo>
                    <a:pt x="121" y="52"/>
                    <a:pt x="119" y="51"/>
                    <a:pt x="117" y="51"/>
                  </a:cubicBezTo>
                  <a:close/>
                  <a:moveTo>
                    <a:pt x="61" y="82"/>
                  </a:moveTo>
                  <a:cubicBezTo>
                    <a:pt x="48" y="82"/>
                    <a:pt x="38" y="72"/>
                    <a:pt x="38" y="60"/>
                  </a:cubicBezTo>
                  <a:cubicBezTo>
                    <a:pt x="38" y="48"/>
                    <a:pt x="48" y="38"/>
                    <a:pt x="61" y="38"/>
                  </a:cubicBezTo>
                  <a:cubicBezTo>
                    <a:pt x="73" y="38"/>
                    <a:pt x="83" y="48"/>
                    <a:pt x="83" y="60"/>
                  </a:cubicBezTo>
                  <a:cubicBezTo>
                    <a:pt x="83" y="72"/>
                    <a:pt x="73" y="82"/>
                    <a:pt x="61"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8" name="组合 87"/>
          <p:cNvGrpSpPr/>
          <p:nvPr/>
        </p:nvGrpSpPr>
        <p:grpSpPr>
          <a:xfrm>
            <a:off x="3937937" y="1719951"/>
            <a:ext cx="2144375" cy="1231107"/>
            <a:chOff x="8548025" y="1459078"/>
            <a:chExt cx="2144375" cy="1231107"/>
          </a:xfrm>
        </p:grpSpPr>
        <p:sp>
          <p:nvSpPr>
            <p:cNvPr id="89" name="矩形 88"/>
            <p:cNvSpPr/>
            <p:nvPr/>
          </p:nvSpPr>
          <p:spPr>
            <a:xfrm>
              <a:off x="8548025" y="1766855"/>
              <a:ext cx="2144375" cy="923330"/>
            </a:xfrm>
            <a:prstGeom prst="rect">
              <a:avLst/>
            </a:prstGeom>
          </p:spPr>
          <p:txBody>
            <a:bodyPr wrap="square">
              <a:spAutoFit/>
            </a:bodyPr>
            <a:lstStyle/>
            <a:p>
              <a:pPr>
                <a:lnSpc>
                  <a:spcPct val="150000"/>
                </a:lnSpc>
              </a:pPr>
              <a:r>
                <a:rPr lang="zh-CN" altLang="en-US" sz="12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endParaRPr>
            </a:p>
          </p:txBody>
        </p:sp>
        <p:sp>
          <p:nvSpPr>
            <p:cNvPr id="93" name="矩形 92"/>
            <p:cNvSpPr/>
            <p:nvPr/>
          </p:nvSpPr>
          <p:spPr>
            <a:xfrm>
              <a:off x="8548025" y="1459078"/>
              <a:ext cx="1356208" cy="307777"/>
            </a:xfrm>
            <a:prstGeom prst="rect">
              <a:avLst/>
            </a:prstGeom>
          </p:spPr>
          <p:txBody>
            <a:bodyPr wrap="square">
              <a:spAutoFit/>
            </a:bodyPr>
            <a:lstStyle/>
            <a:p>
              <a:r>
                <a:rPr lang="en-US" altLang="zh-CN"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rPr>
                <a:t>Your title here</a:t>
              </a:r>
              <a:endParaRPr lang="zh-CN" altLang="en-US"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endParaRPr>
            </a:p>
          </p:txBody>
        </p:sp>
      </p:grpSp>
      <p:grpSp>
        <p:nvGrpSpPr>
          <p:cNvPr id="94" name="组合 93"/>
          <p:cNvGrpSpPr/>
          <p:nvPr/>
        </p:nvGrpSpPr>
        <p:grpSpPr>
          <a:xfrm>
            <a:off x="3899815" y="3853669"/>
            <a:ext cx="2166198" cy="1198470"/>
            <a:chOff x="8548025" y="1459078"/>
            <a:chExt cx="2166198" cy="1198470"/>
          </a:xfrm>
        </p:grpSpPr>
        <p:sp>
          <p:nvSpPr>
            <p:cNvPr id="95" name="矩形 94"/>
            <p:cNvSpPr/>
            <p:nvPr/>
          </p:nvSpPr>
          <p:spPr>
            <a:xfrm>
              <a:off x="8548025" y="1766855"/>
              <a:ext cx="2166198" cy="890693"/>
            </a:xfrm>
            <a:prstGeom prst="rect">
              <a:avLst/>
            </a:prstGeom>
          </p:spPr>
          <p:txBody>
            <a:bodyPr wrap="square">
              <a:spAutoFit/>
            </a:bodyPr>
            <a:lstStyle/>
            <a:p>
              <a:pPr>
                <a:lnSpc>
                  <a:spcPct val="150000"/>
                </a:lnSpc>
              </a:pPr>
              <a:r>
                <a:rPr lang="zh-CN" altLang="en-US" sz="12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endParaRPr>
            </a:p>
          </p:txBody>
        </p:sp>
        <p:sp>
          <p:nvSpPr>
            <p:cNvPr id="96" name="矩形 95"/>
            <p:cNvSpPr/>
            <p:nvPr/>
          </p:nvSpPr>
          <p:spPr>
            <a:xfrm>
              <a:off x="8548025" y="1459078"/>
              <a:ext cx="1356208" cy="307777"/>
            </a:xfrm>
            <a:prstGeom prst="rect">
              <a:avLst/>
            </a:prstGeom>
          </p:spPr>
          <p:txBody>
            <a:bodyPr wrap="square">
              <a:spAutoFit/>
            </a:bodyPr>
            <a:lstStyle/>
            <a:p>
              <a:r>
                <a:rPr lang="en-US" altLang="zh-CN"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rPr>
                <a:t>Your title here</a:t>
              </a:r>
              <a:endParaRPr lang="zh-CN" altLang="en-US"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endParaRPr>
            </a:p>
          </p:txBody>
        </p:sp>
      </p:grpSp>
      <p:grpSp>
        <p:nvGrpSpPr>
          <p:cNvPr id="97" name="组合 96"/>
          <p:cNvGrpSpPr/>
          <p:nvPr/>
        </p:nvGrpSpPr>
        <p:grpSpPr>
          <a:xfrm>
            <a:off x="9034908" y="1658771"/>
            <a:ext cx="2144375" cy="1198470"/>
            <a:chOff x="8548025" y="1459078"/>
            <a:chExt cx="2144375" cy="1198470"/>
          </a:xfrm>
        </p:grpSpPr>
        <p:sp>
          <p:nvSpPr>
            <p:cNvPr id="98" name="矩形 97"/>
            <p:cNvSpPr/>
            <p:nvPr/>
          </p:nvSpPr>
          <p:spPr>
            <a:xfrm>
              <a:off x="8548025" y="1766855"/>
              <a:ext cx="2144375" cy="890693"/>
            </a:xfrm>
            <a:prstGeom prst="rect">
              <a:avLst/>
            </a:prstGeom>
          </p:spPr>
          <p:txBody>
            <a:bodyPr wrap="square">
              <a:spAutoFit/>
            </a:bodyPr>
            <a:lstStyle/>
            <a:p>
              <a:pPr>
                <a:lnSpc>
                  <a:spcPct val="150000"/>
                </a:lnSpc>
              </a:pPr>
              <a:r>
                <a:rPr lang="zh-CN" altLang="en-US" sz="12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endParaRPr>
            </a:p>
          </p:txBody>
        </p:sp>
        <p:sp>
          <p:nvSpPr>
            <p:cNvPr id="99" name="矩形 98"/>
            <p:cNvSpPr/>
            <p:nvPr/>
          </p:nvSpPr>
          <p:spPr>
            <a:xfrm>
              <a:off x="8548025" y="1459078"/>
              <a:ext cx="1356208" cy="307777"/>
            </a:xfrm>
            <a:prstGeom prst="rect">
              <a:avLst/>
            </a:prstGeom>
          </p:spPr>
          <p:txBody>
            <a:bodyPr wrap="square">
              <a:spAutoFit/>
            </a:bodyPr>
            <a:lstStyle/>
            <a:p>
              <a:r>
                <a:rPr lang="en-US" altLang="zh-CN"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rPr>
                <a:t>Your title here</a:t>
              </a:r>
              <a:endParaRPr lang="zh-CN" altLang="en-US"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endParaRPr>
            </a:p>
          </p:txBody>
        </p:sp>
      </p:grpSp>
      <p:grpSp>
        <p:nvGrpSpPr>
          <p:cNvPr id="100" name="组合 99"/>
          <p:cNvGrpSpPr/>
          <p:nvPr/>
        </p:nvGrpSpPr>
        <p:grpSpPr>
          <a:xfrm>
            <a:off x="9013085" y="3826104"/>
            <a:ext cx="2166198" cy="1198470"/>
            <a:chOff x="8548025" y="1459078"/>
            <a:chExt cx="2166198" cy="1198470"/>
          </a:xfrm>
        </p:grpSpPr>
        <p:sp>
          <p:nvSpPr>
            <p:cNvPr id="101" name="矩形 100"/>
            <p:cNvSpPr/>
            <p:nvPr/>
          </p:nvSpPr>
          <p:spPr>
            <a:xfrm>
              <a:off x="8548025" y="1766855"/>
              <a:ext cx="2166198" cy="890693"/>
            </a:xfrm>
            <a:prstGeom prst="rect">
              <a:avLst/>
            </a:prstGeom>
          </p:spPr>
          <p:txBody>
            <a:bodyPr wrap="square">
              <a:spAutoFit/>
            </a:bodyPr>
            <a:lstStyle/>
            <a:p>
              <a:pPr>
                <a:lnSpc>
                  <a:spcPct val="150000"/>
                </a:lnSpc>
              </a:pPr>
              <a:r>
                <a:rPr lang="zh-CN" altLang="en-US" sz="1200">
                  <a:solidFill>
                    <a:schemeClr val="bg1"/>
                  </a:solidFill>
                  <a:latin typeface="+mn-ea"/>
                  <a:sym typeface="等线" panose="02010600030101010101" pitchFamily="2" charset="-122"/>
                </a:rPr>
                <a:t>点击输入简要文字内容，文字内容需概括精炼，言简意赅的说明该项内容。</a:t>
              </a:r>
              <a:endParaRPr lang="zh-CN" altLang="en-US" sz="1400">
                <a:solidFill>
                  <a:schemeClr val="bg1"/>
                </a:solidFill>
                <a:latin typeface="+mn-ea"/>
              </a:endParaRPr>
            </a:p>
          </p:txBody>
        </p:sp>
        <p:sp>
          <p:nvSpPr>
            <p:cNvPr id="102" name="矩形 101"/>
            <p:cNvSpPr/>
            <p:nvPr/>
          </p:nvSpPr>
          <p:spPr>
            <a:xfrm>
              <a:off x="8548025" y="1459078"/>
              <a:ext cx="1356208" cy="307777"/>
            </a:xfrm>
            <a:prstGeom prst="rect">
              <a:avLst/>
            </a:prstGeom>
          </p:spPr>
          <p:txBody>
            <a:bodyPr wrap="square">
              <a:spAutoFit/>
            </a:bodyPr>
            <a:lstStyle/>
            <a:p>
              <a:r>
                <a:rPr lang="en-US" altLang="zh-CN"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rPr>
                <a:t>Your title here</a:t>
              </a:r>
              <a:endParaRPr lang="zh-CN" altLang="en-US" sz="1400" b="1">
                <a:solidFill>
                  <a:schemeClr val="bg1"/>
                </a:solidFill>
                <a:latin typeface="Segoe UI Semilight" panose="020b0402040204020203" pitchFamily="34" charset="0"/>
                <a:ea typeface="Dotum" panose="020b0600000101010101" pitchFamily="34" charset="-127"/>
                <a:cs typeface="Segoe UI Semilight" panose="020b0402040204020203" pitchFamily="34" charset="0"/>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anim calcmode="lin" valueType="num">
                                      <p:cBhvr additive="base">
                                        <p:cTn id="17"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
                                            <p:txEl>
                                              <p:pRg st="0" end="0"/>
                                            </p:txEl>
                                          </p:spTgt>
                                        </p:tgtEl>
                                        <p:attrNameLst>
                                          <p:attrName>ppt_y</p:attrName>
                                        </p:attrNameLst>
                                      </p:cBhvr>
                                      <p:tavLst>
                                        <p:tav tm="0">
                                          <p:val>
                                            <p:strVal val="1+#ppt_h/2"/>
                                          </p:val>
                                        </p:tav>
                                        <p:tav tm="100000">
                                          <p:val>
                                            <p:strVal val="#ppt_y"/>
                                          </p:val>
                                        </p:tav>
                                      </p:tavLst>
                                    </p:anim>
                                  </p:childTnLst>
                                </p:cTn>
                              </p:par>
                              <p:par>
                                <p:cTn id="19" presetID="50" presetClass="entr" presetSubtype="0" decel="100000" fill="hold" grpId="0" nodeType="withEffect">
                                  <p:stCondLst>
                                    <p:cond delay="2000"/>
                                  </p:stCondLst>
                                  <p:childTnLst>
                                    <p:set>
                                      <p:cBhvr>
                                        <p:cTn id="20" dur="1" fill="hold">
                                          <p:stCondLst>
                                            <p:cond delay="0"/>
                                          </p:stCondLst>
                                        </p:cTn>
                                        <p:tgtEl>
                                          <p:spTgt spid="38"/>
                                        </p:tgtEl>
                                        <p:attrNameLst>
                                          <p:attrName>style.visibility</p:attrName>
                                        </p:attrNameLst>
                                      </p:cBhvr>
                                      <p:to>
                                        <p:strVal val="visible"/>
                                      </p:to>
                                    </p:set>
                                    <p:anim calcmode="lin" valueType="num">
                                      <p:cBhvr>
                                        <p:cTn id="21" dur="1000" fill="hold"/>
                                        <p:tgtEl>
                                          <p:spTgt spid="38"/>
                                        </p:tgtEl>
                                        <p:attrNameLst>
                                          <p:attrName>ppt_w</p:attrName>
                                        </p:attrNameLst>
                                      </p:cBhvr>
                                      <p:tavLst>
                                        <p:tav tm="0">
                                          <p:val>
                                            <p:strVal val="#ppt_w+.3"/>
                                          </p:val>
                                        </p:tav>
                                        <p:tav tm="100000">
                                          <p:val>
                                            <p:strVal val="#ppt_w"/>
                                          </p:val>
                                        </p:tav>
                                      </p:tavLst>
                                    </p:anim>
                                    <p:anim calcmode="lin" valueType="num">
                                      <p:cBhvr>
                                        <p:cTn id="22" dur="1000" fill="hold"/>
                                        <p:tgtEl>
                                          <p:spTgt spid="38"/>
                                        </p:tgtEl>
                                        <p:attrNameLst>
                                          <p:attrName>ppt_h</p:attrName>
                                        </p:attrNameLst>
                                      </p:cBhvr>
                                      <p:tavLst>
                                        <p:tav tm="0">
                                          <p:val>
                                            <p:strVal val="#ppt_h"/>
                                          </p:val>
                                        </p:tav>
                                        <p:tav tm="100000">
                                          <p:val>
                                            <p:strVal val="#ppt_h"/>
                                          </p:val>
                                        </p:tav>
                                      </p:tavLst>
                                    </p:anim>
                                    <p:animEffect transition="in" filter="fade">
                                      <p:cBhvr>
                                        <p:cTn id="23" dur="1000"/>
                                        <p:tgtEl>
                                          <p:spTgt spid="38"/>
                                        </p:tgtEl>
                                      </p:cBhvr>
                                    </p:animEffect>
                                  </p:childTnLst>
                                </p:cTn>
                              </p:par>
                              <p:par>
                                <p:cTn id="24" presetID="50" presetClass="entr" presetSubtype="0" decel="100000" fill="hold" grpId="0" nodeType="withEffect">
                                  <p:stCondLst>
                                    <p:cond delay="2000"/>
                                  </p:stCondLst>
                                  <p:childTnLst>
                                    <p:set>
                                      <p:cBhvr>
                                        <p:cTn id="25" dur="1" fill="hold">
                                          <p:stCondLst>
                                            <p:cond delay="0"/>
                                          </p:stCondLst>
                                        </p:cTn>
                                        <p:tgtEl>
                                          <p:spTgt spid="42"/>
                                        </p:tgtEl>
                                        <p:attrNameLst>
                                          <p:attrName>style.visibility</p:attrName>
                                        </p:attrNameLst>
                                      </p:cBhvr>
                                      <p:to>
                                        <p:strVal val="visible"/>
                                      </p:to>
                                    </p:set>
                                    <p:anim calcmode="lin" valueType="num">
                                      <p:cBhvr>
                                        <p:cTn id="26" dur="1000" fill="hold"/>
                                        <p:tgtEl>
                                          <p:spTgt spid="42"/>
                                        </p:tgtEl>
                                        <p:attrNameLst>
                                          <p:attrName>ppt_w</p:attrName>
                                        </p:attrNameLst>
                                      </p:cBhvr>
                                      <p:tavLst>
                                        <p:tav tm="0">
                                          <p:val>
                                            <p:strVal val="#ppt_w+.3"/>
                                          </p:val>
                                        </p:tav>
                                        <p:tav tm="100000">
                                          <p:val>
                                            <p:strVal val="#ppt_w"/>
                                          </p:val>
                                        </p:tav>
                                      </p:tavLst>
                                    </p:anim>
                                    <p:anim calcmode="lin" valueType="num">
                                      <p:cBhvr>
                                        <p:cTn id="27" dur="1000" fill="hold"/>
                                        <p:tgtEl>
                                          <p:spTgt spid="42"/>
                                        </p:tgtEl>
                                        <p:attrNameLst>
                                          <p:attrName>ppt_h</p:attrName>
                                        </p:attrNameLst>
                                      </p:cBhvr>
                                      <p:tavLst>
                                        <p:tav tm="0">
                                          <p:val>
                                            <p:strVal val="#ppt_h"/>
                                          </p:val>
                                        </p:tav>
                                        <p:tav tm="100000">
                                          <p:val>
                                            <p:strVal val="#ppt_h"/>
                                          </p:val>
                                        </p:tav>
                                      </p:tavLst>
                                    </p:anim>
                                    <p:animEffect transition="in" filter="fade">
                                      <p:cBhvr>
                                        <p:cTn id="28" dur="1000"/>
                                        <p:tgtEl>
                                          <p:spTgt spid="42"/>
                                        </p:tgtEl>
                                      </p:cBhvr>
                                    </p:animEffect>
                                  </p:childTnLst>
                                </p:cTn>
                              </p:par>
                              <p:par>
                                <p:cTn id="29" presetID="50" presetClass="entr" presetSubtype="0" decel="100000" fill="hold" grpId="0" nodeType="withEffect">
                                  <p:stCondLst>
                                    <p:cond delay="2000"/>
                                  </p:stCondLst>
                                  <p:childTnLst>
                                    <p:set>
                                      <p:cBhvr>
                                        <p:cTn id="30" dur="1" fill="hold">
                                          <p:stCondLst>
                                            <p:cond delay="0"/>
                                          </p:stCondLst>
                                        </p:cTn>
                                        <p:tgtEl>
                                          <p:spTgt spid="43"/>
                                        </p:tgtEl>
                                        <p:attrNameLst>
                                          <p:attrName>style.visibility</p:attrName>
                                        </p:attrNameLst>
                                      </p:cBhvr>
                                      <p:to>
                                        <p:strVal val="visible"/>
                                      </p:to>
                                    </p:set>
                                    <p:anim calcmode="lin" valueType="num">
                                      <p:cBhvr>
                                        <p:cTn id="31" dur="1000" fill="hold"/>
                                        <p:tgtEl>
                                          <p:spTgt spid="43"/>
                                        </p:tgtEl>
                                        <p:attrNameLst>
                                          <p:attrName>ppt_w</p:attrName>
                                        </p:attrNameLst>
                                      </p:cBhvr>
                                      <p:tavLst>
                                        <p:tav tm="0">
                                          <p:val>
                                            <p:strVal val="#ppt_w+.3"/>
                                          </p:val>
                                        </p:tav>
                                        <p:tav tm="100000">
                                          <p:val>
                                            <p:strVal val="#ppt_w"/>
                                          </p:val>
                                        </p:tav>
                                      </p:tavLst>
                                    </p:anim>
                                    <p:anim calcmode="lin" valueType="num">
                                      <p:cBhvr>
                                        <p:cTn id="32" dur="1000" fill="hold"/>
                                        <p:tgtEl>
                                          <p:spTgt spid="43"/>
                                        </p:tgtEl>
                                        <p:attrNameLst>
                                          <p:attrName>ppt_h</p:attrName>
                                        </p:attrNameLst>
                                      </p:cBhvr>
                                      <p:tavLst>
                                        <p:tav tm="0">
                                          <p:val>
                                            <p:strVal val="#ppt_h"/>
                                          </p:val>
                                        </p:tav>
                                        <p:tav tm="100000">
                                          <p:val>
                                            <p:strVal val="#ppt_h"/>
                                          </p:val>
                                        </p:tav>
                                      </p:tavLst>
                                    </p:anim>
                                    <p:animEffect transition="in" filter="fade">
                                      <p:cBhvr>
                                        <p:cTn id="33" dur="1000"/>
                                        <p:tgtEl>
                                          <p:spTgt spid="43"/>
                                        </p:tgtEl>
                                      </p:cBhvr>
                                    </p:animEffect>
                                  </p:childTnLst>
                                </p:cTn>
                              </p:par>
                              <p:par>
                                <p:cTn id="34" presetID="50" presetClass="entr" presetSubtype="0" decel="100000" fill="hold" grpId="0" nodeType="withEffect">
                                  <p:stCondLst>
                                    <p:cond delay="2000"/>
                                  </p:stCondLst>
                                  <p:childTnLst>
                                    <p:set>
                                      <p:cBhvr>
                                        <p:cTn id="35" dur="1" fill="hold">
                                          <p:stCondLst>
                                            <p:cond delay="0"/>
                                          </p:stCondLst>
                                        </p:cTn>
                                        <p:tgtEl>
                                          <p:spTgt spid="39"/>
                                        </p:tgtEl>
                                        <p:attrNameLst>
                                          <p:attrName>style.visibility</p:attrName>
                                        </p:attrNameLst>
                                      </p:cBhvr>
                                      <p:to>
                                        <p:strVal val="visible"/>
                                      </p:to>
                                    </p:set>
                                    <p:anim calcmode="lin" valueType="num">
                                      <p:cBhvr>
                                        <p:cTn id="36" dur="1000" fill="hold"/>
                                        <p:tgtEl>
                                          <p:spTgt spid="39"/>
                                        </p:tgtEl>
                                        <p:attrNameLst>
                                          <p:attrName>ppt_w</p:attrName>
                                        </p:attrNameLst>
                                      </p:cBhvr>
                                      <p:tavLst>
                                        <p:tav tm="0">
                                          <p:val>
                                            <p:strVal val="#ppt_w+.3"/>
                                          </p:val>
                                        </p:tav>
                                        <p:tav tm="100000">
                                          <p:val>
                                            <p:strVal val="#ppt_w"/>
                                          </p:val>
                                        </p:tav>
                                      </p:tavLst>
                                    </p:anim>
                                    <p:anim calcmode="lin" valueType="num">
                                      <p:cBhvr>
                                        <p:cTn id="37" dur="1000" fill="hold"/>
                                        <p:tgtEl>
                                          <p:spTgt spid="39"/>
                                        </p:tgtEl>
                                        <p:attrNameLst>
                                          <p:attrName>ppt_h</p:attrName>
                                        </p:attrNameLst>
                                      </p:cBhvr>
                                      <p:tavLst>
                                        <p:tav tm="0">
                                          <p:val>
                                            <p:strVal val="#ppt_h"/>
                                          </p:val>
                                        </p:tav>
                                        <p:tav tm="100000">
                                          <p:val>
                                            <p:strVal val="#ppt_h"/>
                                          </p:val>
                                        </p:tav>
                                      </p:tavLst>
                                    </p:anim>
                                    <p:animEffect transition="in" filter="fade">
                                      <p:cBhvr>
                                        <p:cTn id="38" dur="1000"/>
                                        <p:tgtEl>
                                          <p:spTgt spid="39"/>
                                        </p:tgtEl>
                                      </p:cBhvr>
                                    </p:animEffect>
                                  </p:childTnLst>
                                </p:cTn>
                              </p:par>
                              <p:par>
                                <p:cTn id="39" presetID="50" presetClass="entr" presetSubtype="0" decel="100000" fill="hold" grpId="0" nodeType="withEffect">
                                  <p:stCondLst>
                                    <p:cond delay="2000"/>
                                  </p:stCondLst>
                                  <p:childTnLst>
                                    <p:set>
                                      <p:cBhvr>
                                        <p:cTn id="40" dur="1" fill="hold">
                                          <p:stCondLst>
                                            <p:cond delay="0"/>
                                          </p:stCondLst>
                                        </p:cTn>
                                        <p:tgtEl>
                                          <p:spTgt spid="40"/>
                                        </p:tgtEl>
                                        <p:attrNameLst>
                                          <p:attrName>style.visibility</p:attrName>
                                        </p:attrNameLst>
                                      </p:cBhvr>
                                      <p:to>
                                        <p:strVal val="visible"/>
                                      </p:to>
                                    </p:set>
                                    <p:anim calcmode="lin" valueType="num">
                                      <p:cBhvr>
                                        <p:cTn id="41" dur="1000" fill="hold"/>
                                        <p:tgtEl>
                                          <p:spTgt spid="40"/>
                                        </p:tgtEl>
                                        <p:attrNameLst>
                                          <p:attrName>ppt_w</p:attrName>
                                        </p:attrNameLst>
                                      </p:cBhvr>
                                      <p:tavLst>
                                        <p:tav tm="0">
                                          <p:val>
                                            <p:strVal val="#ppt_w+.3"/>
                                          </p:val>
                                        </p:tav>
                                        <p:tav tm="100000">
                                          <p:val>
                                            <p:strVal val="#ppt_w"/>
                                          </p:val>
                                        </p:tav>
                                      </p:tavLst>
                                    </p:anim>
                                    <p:anim calcmode="lin" valueType="num">
                                      <p:cBhvr>
                                        <p:cTn id="42" dur="1000" fill="hold"/>
                                        <p:tgtEl>
                                          <p:spTgt spid="40"/>
                                        </p:tgtEl>
                                        <p:attrNameLst>
                                          <p:attrName>ppt_h</p:attrName>
                                        </p:attrNameLst>
                                      </p:cBhvr>
                                      <p:tavLst>
                                        <p:tav tm="0">
                                          <p:val>
                                            <p:strVal val="#ppt_h"/>
                                          </p:val>
                                        </p:tav>
                                        <p:tav tm="100000">
                                          <p:val>
                                            <p:strVal val="#ppt_h"/>
                                          </p:val>
                                        </p:tav>
                                      </p:tavLst>
                                    </p:anim>
                                    <p:animEffect transition="in" filter="fade">
                                      <p:cBhvr>
                                        <p:cTn id="43" dur="1000"/>
                                        <p:tgtEl>
                                          <p:spTgt spid="40"/>
                                        </p:tgtEl>
                                      </p:cBhvr>
                                    </p:animEffect>
                                  </p:childTnLst>
                                </p:cTn>
                              </p:par>
                              <p:par>
                                <p:cTn id="44" presetID="50" presetClass="entr" presetSubtype="0" decel="100000" fill="hold" grpId="0" nodeType="withEffect">
                                  <p:stCondLst>
                                    <p:cond delay="2000"/>
                                  </p:stCondLst>
                                  <p:childTnLst>
                                    <p:set>
                                      <p:cBhvr>
                                        <p:cTn id="45" dur="1" fill="hold">
                                          <p:stCondLst>
                                            <p:cond delay="0"/>
                                          </p:stCondLst>
                                        </p:cTn>
                                        <p:tgtEl>
                                          <p:spTgt spid="41"/>
                                        </p:tgtEl>
                                        <p:attrNameLst>
                                          <p:attrName>style.visibility</p:attrName>
                                        </p:attrNameLst>
                                      </p:cBhvr>
                                      <p:to>
                                        <p:strVal val="visible"/>
                                      </p:to>
                                    </p:set>
                                    <p:anim calcmode="lin" valueType="num">
                                      <p:cBhvr>
                                        <p:cTn id="46" dur="1000" fill="hold"/>
                                        <p:tgtEl>
                                          <p:spTgt spid="41"/>
                                        </p:tgtEl>
                                        <p:attrNameLst>
                                          <p:attrName>ppt_w</p:attrName>
                                        </p:attrNameLst>
                                      </p:cBhvr>
                                      <p:tavLst>
                                        <p:tav tm="0">
                                          <p:val>
                                            <p:strVal val="#ppt_w+.3"/>
                                          </p:val>
                                        </p:tav>
                                        <p:tav tm="100000">
                                          <p:val>
                                            <p:strVal val="#ppt_w"/>
                                          </p:val>
                                        </p:tav>
                                      </p:tavLst>
                                    </p:anim>
                                    <p:anim calcmode="lin" valueType="num">
                                      <p:cBhvr>
                                        <p:cTn id="47" dur="1000" fill="hold"/>
                                        <p:tgtEl>
                                          <p:spTgt spid="41"/>
                                        </p:tgtEl>
                                        <p:attrNameLst>
                                          <p:attrName>ppt_h</p:attrName>
                                        </p:attrNameLst>
                                      </p:cBhvr>
                                      <p:tavLst>
                                        <p:tav tm="0">
                                          <p:val>
                                            <p:strVal val="#ppt_h"/>
                                          </p:val>
                                        </p:tav>
                                        <p:tav tm="100000">
                                          <p:val>
                                            <p:strVal val="#ppt_h"/>
                                          </p:val>
                                        </p:tav>
                                      </p:tavLst>
                                    </p:anim>
                                    <p:animEffect transition="in" filter="fade">
                                      <p:cBhvr>
                                        <p:cTn id="48" dur="1000"/>
                                        <p:tgtEl>
                                          <p:spTgt spid="41"/>
                                        </p:tgtEl>
                                      </p:cBhvr>
                                    </p:animEffect>
                                  </p:childTnLst>
                                </p:cTn>
                              </p:par>
                              <p:par>
                                <p:cTn id="49" presetID="50" presetClass="entr" presetSubtype="0" decel="100000" fill="hold" grpId="0" nodeType="withEffect">
                                  <p:stCondLst>
                                    <p:cond delay="2000"/>
                                  </p:stCondLst>
                                  <p:childTnLst>
                                    <p:set>
                                      <p:cBhvr>
                                        <p:cTn id="50" dur="1" fill="hold">
                                          <p:stCondLst>
                                            <p:cond delay="0"/>
                                          </p:stCondLst>
                                        </p:cTn>
                                        <p:tgtEl>
                                          <p:spTgt spid="44"/>
                                        </p:tgtEl>
                                        <p:attrNameLst>
                                          <p:attrName>style.visibility</p:attrName>
                                        </p:attrNameLst>
                                      </p:cBhvr>
                                      <p:to>
                                        <p:strVal val="visible"/>
                                      </p:to>
                                    </p:set>
                                    <p:anim calcmode="lin" valueType="num">
                                      <p:cBhvr>
                                        <p:cTn id="51" dur="1000" fill="hold"/>
                                        <p:tgtEl>
                                          <p:spTgt spid="44"/>
                                        </p:tgtEl>
                                        <p:attrNameLst>
                                          <p:attrName>ppt_w</p:attrName>
                                        </p:attrNameLst>
                                      </p:cBhvr>
                                      <p:tavLst>
                                        <p:tav tm="0">
                                          <p:val>
                                            <p:strVal val="#ppt_w+.3"/>
                                          </p:val>
                                        </p:tav>
                                        <p:tav tm="100000">
                                          <p:val>
                                            <p:strVal val="#ppt_w"/>
                                          </p:val>
                                        </p:tav>
                                      </p:tavLst>
                                    </p:anim>
                                    <p:anim calcmode="lin" valueType="num">
                                      <p:cBhvr>
                                        <p:cTn id="52" dur="1000" fill="hold"/>
                                        <p:tgtEl>
                                          <p:spTgt spid="44"/>
                                        </p:tgtEl>
                                        <p:attrNameLst>
                                          <p:attrName>ppt_h</p:attrName>
                                        </p:attrNameLst>
                                      </p:cBhvr>
                                      <p:tavLst>
                                        <p:tav tm="0">
                                          <p:val>
                                            <p:strVal val="#ppt_h"/>
                                          </p:val>
                                        </p:tav>
                                        <p:tav tm="100000">
                                          <p:val>
                                            <p:strVal val="#ppt_h"/>
                                          </p:val>
                                        </p:tav>
                                      </p:tavLst>
                                    </p:anim>
                                    <p:animEffect transition="in" filter="fade">
                                      <p:cBhvr>
                                        <p:cTn id="53" dur="1000"/>
                                        <p:tgtEl>
                                          <p:spTgt spid="44"/>
                                        </p:tgtEl>
                                      </p:cBhvr>
                                    </p:animEffect>
                                  </p:childTnLst>
                                </p:cTn>
                              </p:par>
                              <p:par>
                                <p:cTn id="54" presetID="50" presetClass="entr" presetSubtype="0" decel="100000" fill="hold" grpId="0" nodeType="withEffect">
                                  <p:stCondLst>
                                    <p:cond delay="2000"/>
                                  </p:stCondLst>
                                  <p:childTnLst>
                                    <p:set>
                                      <p:cBhvr>
                                        <p:cTn id="55" dur="1" fill="hold">
                                          <p:stCondLst>
                                            <p:cond delay="0"/>
                                          </p:stCondLst>
                                        </p:cTn>
                                        <p:tgtEl>
                                          <p:spTgt spid="45"/>
                                        </p:tgtEl>
                                        <p:attrNameLst>
                                          <p:attrName>style.visibility</p:attrName>
                                        </p:attrNameLst>
                                      </p:cBhvr>
                                      <p:to>
                                        <p:strVal val="visible"/>
                                      </p:to>
                                    </p:set>
                                    <p:anim calcmode="lin" valueType="num">
                                      <p:cBhvr>
                                        <p:cTn id="56" dur="1000" fill="hold"/>
                                        <p:tgtEl>
                                          <p:spTgt spid="45"/>
                                        </p:tgtEl>
                                        <p:attrNameLst>
                                          <p:attrName>ppt_w</p:attrName>
                                        </p:attrNameLst>
                                      </p:cBhvr>
                                      <p:tavLst>
                                        <p:tav tm="0">
                                          <p:val>
                                            <p:strVal val="#ppt_w+.3"/>
                                          </p:val>
                                        </p:tav>
                                        <p:tav tm="100000">
                                          <p:val>
                                            <p:strVal val="#ppt_w"/>
                                          </p:val>
                                        </p:tav>
                                      </p:tavLst>
                                    </p:anim>
                                    <p:anim calcmode="lin" valueType="num">
                                      <p:cBhvr>
                                        <p:cTn id="57" dur="1000" fill="hold"/>
                                        <p:tgtEl>
                                          <p:spTgt spid="45"/>
                                        </p:tgtEl>
                                        <p:attrNameLst>
                                          <p:attrName>ppt_h</p:attrName>
                                        </p:attrNameLst>
                                      </p:cBhvr>
                                      <p:tavLst>
                                        <p:tav tm="0">
                                          <p:val>
                                            <p:strVal val="#ppt_h"/>
                                          </p:val>
                                        </p:tav>
                                        <p:tav tm="100000">
                                          <p:val>
                                            <p:strVal val="#ppt_h"/>
                                          </p:val>
                                        </p:tav>
                                      </p:tavLst>
                                    </p:anim>
                                    <p:animEffect transition="in" filter="fade">
                                      <p:cBhvr>
                                        <p:cTn id="58" dur="1000"/>
                                        <p:tgtEl>
                                          <p:spTgt spid="45"/>
                                        </p:tgtEl>
                                      </p:cBhvr>
                                    </p:animEffect>
                                  </p:childTnLst>
                                </p:cTn>
                              </p:par>
                              <p:par>
                                <p:cTn id="59" presetID="53" presetClass="entr" presetSubtype="16" fill="hold" nodeType="withEffect">
                                  <p:stCondLst>
                                    <p:cond delay="2500"/>
                                  </p:stCondLst>
                                  <p:childTnLst>
                                    <p:set>
                                      <p:cBhvr>
                                        <p:cTn id="60" dur="1" fill="hold">
                                          <p:stCondLst>
                                            <p:cond delay="0"/>
                                          </p:stCondLst>
                                        </p:cTn>
                                        <p:tgtEl>
                                          <p:spTgt spid="59"/>
                                        </p:tgtEl>
                                        <p:attrNameLst>
                                          <p:attrName>style.visibility</p:attrName>
                                        </p:attrNameLst>
                                      </p:cBhvr>
                                      <p:to>
                                        <p:strVal val="visible"/>
                                      </p:to>
                                    </p:set>
                                    <p:anim calcmode="lin" valueType="num">
                                      <p:cBhvr>
                                        <p:cTn id="61" dur="500" fill="hold"/>
                                        <p:tgtEl>
                                          <p:spTgt spid="59"/>
                                        </p:tgtEl>
                                        <p:attrNameLst>
                                          <p:attrName>ppt_w</p:attrName>
                                        </p:attrNameLst>
                                      </p:cBhvr>
                                      <p:tavLst>
                                        <p:tav tm="0">
                                          <p:val>
                                            <p:fltVal val="0"/>
                                          </p:val>
                                        </p:tav>
                                        <p:tav tm="100000">
                                          <p:val>
                                            <p:strVal val="#ppt_w"/>
                                          </p:val>
                                        </p:tav>
                                      </p:tavLst>
                                    </p:anim>
                                    <p:anim calcmode="lin" valueType="num">
                                      <p:cBhvr>
                                        <p:cTn id="62" dur="500" fill="hold"/>
                                        <p:tgtEl>
                                          <p:spTgt spid="59"/>
                                        </p:tgtEl>
                                        <p:attrNameLst>
                                          <p:attrName>ppt_h</p:attrName>
                                        </p:attrNameLst>
                                      </p:cBhvr>
                                      <p:tavLst>
                                        <p:tav tm="0">
                                          <p:val>
                                            <p:fltVal val="0"/>
                                          </p:val>
                                        </p:tav>
                                        <p:tav tm="100000">
                                          <p:val>
                                            <p:strVal val="#ppt_h"/>
                                          </p:val>
                                        </p:tav>
                                      </p:tavLst>
                                    </p:anim>
                                    <p:animEffect transition="in" filter="fade">
                                      <p:cBhvr>
                                        <p:cTn id="63" dur="500"/>
                                        <p:tgtEl>
                                          <p:spTgt spid="59"/>
                                        </p:tgtEl>
                                      </p:cBhvr>
                                    </p:animEffect>
                                  </p:childTnLst>
                                </p:cTn>
                              </p:par>
                              <p:par>
                                <p:cTn id="64" presetID="53" presetClass="entr" presetSubtype="16" fill="hold" nodeType="withEffect">
                                  <p:stCondLst>
                                    <p:cond delay="2500"/>
                                  </p:stCondLst>
                                  <p:childTnLst>
                                    <p:set>
                                      <p:cBhvr>
                                        <p:cTn id="65" dur="1" fill="hold">
                                          <p:stCondLst>
                                            <p:cond delay="0"/>
                                          </p:stCondLst>
                                        </p:cTn>
                                        <p:tgtEl>
                                          <p:spTgt spid="71"/>
                                        </p:tgtEl>
                                        <p:attrNameLst>
                                          <p:attrName>style.visibility</p:attrName>
                                        </p:attrNameLst>
                                      </p:cBhvr>
                                      <p:to>
                                        <p:strVal val="visible"/>
                                      </p:to>
                                    </p:set>
                                    <p:anim calcmode="lin" valueType="num">
                                      <p:cBhvr>
                                        <p:cTn id="66" dur="500" fill="hold"/>
                                        <p:tgtEl>
                                          <p:spTgt spid="71"/>
                                        </p:tgtEl>
                                        <p:attrNameLst>
                                          <p:attrName>ppt_w</p:attrName>
                                        </p:attrNameLst>
                                      </p:cBhvr>
                                      <p:tavLst>
                                        <p:tav tm="0">
                                          <p:val>
                                            <p:fltVal val="0"/>
                                          </p:val>
                                        </p:tav>
                                        <p:tav tm="100000">
                                          <p:val>
                                            <p:strVal val="#ppt_w"/>
                                          </p:val>
                                        </p:tav>
                                      </p:tavLst>
                                    </p:anim>
                                    <p:anim calcmode="lin" valueType="num">
                                      <p:cBhvr>
                                        <p:cTn id="67" dur="500" fill="hold"/>
                                        <p:tgtEl>
                                          <p:spTgt spid="71"/>
                                        </p:tgtEl>
                                        <p:attrNameLst>
                                          <p:attrName>ppt_h</p:attrName>
                                        </p:attrNameLst>
                                      </p:cBhvr>
                                      <p:tavLst>
                                        <p:tav tm="0">
                                          <p:val>
                                            <p:fltVal val="0"/>
                                          </p:val>
                                        </p:tav>
                                        <p:tav tm="100000">
                                          <p:val>
                                            <p:strVal val="#ppt_h"/>
                                          </p:val>
                                        </p:tav>
                                      </p:tavLst>
                                    </p:anim>
                                    <p:animEffect transition="in" filter="fade">
                                      <p:cBhvr>
                                        <p:cTn id="68" dur="500"/>
                                        <p:tgtEl>
                                          <p:spTgt spid="71"/>
                                        </p:tgtEl>
                                      </p:cBhvr>
                                    </p:animEffect>
                                  </p:childTnLst>
                                </p:cTn>
                              </p:par>
                              <p:par>
                                <p:cTn id="69" presetID="53" presetClass="entr" presetSubtype="16" fill="hold" nodeType="withEffect">
                                  <p:stCondLst>
                                    <p:cond delay="2500"/>
                                  </p:stCondLst>
                                  <p:childTnLst>
                                    <p:set>
                                      <p:cBhvr>
                                        <p:cTn id="70" dur="1" fill="hold">
                                          <p:stCondLst>
                                            <p:cond delay="0"/>
                                          </p:stCondLst>
                                        </p:cTn>
                                        <p:tgtEl>
                                          <p:spTgt spid="46"/>
                                        </p:tgtEl>
                                        <p:attrNameLst>
                                          <p:attrName>style.visibility</p:attrName>
                                        </p:attrNameLst>
                                      </p:cBhvr>
                                      <p:to>
                                        <p:strVal val="visible"/>
                                      </p:to>
                                    </p:set>
                                    <p:anim calcmode="lin" valueType="num">
                                      <p:cBhvr>
                                        <p:cTn id="71" dur="500" fill="hold"/>
                                        <p:tgtEl>
                                          <p:spTgt spid="46"/>
                                        </p:tgtEl>
                                        <p:attrNameLst>
                                          <p:attrName>ppt_w</p:attrName>
                                        </p:attrNameLst>
                                      </p:cBhvr>
                                      <p:tavLst>
                                        <p:tav tm="0">
                                          <p:val>
                                            <p:fltVal val="0"/>
                                          </p:val>
                                        </p:tav>
                                        <p:tav tm="100000">
                                          <p:val>
                                            <p:strVal val="#ppt_w"/>
                                          </p:val>
                                        </p:tav>
                                      </p:tavLst>
                                    </p:anim>
                                    <p:anim calcmode="lin" valueType="num">
                                      <p:cBhvr>
                                        <p:cTn id="72" dur="500" fill="hold"/>
                                        <p:tgtEl>
                                          <p:spTgt spid="46"/>
                                        </p:tgtEl>
                                        <p:attrNameLst>
                                          <p:attrName>ppt_h</p:attrName>
                                        </p:attrNameLst>
                                      </p:cBhvr>
                                      <p:tavLst>
                                        <p:tav tm="0">
                                          <p:val>
                                            <p:fltVal val="0"/>
                                          </p:val>
                                        </p:tav>
                                        <p:tav tm="100000">
                                          <p:val>
                                            <p:strVal val="#ppt_h"/>
                                          </p:val>
                                        </p:tav>
                                      </p:tavLst>
                                    </p:anim>
                                    <p:animEffect transition="in" filter="fade">
                                      <p:cBhvr>
                                        <p:cTn id="73" dur="500"/>
                                        <p:tgtEl>
                                          <p:spTgt spid="46"/>
                                        </p:tgtEl>
                                      </p:cBhvr>
                                    </p:animEffect>
                                  </p:childTnLst>
                                </p:cTn>
                              </p:par>
                              <p:par>
                                <p:cTn id="74" presetID="53" presetClass="entr" presetSubtype="16" fill="hold" nodeType="withEffect">
                                  <p:stCondLst>
                                    <p:cond delay="2500"/>
                                  </p:stCondLst>
                                  <p:childTnLst>
                                    <p:set>
                                      <p:cBhvr>
                                        <p:cTn id="75" dur="1" fill="hold">
                                          <p:stCondLst>
                                            <p:cond delay="0"/>
                                          </p:stCondLst>
                                        </p:cTn>
                                        <p:tgtEl>
                                          <p:spTgt spid="85"/>
                                        </p:tgtEl>
                                        <p:attrNameLst>
                                          <p:attrName>style.visibility</p:attrName>
                                        </p:attrNameLst>
                                      </p:cBhvr>
                                      <p:to>
                                        <p:strVal val="visible"/>
                                      </p:to>
                                    </p:set>
                                    <p:anim calcmode="lin" valueType="num">
                                      <p:cBhvr>
                                        <p:cTn id="76" dur="500" fill="hold"/>
                                        <p:tgtEl>
                                          <p:spTgt spid="85"/>
                                        </p:tgtEl>
                                        <p:attrNameLst>
                                          <p:attrName>ppt_w</p:attrName>
                                        </p:attrNameLst>
                                      </p:cBhvr>
                                      <p:tavLst>
                                        <p:tav tm="0">
                                          <p:val>
                                            <p:fltVal val="0"/>
                                          </p:val>
                                        </p:tav>
                                        <p:tav tm="100000">
                                          <p:val>
                                            <p:strVal val="#ppt_w"/>
                                          </p:val>
                                        </p:tav>
                                      </p:tavLst>
                                    </p:anim>
                                    <p:anim calcmode="lin" valueType="num">
                                      <p:cBhvr>
                                        <p:cTn id="77" dur="500" fill="hold"/>
                                        <p:tgtEl>
                                          <p:spTgt spid="85"/>
                                        </p:tgtEl>
                                        <p:attrNameLst>
                                          <p:attrName>ppt_h</p:attrName>
                                        </p:attrNameLst>
                                      </p:cBhvr>
                                      <p:tavLst>
                                        <p:tav tm="0">
                                          <p:val>
                                            <p:fltVal val="0"/>
                                          </p:val>
                                        </p:tav>
                                        <p:tav tm="100000">
                                          <p:val>
                                            <p:strVal val="#ppt_h"/>
                                          </p:val>
                                        </p:tav>
                                      </p:tavLst>
                                    </p:anim>
                                    <p:animEffect transition="in" filter="fade">
                                      <p:cBhvr>
                                        <p:cTn id="78" dur="500"/>
                                        <p:tgtEl>
                                          <p:spTgt spid="85"/>
                                        </p:tgtEl>
                                      </p:cBhvr>
                                    </p:animEffect>
                                  </p:childTnLst>
                                </p:cTn>
                              </p:par>
                              <p:par>
                                <p:cTn id="79" presetID="22" presetClass="entr" presetSubtype="8" fill="hold" nodeType="withEffect">
                                  <p:stCondLst>
                                    <p:cond delay="2750"/>
                                  </p:stCondLst>
                                  <p:childTnLst>
                                    <p:set>
                                      <p:cBhvr>
                                        <p:cTn id="80" dur="1" fill="hold">
                                          <p:stCondLst>
                                            <p:cond delay="0"/>
                                          </p:stCondLst>
                                        </p:cTn>
                                        <p:tgtEl>
                                          <p:spTgt spid="88"/>
                                        </p:tgtEl>
                                        <p:attrNameLst>
                                          <p:attrName>style.visibility</p:attrName>
                                        </p:attrNameLst>
                                      </p:cBhvr>
                                      <p:to>
                                        <p:strVal val="visible"/>
                                      </p:to>
                                    </p:set>
                                    <p:animEffect transition="in" filter="wipe(left)">
                                      <p:cBhvr>
                                        <p:cTn id="81" dur="1000"/>
                                        <p:tgtEl>
                                          <p:spTgt spid="88"/>
                                        </p:tgtEl>
                                      </p:cBhvr>
                                    </p:animEffect>
                                  </p:childTnLst>
                                </p:cTn>
                              </p:par>
                              <p:par>
                                <p:cTn id="82" presetID="22" presetClass="entr" presetSubtype="8" fill="hold" nodeType="withEffect">
                                  <p:stCondLst>
                                    <p:cond delay="2750"/>
                                  </p:stCondLst>
                                  <p:childTnLst>
                                    <p:set>
                                      <p:cBhvr>
                                        <p:cTn id="83" dur="1" fill="hold">
                                          <p:stCondLst>
                                            <p:cond delay="0"/>
                                          </p:stCondLst>
                                        </p:cTn>
                                        <p:tgtEl>
                                          <p:spTgt spid="94"/>
                                        </p:tgtEl>
                                        <p:attrNameLst>
                                          <p:attrName>style.visibility</p:attrName>
                                        </p:attrNameLst>
                                      </p:cBhvr>
                                      <p:to>
                                        <p:strVal val="visible"/>
                                      </p:to>
                                    </p:set>
                                    <p:animEffect transition="in" filter="wipe(left)">
                                      <p:cBhvr>
                                        <p:cTn id="84" dur="1000"/>
                                        <p:tgtEl>
                                          <p:spTgt spid="94"/>
                                        </p:tgtEl>
                                      </p:cBhvr>
                                    </p:animEffect>
                                  </p:childTnLst>
                                </p:cTn>
                              </p:par>
                              <p:par>
                                <p:cTn id="85" presetID="22" presetClass="entr" presetSubtype="8" fill="hold" nodeType="withEffect">
                                  <p:stCondLst>
                                    <p:cond delay="2750"/>
                                  </p:stCondLst>
                                  <p:childTnLst>
                                    <p:set>
                                      <p:cBhvr>
                                        <p:cTn id="86" dur="1" fill="hold">
                                          <p:stCondLst>
                                            <p:cond delay="0"/>
                                          </p:stCondLst>
                                        </p:cTn>
                                        <p:tgtEl>
                                          <p:spTgt spid="100"/>
                                        </p:tgtEl>
                                        <p:attrNameLst>
                                          <p:attrName>style.visibility</p:attrName>
                                        </p:attrNameLst>
                                      </p:cBhvr>
                                      <p:to>
                                        <p:strVal val="visible"/>
                                      </p:to>
                                    </p:set>
                                    <p:animEffect transition="in" filter="wipe(left)">
                                      <p:cBhvr>
                                        <p:cTn id="87" dur="1000"/>
                                        <p:tgtEl>
                                          <p:spTgt spid="100"/>
                                        </p:tgtEl>
                                      </p:cBhvr>
                                    </p:animEffect>
                                  </p:childTnLst>
                                </p:cTn>
                              </p:par>
                              <p:par>
                                <p:cTn id="88" presetID="22" presetClass="entr" presetSubtype="8" fill="hold" nodeType="withEffect">
                                  <p:stCondLst>
                                    <p:cond delay="2750"/>
                                  </p:stCondLst>
                                  <p:childTnLst>
                                    <p:set>
                                      <p:cBhvr>
                                        <p:cTn id="89" dur="1" fill="hold">
                                          <p:stCondLst>
                                            <p:cond delay="0"/>
                                          </p:stCondLst>
                                        </p:cTn>
                                        <p:tgtEl>
                                          <p:spTgt spid="97"/>
                                        </p:tgtEl>
                                        <p:attrNameLst>
                                          <p:attrName>style.visibility</p:attrName>
                                        </p:attrNameLst>
                                      </p:cBhvr>
                                      <p:to>
                                        <p:strVal val="visible"/>
                                      </p:to>
                                    </p:set>
                                    <p:animEffect transition="in" filter="wipe(left)">
                                      <p:cBhvr>
                                        <p:cTn id="90"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cSld name="">
    <p:bg>
      <p:bgPr>
        <a:solidFill>
          <a:srgbClr val="FF4F38"/>
        </a:solidFill>
        <a:effectLst/>
      </p:bgPr>
    </p:bg>
    <p:spTree>
      <p:nvGrpSpPr>
        <p:cNvPr id="1" name=""/>
        <p:cNvGrpSpPr/>
        <p:nvPr/>
      </p:nvGrpSpPr>
      <p:grpSpPr>
        <a:xfrm>
          <a:off x="0" y="0"/>
          <a:ext cx="0" cy="0"/>
        </a:xfrm>
      </p:grpSpPr>
      <p:sp>
        <p:nvSpPr>
          <p:cNvPr id="21" name="Freeform 5"/>
          <p:cNvSpPr/>
          <p:nvPr/>
        </p:nvSpPr>
        <p:spPr bwMode="auto">
          <a:xfrm>
            <a:off x="7819680" y="3497196"/>
            <a:ext cx="1773972" cy="1777163"/>
          </a:xfrm>
          <a:custGeom>
            <a:gdLst>
              <a:gd name="T0" fmla="*/ 1112 w 1112"/>
              <a:gd name="T1" fmla="*/ 332 h 1114"/>
              <a:gd name="T2" fmla="*/ 331 w 1112"/>
              <a:gd name="T3" fmla="*/ 1114 h 1114"/>
              <a:gd name="T4" fmla="*/ 0 w 1112"/>
              <a:gd name="T5" fmla="*/ 782 h 1114"/>
              <a:gd name="T6" fmla="*/ 781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1" y="0"/>
                </a:lnTo>
                <a:lnTo>
                  <a:pt x="1112" y="332"/>
                </a:lnTo>
                <a:close/>
              </a:path>
            </a:pathLst>
          </a:custGeom>
          <a:solidFill>
            <a:schemeClr val="bg1">
              <a:lumMod val="75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6"/>
          <p:cNvSpPr/>
          <p:nvPr/>
        </p:nvSpPr>
        <p:spPr bwMode="auto">
          <a:xfrm>
            <a:off x="6573752" y="3497196"/>
            <a:ext cx="1773972" cy="1777163"/>
          </a:xfrm>
          <a:custGeom>
            <a:gdLst>
              <a:gd name="T0" fmla="*/ 332 w 1112"/>
              <a:gd name="T1" fmla="*/ 0 h 1114"/>
              <a:gd name="T2" fmla="*/ 1112 w 1112"/>
              <a:gd name="T3" fmla="*/ 782 h 1114"/>
              <a:gd name="T4" fmla="*/ 781 w 1112"/>
              <a:gd name="T5" fmla="*/ 1114 h 1114"/>
              <a:gd name="T6" fmla="*/ 0 w 1112"/>
              <a:gd name="T7" fmla="*/ 332 h 1114"/>
              <a:gd name="T8" fmla="*/ 332 w 1112"/>
              <a:gd name="T9" fmla="*/ 0 h 1114"/>
            </a:gdLst>
            <a:cxnLst>
              <a:cxn ang="0">
                <a:pos x="T0" y="T1"/>
              </a:cxn>
              <a:cxn ang="0">
                <a:pos x="T2" y="T3"/>
              </a:cxn>
              <a:cxn ang="0">
                <a:pos x="T4" y="T5"/>
              </a:cxn>
              <a:cxn ang="0">
                <a:pos x="T6" y="T7"/>
              </a:cxn>
              <a:cxn ang="0">
                <a:pos x="T8" y="T9"/>
              </a:cxn>
            </a:cxnLst>
            <a:rect l="0" t="0" r="r" b="b"/>
            <a:pathLst>
              <a:path w="1112" h="1114">
                <a:moveTo>
                  <a:pt x="332" y="0"/>
                </a:moveTo>
                <a:lnTo>
                  <a:pt x="1112" y="782"/>
                </a:lnTo>
                <a:lnTo>
                  <a:pt x="781" y="1114"/>
                </a:lnTo>
                <a:lnTo>
                  <a:pt x="0" y="332"/>
                </a:lnTo>
                <a:lnTo>
                  <a:pt x="332" y="0"/>
                </a:lnTo>
                <a:close/>
              </a:path>
            </a:pathLst>
          </a:custGeom>
          <a:solidFill>
            <a:schemeClr val="bg1">
              <a:lumMod val="50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7"/>
          <p:cNvSpPr/>
          <p:nvPr/>
        </p:nvSpPr>
        <p:spPr bwMode="auto">
          <a:xfrm>
            <a:off x="7819680" y="2249673"/>
            <a:ext cx="1773972" cy="1777163"/>
          </a:xfrm>
          <a:custGeom>
            <a:gdLst>
              <a:gd name="T0" fmla="*/ 331 w 1112"/>
              <a:gd name="T1" fmla="*/ 0 h 1114"/>
              <a:gd name="T2" fmla="*/ 1112 w 1112"/>
              <a:gd name="T3" fmla="*/ 782 h 1114"/>
              <a:gd name="T4" fmla="*/ 781 w 1112"/>
              <a:gd name="T5" fmla="*/ 1114 h 1114"/>
              <a:gd name="T6" fmla="*/ 0 w 1112"/>
              <a:gd name="T7" fmla="*/ 332 h 1114"/>
              <a:gd name="T8" fmla="*/ 331 w 1112"/>
              <a:gd name="T9" fmla="*/ 0 h 1114"/>
            </a:gdLst>
            <a:cxnLst>
              <a:cxn ang="0">
                <a:pos x="T0" y="T1"/>
              </a:cxn>
              <a:cxn ang="0">
                <a:pos x="T2" y="T3"/>
              </a:cxn>
              <a:cxn ang="0">
                <a:pos x="T4" y="T5"/>
              </a:cxn>
              <a:cxn ang="0">
                <a:pos x="T6" y="T7"/>
              </a:cxn>
              <a:cxn ang="0">
                <a:pos x="T8" y="T9"/>
              </a:cxn>
            </a:cxnLst>
            <a:rect l="0" t="0" r="r" b="b"/>
            <a:pathLst>
              <a:path w="1112" h="1114">
                <a:moveTo>
                  <a:pt x="331" y="0"/>
                </a:moveTo>
                <a:lnTo>
                  <a:pt x="1112" y="782"/>
                </a:lnTo>
                <a:lnTo>
                  <a:pt x="781" y="1114"/>
                </a:lnTo>
                <a:lnTo>
                  <a:pt x="0" y="332"/>
                </a:lnTo>
                <a:lnTo>
                  <a:pt x="331" y="0"/>
                </a:lnTo>
                <a:close/>
              </a:path>
            </a:pathLst>
          </a:custGeom>
          <a:solidFill>
            <a:schemeClr val="bg1">
              <a:lumMod val="50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8"/>
          <p:cNvSpPr/>
          <p:nvPr/>
        </p:nvSpPr>
        <p:spPr bwMode="auto">
          <a:xfrm>
            <a:off x="6573752" y="2249673"/>
            <a:ext cx="1773972" cy="1777163"/>
          </a:xfrm>
          <a:custGeom>
            <a:gdLst>
              <a:gd name="T0" fmla="*/ 1112 w 1112"/>
              <a:gd name="T1" fmla="*/ 332 h 1114"/>
              <a:gd name="T2" fmla="*/ 332 w 1112"/>
              <a:gd name="T3" fmla="*/ 1114 h 1114"/>
              <a:gd name="T4" fmla="*/ 0 w 1112"/>
              <a:gd name="T5" fmla="*/ 782 h 1114"/>
              <a:gd name="T6" fmla="*/ 781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2" y="1114"/>
                </a:lnTo>
                <a:lnTo>
                  <a:pt x="0" y="782"/>
                </a:lnTo>
                <a:lnTo>
                  <a:pt x="781" y="0"/>
                </a:lnTo>
                <a:lnTo>
                  <a:pt x="1112" y="332"/>
                </a:lnTo>
                <a:close/>
              </a:path>
            </a:pathLst>
          </a:custGeom>
          <a:solidFill>
            <a:schemeClr val="bg1">
              <a:lumMod val="75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9"/>
          <p:cNvSpPr/>
          <p:nvPr/>
        </p:nvSpPr>
        <p:spPr bwMode="auto">
          <a:xfrm>
            <a:off x="5327824" y="3497196"/>
            <a:ext cx="1775568" cy="1777163"/>
          </a:xfrm>
          <a:custGeom>
            <a:gdLst>
              <a:gd name="T0" fmla="*/ 1113 w 1113"/>
              <a:gd name="T1" fmla="*/ 332 h 1114"/>
              <a:gd name="T2" fmla="*/ 332 w 1113"/>
              <a:gd name="T3" fmla="*/ 1114 h 1114"/>
              <a:gd name="T4" fmla="*/ 0 w 1113"/>
              <a:gd name="T5" fmla="*/ 782 h 1114"/>
              <a:gd name="T6" fmla="*/ 781 w 1113"/>
              <a:gd name="T7" fmla="*/ 0 h 1114"/>
              <a:gd name="T8" fmla="*/ 1113 w 1113"/>
              <a:gd name="T9" fmla="*/ 332 h 1114"/>
            </a:gdLst>
            <a:cxnLst>
              <a:cxn ang="0">
                <a:pos x="T0" y="T1"/>
              </a:cxn>
              <a:cxn ang="0">
                <a:pos x="T2" y="T3"/>
              </a:cxn>
              <a:cxn ang="0">
                <a:pos x="T4" y="T5"/>
              </a:cxn>
              <a:cxn ang="0">
                <a:pos x="T6" y="T7"/>
              </a:cxn>
              <a:cxn ang="0">
                <a:pos x="T8" y="T9"/>
              </a:cxn>
            </a:cxnLst>
            <a:rect l="0" t="0" r="r" b="b"/>
            <a:pathLst>
              <a:path w="1113" h="1114">
                <a:moveTo>
                  <a:pt x="1113" y="332"/>
                </a:moveTo>
                <a:lnTo>
                  <a:pt x="332" y="1114"/>
                </a:lnTo>
                <a:lnTo>
                  <a:pt x="0" y="782"/>
                </a:lnTo>
                <a:lnTo>
                  <a:pt x="781" y="0"/>
                </a:lnTo>
                <a:lnTo>
                  <a:pt x="1113" y="332"/>
                </a:lnTo>
                <a:close/>
              </a:path>
            </a:pathLst>
          </a:custGeom>
          <a:solidFill>
            <a:schemeClr val="bg1">
              <a:lumMod val="75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10"/>
          <p:cNvSpPr/>
          <p:nvPr/>
        </p:nvSpPr>
        <p:spPr bwMode="auto">
          <a:xfrm>
            <a:off x="4083491" y="3497196"/>
            <a:ext cx="1773972" cy="1777163"/>
          </a:xfrm>
          <a:custGeom>
            <a:gdLst>
              <a:gd name="T0" fmla="*/ 331 w 1112"/>
              <a:gd name="T1" fmla="*/ 0 h 1114"/>
              <a:gd name="T2" fmla="*/ 1112 w 1112"/>
              <a:gd name="T3" fmla="*/ 782 h 1114"/>
              <a:gd name="T4" fmla="*/ 780 w 1112"/>
              <a:gd name="T5" fmla="*/ 1114 h 1114"/>
              <a:gd name="T6" fmla="*/ 0 w 1112"/>
              <a:gd name="T7" fmla="*/ 332 h 1114"/>
              <a:gd name="T8" fmla="*/ 331 w 1112"/>
              <a:gd name="T9" fmla="*/ 0 h 1114"/>
            </a:gdLst>
            <a:cxnLst>
              <a:cxn ang="0">
                <a:pos x="T0" y="T1"/>
              </a:cxn>
              <a:cxn ang="0">
                <a:pos x="T2" y="T3"/>
              </a:cxn>
              <a:cxn ang="0">
                <a:pos x="T4" y="T5"/>
              </a:cxn>
              <a:cxn ang="0">
                <a:pos x="T6" y="T7"/>
              </a:cxn>
              <a:cxn ang="0">
                <a:pos x="T8" y="T9"/>
              </a:cxn>
            </a:cxnLst>
            <a:rect l="0" t="0" r="r" b="b"/>
            <a:pathLst>
              <a:path w="1112" h="1114">
                <a:moveTo>
                  <a:pt x="331" y="0"/>
                </a:moveTo>
                <a:lnTo>
                  <a:pt x="1112" y="782"/>
                </a:lnTo>
                <a:lnTo>
                  <a:pt x="780" y="1114"/>
                </a:lnTo>
                <a:lnTo>
                  <a:pt x="0" y="332"/>
                </a:lnTo>
                <a:lnTo>
                  <a:pt x="331" y="0"/>
                </a:lnTo>
                <a:close/>
              </a:path>
            </a:pathLst>
          </a:custGeom>
          <a:solidFill>
            <a:schemeClr val="bg1">
              <a:lumMod val="50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11"/>
          <p:cNvSpPr/>
          <p:nvPr/>
        </p:nvSpPr>
        <p:spPr bwMode="auto">
          <a:xfrm>
            <a:off x="5327824" y="2249673"/>
            <a:ext cx="1775568" cy="1777163"/>
          </a:xfrm>
          <a:custGeom>
            <a:gdLst>
              <a:gd name="T0" fmla="*/ 332 w 1113"/>
              <a:gd name="T1" fmla="*/ 0 h 1114"/>
              <a:gd name="T2" fmla="*/ 1113 w 1113"/>
              <a:gd name="T3" fmla="*/ 782 h 1114"/>
              <a:gd name="T4" fmla="*/ 781 w 1113"/>
              <a:gd name="T5" fmla="*/ 1114 h 1114"/>
              <a:gd name="T6" fmla="*/ 0 w 1113"/>
              <a:gd name="T7" fmla="*/ 332 h 1114"/>
              <a:gd name="T8" fmla="*/ 332 w 1113"/>
              <a:gd name="T9" fmla="*/ 0 h 1114"/>
            </a:gdLst>
            <a:cxnLst>
              <a:cxn ang="0">
                <a:pos x="T0" y="T1"/>
              </a:cxn>
              <a:cxn ang="0">
                <a:pos x="T2" y="T3"/>
              </a:cxn>
              <a:cxn ang="0">
                <a:pos x="T4" y="T5"/>
              </a:cxn>
              <a:cxn ang="0">
                <a:pos x="T6" y="T7"/>
              </a:cxn>
              <a:cxn ang="0">
                <a:pos x="T8" y="T9"/>
              </a:cxn>
            </a:cxnLst>
            <a:rect l="0" t="0" r="r" b="b"/>
            <a:pathLst>
              <a:path w="1113" h="1114">
                <a:moveTo>
                  <a:pt x="332" y="0"/>
                </a:moveTo>
                <a:lnTo>
                  <a:pt x="1113" y="782"/>
                </a:lnTo>
                <a:lnTo>
                  <a:pt x="781" y="1114"/>
                </a:lnTo>
                <a:lnTo>
                  <a:pt x="0" y="332"/>
                </a:lnTo>
                <a:lnTo>
                  <a:pt x="332" y="0"/>
                </a:lnTo>
                <a:close/>
              </a:path>
            </a:pathLst>
          </a:custGeom>
          <a:solidFill>
            <a:schemeClr val="bg1">
              <a:lumMod val="50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12"/>
          <p:cNvSpPr/>
          <p:nvPr/>
        </p:nvSpPr>
        <p:spPr bwMode="auto">
          <a:xfrm>
            <a:off x="4083491" y="2249673"/>
            <a:ext cx="1773972" cy="1777163"/>
          </a:xfrm>
          <a:custGeom>
            <a:gdLst>
              <a:gd name="T0" fmla="*/ 1112 w 1112"/>
              <a:gd name="T1" fmla="*/ 332 h 1114"/>
              <a:gd name="T2" fmla="*/ 331 w 1112"/>
              <a:gd name="T3" fmla="*/ 1114 h 1114"/>
              <a:gd name="T4" fmla="*/ 0 w 1112"/>
              <a:gd name="T5" fmla="*/ 782 h 1114"/>
              <a:gd name="T6" fmla="*/ 780 w 1112"/>
              <a:gd name="T7" fmla="*/ 0 h 1114"/>
              <a:gd name="T8" fmla="*/ 1112 w 1112"/>
              <a:gd name="T9" fmla="*/ 332 h 1114"/>
            </a:gd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0" y="0"/>
                </a:lnTo>
                <a:lnTo>
                  <a:pt x="1112" y="332"/>
                </a:lnTo>
                <a:close/>
              </a:path>
            </a:pathLst>
          </a:custGeom>
          <a:solidFill>
            <a:schemeClr val="bg1">
              <a:lumMod val="75000"/>
              <a:alpha val="15000"/>
            </a:schemeClr>
          </a:solidFill>
          <a:ln>
            <a:noFill/>
          </a:ln>
        </p:spPr>
        <p:txBody>
          <a:bodyPr vert="horz" wrap="square" lIns="0" tIns="0" rIns="0" bIns="0" numCol="1" anchor="ctr" anchorCtr="1" compatLnSpc="1"/>
          <a:lstStyle/>
          <a:p>
            <a:pPr algn="ctr">
              <a:lnSpc>
                <a:spcPct val="120000"/>
              </a:lnSpc>
            </a:pPr>
            <a:endParaRPr 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13"/>
          <p:cNvSpPr/>
          <p:nvPr/>
        </p:nvSpPr>
        <p:spPr bwMode="auto">
          <a:xfrm>
            <a:off x="3939914" y="3353618"/>
            <a:ext cx="815198" cy="819983"/>
          </a:xfrm>
          <a:custGeom>
            <a:gdLst>
              <a:gd name="T0" fmla="*/ 178 w 216"/>
              <a:gd name="T1" fmla="*/ 38 h 217"/>
              <a:gd name="T2" fmla="*/ 178 w 216"/>
              <a:gd name="T3" fmla="*/ 178 h 217"/>
              <a:gd name="T4" fmla="*/ 38 w 216"/>
              <a:gd name="T5" fmla="*/ 178 h 217"/>
              <a:gd name="T6" fmla="*/ 38 w 216"/>
              <a:gd name="T7" fmla="*/ 38 h 217"/>
              <a:gd name="T8" fmla="*/ 178 w 216"/>
              <a:gd name="T9" fmla="*/ 38 h 217"/>
            </a:gdLst>
            <a:cxnLst>
              <a:cxn ang="0">
                <a:pos x="T0" y="T1"/>
              </a:cxn>
              <a:cxn ang="0">
                <a:pos x="T2" y="T3"/>
              </a:cxn>
              <a:cxn ang="0">
                <a:pos x="T4" y="T5"/>
              </a:cxn>
              <a:cxn ang="0">
                <a:pos x="T6" y="T7"/>
              </a:cxn>
              <a:cxn ang="0">
                <a:pos x="T8" y="T9"/>
              </a:cxn>
            </a:cxnLst>
            <a:rect l="0" t="0" r="r" b="b"/>
            <a:pathLst>
              <a:path w="216" h="216">
                <a:moveTo>
                  <a:pt x="178" y="38"/>
                </a:moveTo>
                <a:cubicBezTo>
                  <a:pt x="216" y="77"/>
                  <a:pt x="216" y="139"/>
                  <a:pt x="178" y="178"/>
                </a:cubicBezTo>
                <a:cubicBezTo>
                  <a:pt x="139" y="217"/>
                  <a:pt x="77" y="217"/>
                  <a:pt x="38" y="178"/>
                </a:cubicBezTo>
                <a:cubicBezTo>
                  <a:pt x="0" y="139"/>
                  <a:pt x="0" y="77"/>
                  <a:pt x="38" y="38"/>
                </a:cubicBezTo>
                <a:cubicBezTo>
                  <a:pt x="77" y="0"/>
                  <a:pt x="139" y="0"/>
                  <a:pt x="178" y="3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rgbClr val="843966"/>
                </a:solidFill>
                <a:latin typeface="+mn-lt"/>
                <a:ea typeface="+mn-ea"/>
                <a:sym typeface="Arial" panose="020b0604020202020204" pitchFamily="34" charset="0"/>
              </a:rPr>
              <a:t>文字内容</a:t>
            </a:r>
            <a:endParaRPr lang="zh-CN" altLang="en-US" sz="1400" b="1">
              <a:solidFill>
                <a:srgbClr val="843966"/>
              </a:solidFill>
              <a:latin typeface="+mn-lt"/>
              <a:ea typeface="+mn-ea"/>
              <a:sym typeface="Arial" panose="020b0604020202020204" pitchFamily="34" charset="0"/>
            </a:endParaRPr>
          </a:p>
        </p:txBody>
      </p:sp>
      <p:sp>
        <p:nvSpPr>
          <p:cNvPr id="30" name="Freeform 14"/>
          <p:cNvSpPr/>
          <p:nvPr/>
        </p:nvSpPr>
        <p:spPr bwMode="auto">
          <a:xfrm>
            <a:off x="5181054" y="2106095"/>
            <a:ext cx="819983" cy="81998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rgbClr val="843966"/>
                </a:solidFill>
                <a:latin typeface="+mn-lt"/>
                <a:ea typeface="+mn-ea"/>
                <a:sym typeface="Arial" panose="020b0604020202020204" pitchFamily="34" charset="0"/>
              </a:rPr>
              <a:t>文字内容</a:t>
            </a:r>
            <a:endParaRPr lang="zh-CN" altLang="en-US" sz="1400" b="1">
              <a:solidFill>
                <a:srgbClr val="843966"/>
              </a:solidFill>
              <a:latin typeface="+mn-lt"/>
              <a:ea typeface="+mn-ea"/>
              <a:sym typeface="Arial" panose="020b0604020202020204" pitchFamily="34" charset="0"/>
            </a:endParaRPr>
          </a:p>
        </p:txBody>
      </p:sp>
      <p:sp>
        <p:nvSpPr>
          <p:cNvPr id="31" name="Freeform 15"/>
          <p:cNvSpPr/>
          <p:nvPr/>
        </p:nvSpPr>
        <p:spPr bwMode="auto">
          <a:xfrm>
            <a:off x="5181054" y="4601143"/>
            <a:ext cx="819983" cy="816793"/>
          </a:xfrm>
          <a:custGeom>
            <a:gdLst>
              <a:gd name="T0" fmla="*/ 179 w 217"/>
              <a:gd name="T1" fmla="*/ 38 h 216"/>
              <a:gd name="T2" fmla="*/ 179 w 217"/>
              <a:gd name="T3" fmla="*/ 178 h 216"/>
              <a:gd name="T4" fmla="*/ 39 w 217"/>
              <a:gd name="T5" fmla="*/ 178 h 216"/>
              <a:gd name="T6" fmla="*/ 39 w 217"/>
              <a:gd name="T7" fmla="*/ 38 h 216"/>
              <a:gd name="T8" fmla="*/ 179 w 217"/>
              <a:gd name="T9" fmla="*/ 38 h 216"/>
            </a:gdLst>
            <a:cxnLst>
              <a:cxn ang="0">
                <a:pos x="T0" y="T1"/>
              </a:cxn>
              <a:cxn ang="0">
                <a:pos x="T2" y="T3"/>
              </a:cxn>
              <a:cxn ang="0">
                <a:pos x="T4" y="T5"/>
              </a:cxn>
              <a:cxn ang="0">
                <a:pos x="T6" y="T7"/>
              </a:cxn>
              <a:cxn ang="0">
                <a:pos x="T8" y="T9"/>
              </a:cxn>
            </a:cxnLst>
            <a:rect l="0" t="0" r="r" b="b"/>
            <a:pathLst>
              <a:path w="216"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rgbClr val="843966"/>
                </a:solidFill>
                <a:latin typeface="+mn-lt"/>
                <a:ea typeface="+mn-ea"/>
                <a:sym typeface="Arial" panose="020b0604020202020204" pitchFamily="34" charset="0"/>
              </a:rPr>
              <a:t>文字内容</a:t>
            </a:r>
            <a:endParaRPr lang="zh-CN" altLang="en-US" sz="1400" b="1">
              <a:solidFill>
                <a:srgbClr val="843966"/>
              </a:solidFill>
              <a:latin typeface="+mn-lt"/>
              <a:ea typeface="+mn-ea"/>
              <a:sym typeface="Arial" panose="020b0604020202020204" pitchFamily="34" charset="0"/>
            </a:endParaRPr>
          </a:p>
        </p:txBody>
      </p:sp>
      <p:sp>
        <p:nvSpPr>
          <p:cNvPr id="32" name="Freeform 16"/>
          <p:cNvSpPr/>
          <p:nvPr/>
        </p:nvSpPr>
        <p:spPr bwMode="auto">
          <a:xfrm>
            <a:off x="6426984" y="3353618"/>
            <a:ext cx="819983" cy="81998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chemeClr val="accent1"/>
                </a:solidFill>
                <a:latin typeface="+mn-lt"/>
                <a:ea typeface="+mn-ea"/>
                <a:sym typeface="Arial" panose="020b0604020202020204" pitchFamily="34" charset="0"/>
              </a:rPr>
              <a:t>文字内容</a:t>
            </a:r>
            <a:endParaRPr lang="zh-CN" altLang="en-US" sz="1400" b="1">
              <a:solidFill>
                <a:schemeClr val="accent1"/>
              </a:solidFill>
              <a:latin typeface="+mn-lt"/>
              <a:ea typeface="+mn-ea"/>
              <a:sym typeface="Arial" panose="020b0604020202020204" pitchFamily="34" charset="0"/>
            </a:endParaRPr>
          </a:p>
        </p:txBody>
      </p:sp>
      <p:sp>
        <p:nvSpPr>
          <p:cNvPr id="33" name="Freeform 17"/>
          <p:cNvSpPr/>
          <p:nvPr/>
        </p:nvSpPr>
        <p:spPr bwMode="auto">
          <a:xfrm>
            <a:off x="7672912" y="2106095"/>
            <a:ext cx="818389" cy="81998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chemeClr val="accent2"/>
                </a:solidFill>
                <a:latin typeface="+mn-lt"/>
                <a:ea typeface="+mn-ea"/>
                <a:sym typeface="Arial" panose="020b0604020202020204" pitchFamily="34" charset="0"/>
              </a:rPr>
              <a:t>文字内容</a:t>
            </a:r>
            <a:endParaRPr lang="zh-CN" altLang="en-US" sz="1400" b="1">
              <a:solidFill>
                <a:schemeClr val="accent2"/>
              </a:solidFill>
              <a:latin typeface="+mn-lt"/>
              <a:ea typeface="+mn-ea"/>
              <a:sym typeface="Arial" panose="020b0604020202020204" pitchFamily="34" charset="0"/>
            </a:endParaRPr>
          </a:p>
        </p:txBody>
      </p:sp>
      <p:sp>
        <p:nvSpPr>
          <p:cNvPr id="38" name="Freeform 18"/>
          <p:cNvSpPr/>
          <p:nvPr/>
        </p:nvSpPr>
        <p:spPr bwMode="auto">
          <a:xfrm>
            <a:off x="7672912" y="4601143"/>
            <a:ext cx="818389" cy="816793"/>
          </a:xfrm>
          <a:custGeom>
            <a:gdLst>
              <a:gd name="T0" fmla="*/ 179 w 217"/>
              <a:gd name="T1" fmla="*/ 38 h 216"/>
              <a:gd name="T2" fmla="*/ 179 w 217"/>
              <a:gd name="T3" fmla="*/ 178 h 216"/>
              <a:gd name="T4" fmla="*/ 39 w 217"/>
              <a:gd name="T5" fmla="*/ 178 h 216"/>
              <a:gd name="T6" fmla="*/ 39 w 217"/>
              <a:gd name="T7" fmla="*/ 38 h 216"/>
              <a:gd name="T8" fmla="*/ 179 w 217"/>
              <a:gd name="T9" fmla="*/ 38 h 216"/>
            </a:gdLst>
            <a:cxnLst>
              <a:cxn ang="0">
                <a:pos x="T0" y="T1"/>
              </a:cxn>
              <a:cxn ang="0">
                <a:pos x="T2" y="T3"/>
              </a:cxn>
              <a:cxn ang="0">
                <a:pos x="T4" y="T5"/>
              </a:cxn>
              <a:cxn ang="0">
                <a:pos x="T6" y="T7"/>
              </a:cxn>
              <a:cxn ang="0">
                <a:pos x="T8" y="T9"/>
              </a:cxn>
            </a:cxnLst>
            <a:rect l="0" t="0" r="r" b="b"/>
            <a:pathLst>
              <a:path w="216"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chemeClr val="accent6"/>
                </a:solidFill>
                <a:latin typeface="+mn-lt"/>
                <a:ea typeface="+mn-ea"/>
                <a:sym typeface="Arial" panose="020b0604020202020204" pitchFamily="34" charset="0"/>
              </a:rPr>
              <a:t>文字内容</a:t>
            </a:r>
            <a:endParaRPr lang="zh-CN" altLang="en-US" sz="1400" b="1">
              <a:solidFill>
                <a:schemeClr val="accent6"/>
              </a:solidFill>
              <a:latin typeface="+mn-lt"/>
              <a:ea typeface="+mn-ea"/>
              <a:sym typeface="Arial" panose="020b0604020202020204" pitchFamily="34" charset="0"/>
            </a:endParaRPr>
          </a:p>
        </p:txBody>
      </p:sp>
      <p:sp>
        <p:nvSpPr>
          <p:cNvPr id="41" name="Freeform 19"/>
          <p:cNvSpPr/>
          <p:nvPr/>
        </p:nvSpPr>
        <p:spPr bwMode="auto">
          <a:xfrm>
            <a:off x="8918841" y="3353618"/>
            <a:ext cx="818389" cy="819983"/>
          </a:xfrm>
          <a:custGeom>
            <a:gdLst>
              <a:gd name="T0" fmla="*/ 179 w 217"/>
              <a:gd name="T1" fmla="*/ 178 h 217"/>
              <a:gd name="T2" fmla="*/ 39 w 217"/>
              <a:gd name="T3" fmla="*/ 178 h 217"/>
              <a:gd name="T4" fmla="*/ 39 w 217"/>
              <a:gd name="T5" fmla="*/ 38 h 217"/>
              <a:gd name="T6" fmla="*/ 179 w 217"/>
              <a:gd name="T7" fmla="*/ 38 h 217"/>
              <a:gd name="T8" fmla="*/ 179 w 217"/>
              <a:gd name="T9" fmla="*/ 178 h 217"/>
            </a:gdLst>
            <a:cxnLst>
              <a:cxn ang="0">
                <a:pos x="T0" y="T1"/>
              </a:cxn>
              <a:cxn ang="0">
                <a:pos x="T2" y="T3"/>
              </a:cxn>
              <a:cxn ang="0">
                <a:pos x="T4" y="T5"/>
              </a:cxn>
              <a:cxn ang="0">
                <a:pos x="T6" y="T7"/>
              </a:cxn>
              <a:cxn ang="0">
                <a:pos x="T8" y="T9"/>
              </a:cxn>
            </a:cxnLst>
            <a:rect l="0" t="0" r="r" b="b"/>
            <a:pathLst>
              <a:path w="216" h="216">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gradFill flip="none" rotWithShape="1">
            <a:gsLst>
              <a:gs pos="100000">
                <a:schemeClr val="bg1">
                  <a:lumMod val="72000"/>
                </a:schemeClr>
              </a:gs>
              <a:gs pos="13000">
                <a:srgbClr val="000000">
                  <a:tint val="0"/>
                </a:srgbClr>
              </a:gs>
            </a:gsLst>
            <a:lin ang="2700000" scaled="1"/>
          </a:gradFill>
          <a:ln w="31750">
            <a:gradFill>
              <a:gsLst>
                <a:gs pos="0">
                  <a:schemeClr val="bg1"/>
                </a:gs>
                <a:gs pos="100000">
                  <a:schemeClr val="bg1">
                    <a:lumMod val="68000"/>
                  </a:schemeClr>
                </a:gs>
              </a:gsLst>
              <a:lin ang="2700000" scaled="0"/>
            </a:gradFill>
          </a:ln>
          <a:effectLst>
            <a:outerShdw blurRad="304800" dist="254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a:solidFill>
                  <a:schemeClr val="accent4"/>
                </a:solidFill>
                <a:latin typeface="+mn-lt"/>
                <a:ea typeface="+mn-ea"/>
                <a:sym typeface="Arial" panose="020b0604020202020204" pitchFamily="34" charset="0"/>
              </a:rPr>
              <a:t>文字内容</a:t>
            </a:r>
            <a:endParaRPr lang="zh-CN" altLang="en-US" sz="1400" b="1">
              <a:solidFill>
                <a:schemeClr val="accent4"/>
              </a:solidFill>
              <a:latin typeface="+mn-lt"/>
              <a:ea typeface="+mn-ea"/>
              <a:sym typeface="Arial" panose="020b0604020202020204" pitchFamily="34" charset="0"/>
            </a:endParaRPr>
          </a:p>
        </p:txBody>
      </p:sp>
      <p:sp>
        <p:nvSpPr>
          <p:cNvPr id="43" name="TextBox 42"/>
          <p:cNvSpPr txBox="1"/>
          <p:nvPr/>
        </p:nvSpPr>
        <p:spPr>
          <a:xfrm flipH="1">
            <a:off x="2792095" y="2126615"/>
            <a:ext cx="1602105" cy="245745"/>
          </a:xfrm>
          <a:prstGeom prst="rect">
            <a:avLst/>
          </a:prstGeom>
          <a:noFill/>
        </p:spPr>
        <p:txBody>
          <a:bodyPr wrap="square" lIns="0" tIns="0" rIns="0" bIns="0" rtlCol="0" anchor="ctr">
            <a:spAutoFit/>
          </a:bodyPr>
          <a:lstStyle/>
          <a:p>
            <a:pPr algn="just"/>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Text Placeholder 32"/>
          <p:cNvSpPr txBox="1"/>
          <p:nvPr/>
        </p:nvSpPr>
        <p:spPr>
          <a:xfrm flipH="1">
            <a:off x="2791687" y="2404680"/>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flipH="1">
            <a:off x="1965960" y="3478213"/>
            <a:ext cx="1602105" cy="294640"/>
          </a:xfrm>
          <a:prstGeom prst="rect">
            <a:avLst/>
          </a:prstGeom>
          <a:noFill/>
        </p:spPr>
        <p:txBody>
          <a:bodyPr wrap="square" lIns="0" tIns="0" rIns="0" bIns="0" rtlCol="0" anchor="ctr">
            <a:spAutoFit/>
          </a:bodyPr>
          <a:lstStyle/>
          <a:p>
            <a:pPr algn="just">
              <a:lnSpc>
                <a:spcPct val="120000"/>
              </a:lnSpc>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 Placeholder 32"/>
          <p:cNvSpPr txBox="1"/>
          <p:nvPr/>
        </p:nvSpPr>
        <p:spPr>
          <a:xfrm flipH="1">
            <a:off x="1965982" y="3780412"/>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49"/>
          <p:cNvSpPr txBox="1"/>
          <p:nvPr/>
        </p:nvSpPr>
        <p:spPr>
          <a:xfrm flipH="1">
            <a:off x="2828925" y="4835843"/>
            <a:ext cx="1602105" cy="294640"/>
          </a:xfrm>
          <a:prstGeom prst="rect">
            <a:avLst/>
          </a:prstGeom>
          <a:noFill/>
        </p:spPr>
        <p:txBody>
          <a:bodyPr wrap="square" lIns="0" tIns="0" rIns="0" bIns="0" rtlCol="0" anchor="ctr">
            <a:spAutoFit/>
          </a:bodyPr>
          <a:lstStyle/>
          <a:p>
            <a:pPr algn="just">
              <a:lnSpc>
                <a:spcPct val="120000"/>
              </a:lnSpc>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 Placeholder 32"/>
          <p:cNvSpPr txBox="1"/>
          <p:nvPr/>
        </p:nvSpPr>
        <p:spPr>
          <a:xfrm flipH="1">
            <a:off x="2828508" y="5138354"/>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Box 58"/>
          <p:cNvSpPr txBox="1"/>
          <p:nvPr/>
        </p:nvSpPr>
        <p:spPr>
          <a:xfrm>
            <a:off x="9321800" y="2138998"/>
            <a:ext cx="1602105" cy="294640"/>
          </a:xfrm>
          <a:prstGeom prst="rect">
            <a:avLst/>
          </a:prstGeom>
          <a:noFill/>
        </p:spPr>
        <p:txBody>
          <a:bodyPr wrap="square" lIns="0" tIns="0" rIns="0" bIns="0" rtlCol="0" anchor="ctr">
            <a:spAutoFit/>
          </a:bodyPr>
          <a:lstStyle/>
          <a:p>
            <a:pPr algn="just">
              <a:lnSpc>
                <a:spcPct val="120000"/>
              </a:lnSpc>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 Placeholder 32"/>
          <p:cNvSpPr txBox="1"/>
          <p:nvPr/>
        </p:nvSpPr>
        <p:spPr>
          <a:xfrm>
            <a:off x="9321547" y="2441330"/>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Box 60"/>
          <p:cNvSpPr txBox="1"/>
          <p:nvPr/>
        </p:nvSpPr>
        <p:spPr>
          <a:xfrm>
            <a:off x="10147300" y="3515043"/>
            <a:ext cx="1602105" cy="294640"/>
          </a:xfrm>
          <a:prstGeom prst="rect">
            <a:avLst/>
          </a:prstGeom>
          <a:noFill/>
        </p:spPr>
        <p:txBody>
          <a:bodyPr wrap="square" lIns="0" tIns="0" rIns="0" bIns="0" rtlCol="0" anchor="ctr">
            <a:spAutoFit/>
          </a:bodyPr>
          <a:lstStyle/>
          <a:p>
            <a:pPr algn="just">
              <a:lnSpc>
                <a:spcPct val="120000"/>
              </a:lnSpc>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Text Placeholder 32"/>
          <p:cNvSpPr txBox="1"/>
          <p:nvPr/>
        </p:nvSpPr>
        <p:spPr>
          <a:xfrm>
            <a:off x="10147254" y="3817063"/>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TextBox 62"/>
          <p:cNvSpPr txBox="1"/>
          <p:nvPr/>
        </p:nvSpPr>
        <p:spPr>
          <a:xfrm>
            <a:off x="9284970" y="4872673"/>
            <a:ext cx="1602105" cy="294640"/>
          </a:xfrm>
          <a:prstGeom prst="rect">
            <a:avLst/>
          </a:prstGeom>
          <a:noFill/>
        </p:spPr>
        <p:txBody>
          <a:bodyPr wrap="square" lIns="0" tIns="0" rIns="0" bIns="0" rtlCol="0" anchor="ctr">
            <a:spAutoFit/>
          </a:bodyPr>
          <a:lstStyle/>
          <a:p>
            <a:pPr algn="just">
              <a:lnSpc>
                <a:spcPct val="120000"/>
              </a:lnSpc>
            </a:pPr>
            <a:r>
              <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Text Placeholder 32"/>
          <p:cNvSpPr txBox="1"/>
          <p:nvPr/>
        </p:nvSpPr>
        <p:spPr>
          <a:xfrm>
            <a:off x="9284727" y="5175005"/>
            <a:ext cx="1650243" cy="6642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ct val="0"/>
              </a:spcBef>
              <a:buNone/>
            </a:pPr>
            <a:r>
              <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文本框 18"/>
          <p:cNvSpPr/>
          <p:nvPr/>
        </p:nvSpPr>
        <p:spPr>
          <a:xfrm>
            <a:off x="5299946" y="151416"/>
            <a:ext cx="2339102" cy="523220"/>
          </a:xfrm>
          <a:prstGeom prst="rect">
            <a:avLst/>
          </a:prstGeom>
          <a:noFill/>
          <a:ln w="9525">
            <a:noFill/>
          </a:ln>
        </p:spPr>
        <p:txBody>
          <a:bodyPr wrap="none" anchor="t">
            <a:spAutoFit/>
          </a:bodyPr>
          <a:lstStyle/>
          <a:p>
            <a:pPr lvl="0"/>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活动整体思路</a:t>
            </a:r>
            <a:endPar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36" name="直接连接符 35"/>
          <p:cNvCxnSpPr/>
          <p:nvPr/>
        </p:nvCxnSpPr>
        <p:spPr>
          <a:xfrm flipH="1">
            <a:off x="524719" y="4003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7546231" y="413036"/>
            <a:ext cx="477520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34">
                                            <p:txEl>
                                              <p:pRg st="0" end="0"/>
                                            </p:txEl>
                                          </p:spTgt>
                                        </p:tgtEl>
                                        <p:attrNameLst>
                                          <p:attrName>style.visibility</p:attrName>
                                        </p:attrNameLst>
                                      </p:cBhvr>
                                      <p:to>
                                        <p:strVal val="visible"/>
                                      </p:to>
                                    </p:set>
                                    <p:anim calcmode="lin" valueType="num">
                                      <p:cBhvr additive="base">
                                        <p:cTn id="1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par>
                          <p:cTn id="23" fill="hold" nodeType="afterGroup">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500"/>
                                        <p:tgtEl>
                                          <p:spTgt spid="29"/>
                                        </p:tgtEl>
                                      </p:cBhvr>
                                    </p:animEffect>
                                  </p:childTnLst>
                                </p:cTn>
                              </p:par>
                            </p:childTnLst>
                          </p:cTn>
                        </p:par>
                        <p:par>
                          <p:cTn id="27" fill="hold" nodeType="afterGroup">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childTnLst>
                          </p:cTn>
                        </p:par>
                        <p:par>
                          <p:cTn id="31" fill="hold" nodeType="afterGroup">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par>
                          <p:cTn id="35" fill="hold" nodeType="afterGroup">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fade">
                                      <p:cBhvr>
                                        <p:cTn id="38" dur="500"/>
                                        <p:tgtEl>
                                          <p:spTgt spid="41"/>
                                        </p:tgtEl>
                                      </p:cBhvr>
                                    </p:animEffect>
                                  </p:childTnLst>
                                </p:cTn>
                              </p:par>
                            </p:childTnLst>
                          </p:cTn>
                        </p:par>
                        <p:par>
                          <p:cTn id="39" fill="hold" nodeType="afterGroup">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par>
                          <p:cTn id="43" fill="hold" nodeType="afterGroup">
                            <p:stCondLst>
                              <p:cond delay="4500"/>
                            </p:stCondLst>
                            <p:childTnLst>
                              <p:par>
                                <p:cTn id="44" presetID="22" presetClass="entr" presetSubtype="4"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down)">
                                      <p:cBhvr>
                                        <p:cTn id="46" dur="500"/>
                                        <p:tgtEl>
                                          <p:spTgt spid="32"/>
                                        </p:tgtEl>
                                      </p:cBhvr>
                                    </p:animEffect>
                                  </p:childTnLst>
                                </p:cTn>
                              </p:par>
                            </p:childTnLst>
                          </p:cTn>
                        </p:par>
                        <p:par>
                          <p:cTn id="47" fill="hold" nodeType="afterGroup">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par>
                          <p:cTn id="51" fill="hold" nodeType="afterGroup">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par>
                          <p:cTn id="55" fill="hold" nodeType="afterGroup">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nodeType="afterGroup">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par>
                          <p:cTn id="63" fill="hold" nodeType="afterGroup">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childTnLst>
                          </p:cTn>
                        </p:par>
                        <p:par>
                          <p:cTn id="67" fill="hold" nodeType="afterGroup">
                            <p:stCondLst>
                              <p:cond delay="7500"/>
                            </p:stCondLst>
                            <p:childTnLst>
                              <p:par>
                                <p:cTn id="68" presetID="10" presetClass="entr" presetSubtype="0"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childTnLst>
                          </p:cTn>
                        </p:par>
                        <p:par>
                          <p:cTn id="71" fill="hold" nodeType="afterGroup">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childTnLst>
                          </p:cTn>
                        </p:par>
                        <p:par>
                          <p:cTn id="75" fill="hold" nodeType="afterGroup">
                            <p:stCondLst>
                              <p:cond delay="8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nodeType="afterGroup">
                            <p:stCondLst>
                              <p:cond delay="9000"/>
                            </p:stCondLst>
                            <p:childTnLst>
                              <p:par>
                                <p:cTn id="80" presetID="10" presetClass="entr" presetSubtype="0"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fade">
                                      <p:cBhvr>
                                        <p:cTn id="82" dur="500"/>
                                        <p:tgtEl>
                                          <p:spTgt spid="45"/>
                                        </p:tgtEl>
                                      </p:cBhvr>
                                    </p:animEffect>
                                  </p:childTnLst>
                                </p:cTn>
                              </p:par>
                            </p:childTnLst>
                          </p:cTn>
                        </p:par>
                        <p:par>
                          <p:cTn id="83" fill="hold" nodeType="afterGroup">
                            <p:stCondLst>
                              <p:cond delay="9500"/>
                            </p:stCondLst>
                            <p:childTnLst>
                              <p:par>
                                <p:cTn id="84" presetID="10" presetClass="entr" presetSubtype="0"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childTnLst>
                          </p:cTn>
                        </p:par>
                        <p:par>
                          <p:cTn id="87" fill="hold" nodeType="afterGroup">
                            <p:stCondLst>
                              <p:cond delay="10000"/>
                            </p:stCondLst>
                            <p:childTnLst>
                              <p:par>
                                <p:cTn id="88" presetID="10" presetClass="entr" presetSubtype="0"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fade">
                                      <p:cBhvr>
                                        <p:cTn id="90" dur="500"/>
                                        <p:tgtEl>
                                          <p:spTgt spid="49"/>
                                        </p:tgtEl>
                                      </p:cBhvr>
                                    </p:animEffect>
                                  </p:childTnLst>
                                </p:cTn>
                              </p:par>
                            </p:childTnLst>
                          </p:cTn>
                        </p:par>
                        <p:par>
                          <p:cTn id="91" fill="hold" nodeType="afterGroup">
                            <p:stCondLst>
                              <p:cond delay="10500"/>
                            </p:stCondLst>
                            <p:childTnLst>
                              <p:par>
                                <p:cTn id="92" presetID="10" presetClass="entr" presetSubtype="0" fill="hold" grpId="0" nodeType="after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fade">
                                      <p:cBhvr>
                                        <p:cTn id="94" dur="500"/>
                                        <p:tgtEl>
                                          <p:spTgt spid="47"/>
                                        </p:tgtEl>
                                      </p:cBhvr>
                                    </p:animEffect>
                                  </p:childTnLst>
                                </p:cTn>
                              </p:par>
                            </p:childTnLst>
                          </p:cTn>
                        </p:par>
                        <p:par>
                          <p:cTn id="95" fill="hold" nodeType="afterGroup">
                            <p:stCondLst>
                              <p:cond delay="11000"/>
                            </p:stCondLst>
                            <p:childTnLst>
                              <p:par>
                                <p:cTn id="96" presetID="10" presetClass="entr" presetSubtype="0" fill="hold" grpId="0" nodeType="afterEffect">
                                  <p:stCondLst>
                                    <p:cond delay="0"/>
                                  </p:stCondLst>
                                  <p:childTnLst>
                                    <p:set>
                                      <p:cBhvr>
                                        <p:cTn id="97" dur="1" fill="hold">
                                          <p:stCondLst>
                                            <p:cond delay="0"/>
                                          </p:stCondLst>
                                        </p:cTn>
                                        <p:tgtEl>
                                          <p:spTgt spid="51"/>
                                        </p:tgtEl>
                                        <p:attrNameLst>
                                          <p:attrName>style.visibility</p:attrName>
                                        </p:attrNameLst>
                                      </p:cBhvr>
                                      <p:to>
                                        <p:strVal val="visible"/>
                                      </p:to>
                                    </p:set>
                                    <p:animEffect transition="in" filter="fade">
                                      <p:cBhvr>
                                        <p:cTn id="98" dur="500"/>
                                        <p:tgtEl>
                                          <p:spTgt spid="51"/>
                                        </p:tgtEl>
                                      </p:cBhvr>
                                    </p:animEffect>
                                  </p:childTnLst>
                                </p:cTn>
                              </p:par>
                            </p:childTnLst>
                          </p:cTn>
                        </p:par>
                        <p:par>
                          <p:cTn id="99" fill="hold" nodeType="afterGroup">
                            <p:stCondLst>
                              <p:cond delay="11500"/>
                            </p:stCondLst>
                            <p:childTnLst>
                              <p:par>
                                <p:cTn id="100" presetID="10" presetClass="entr" presetSubtype="0" fill="hold" grpId="0" nodeType="after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500"/>
                                        <p:tgtEl>
                                          <p:spTgt spid="50"/>
                                        </p:tgtEl>
                                      </p:cBhvr>
                                    </p:animEffect>
                                  </p:childTnLst>
                                </p:cTn>
                              </p:par>
                            </p:childTnLst>
                          </p:cTn>
                        </p:par>
                        <p:par>
                          <p:cTn id="103" fill="hold" nodeType="afterGroup">
                            <p:stCondLst>
                              <p:cond delay="12000"/>
                            </p:stCondLst>
                            <p:childTnLst>
                              <p:par>
                                <p:cTn id="104" presetID="10" presetClass="entr" presetSubtype="0" fill="hold" grpId="0" nodeType="after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childTnLst>
                          </p:cTn>
                        </p:par>
                        <p:par>
                          <p:cTn id="107" fill="hold" nodeType="afterGroup">
                            <p:stCondLst>
                              <p:cond delay="12500"/>
                            </p:stCondLst>
                            <p:childTnLst>
                              <p:par>
                                <p:cTn id="108" presetID="10" presetClass="entr" presetSubtype="0" fill="hold" grpId="0" nodeType="after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fade">
                                      <p:cBhvr>
                                        <p:cTn id="110" dur="500"/>
                                        <p:tgtEl>
                                          <p:spTgt spid="59"/>
                                        </p:tgtEl>
                                      </p:cBhvr>
                                    </p:animEffect>
                                  </p:childTnLst>
                                </p:cTn>
                              </p:par>
                            </p:childTnLst>
                          </p:cTn>
                        </p:par>
                        <p:par>
                          <p:cTn id="111" fill="hold" nodeType="afterGroup">
                            <p:stCondLst>
                              <p:cond delay="13000"/>
                            </p:stCondLst>
                            <p:childTnLst>
                              <p:par>
                                <p:cTn id="112" presetID="10" presetClass="entr" presetSubtype="0" fill="hold" grpId="0" nodeType="afterEffect">
                                  <p:stCondLst>
                                    <p:cond delay="0"/>
                                  </p:stCondLst>
                                  <p:childTnLst>
                                    <p:set>
                                      <p:cBhvr>
                                        <p:cTn id="113" dur="1" fill="hold">
                                          <p:stCondLst>
                                            <p:cond delay="0"/>
                                          </p:stCondLst>
                                        </p:cTn>
                                        <p:tgtEl>
                                          <p:spTgt spid="61"/>
                                        </p:tgtEl>
                                        <p:attrNameLst>
                                          <p:attrName>style.visibility</p:attrName>
                                        </p:attrNameLst>
                                      </p:cBhvr>
                                      <p:to>
                                        <p:strVal val="visible"/>
                                      </p:to>
                                    </p:set>
                                    <p:animEffect transition="in" filter="fade">
                                      <p:cBhvr>
                                        <p:cTn id="114" dur="500"/>
                                        <p:tgtEl>
                                          <p:spTgt spid="61"/>
                                        </p:tgtEl>
                                      </p:cBhvr>
                                    </p:animEffect>
                                  </p:childTnLst>
                                </p:cTn>
                              </p:par>
                            </p:childTnLst>
                          </p:cTn>
                        </p:par>
                        <p:par>
                          <p:cTn id="115" fill="hold" nodeType="afterGroup">
                            <p:stCondLst>
                              <p:cond delay="13500"/>
                            </p:stCondLst>
                            <p:childTnLst>
                              <p:par>
                                <p:cTn id="116" presetID="10" presetClass="entr" presetSubtype="0" fill="hold" grpId="0" nodeType="afterEffect">
                                  <p:stCondLst>
                                    <p:cond delay="0"/>
                                  </p:stCondLst>
                                  <p:childTnLst>
                                    <p:set>
                                      <p:cBhvr>
                                        <p:cTn id="117" dur="1" fill="hold">
                                          <p:stCondLst>
                                            <p:cond delay="0"/>
                                          </p:stCondLst>
                                        </p:cTn>
                                        <p:tgtEl>
                                          <p:spTgt spid="62"/>
                                        </p:tgtEl>
                                        <p:attrNameLst>
                                          <p:attrName>style.visibility</p:attrName>
                                        </p:attrNameLst>
                                      </p:cBhvr>
                                      <p:to>
                                        <p:strVal val="visible"/>
                                      </p:to>
                                    </p:set>
                                    <p:animEffect transition="in" filter="fade">
                                      <p:cBhvr>
                                        <p:cTn id="118" dur="500"/>
                                        <p:tgtEl>
                                          <p:spTgt spid="62"/>
                                        </p:tgtEl>
                                      </p:cBhvr>
                                    </p:animEffect>
                                  </p:childTnLst>
                                </p:cTn>
                              </p:par>
                            </p:childTnLst>
                          </p:cTn>
                        </p:par>
                        <p:par>
                          <p:cTn id="119" fill="hold" nodeType="afterGroup">
                            <p:stCondLst>
                              <p:cond delay="14000"/>
                            </p:stCondLst>
                            <p:childTnLst>
                              <p:par>
                                <p:cTn id="120" presetID="10" presetClass="entr" presetSubtype="0" fill="hold" grpId="0" nodeType="after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fade">
                                      <p:cBhvr>
                                        <p:cTn id="122" dur="500"/>
                                        <p:tgtEl>
                                          <p:spTgt spid="64"/>
                                        </p:tgtEl>
                                      </p:cBhvr>
                                    </p:animEffect>
                                  </p:childTnLst>
                                </p:cTn>
                              </p:par>
                            </p:childTnLst>
                          </p:cTn>
                        </p:par>
                        <p:par>
                          <p:cTn id="123" fill="hold" nodeType="afterGroup">
                            <p:stCondLst>
                              <p:cond delay="14500"/>
                            </p:stCondLst>
                            <p:childTnLst>
                              <p:par>
                                <p:cTn id="124" presetID="10" presetClass="entr" presetSubtype="0" fill="hold" grpId="0" nodeType="afterEffect">
                                  <p:stCondLst>
                                    <p:cond delay="0"/>
                                  </p:stCondLst>
                                  <p:childTnLst>
                                    <p:set>
                                      <p:cBhvr>
                                        <p:cTn id="125" dur="1" fill="hold">
                                          <p:stCondLst>
                                            <p:cond delay="0"/>
                                          </p:stCondLst>
                                        </p:cTn>
                                        <p:tgtEl>
                                          <p:spTgt spid="63"/>
                                        </p:tgtEl>
                                        <p:attrNameLst>
                                          <p:attrName>style.visibility</p:attrName>
                                        </p:attrNameLst>
                                      </p:cBhvr>
                                      <p:to>
                                        <p:strVal val="visible"/>
                                      </p:to>
                                    </p:set>
                                    <p:animEffect transition="in" filter="fade">
                                      <p:cBhvr>
                                        <p:cTn id="126"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P spid="41" grpId="0" animBg="1"/>
      <p:bldP spid="43" grpId="0"/>
      <p:bldP spid="45" grpId="0"/>
      <p:bldP spid="47" grpId="0"/>
      <p:bldP spid="49" grpId="0"/>
      <p:bldP spid="50" grpId="0"/>
      <p:bldP spid="51" grpId="0"/>
      <p:bldP spid="59" grpId="0"/>
      <p:bldP spid="60" grpId="0"/>
      <p:bldP spid="61" grpId="0"/>
      <p:bldP spid="62" grpId="0"/>
      <p:bldP spid="63" grpId="0"/>
      <p:bldP spid="64"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3"/>
          <a:stretch>
            <a:fillRect/>
          </a:stretch>
        </a:blipFill>
        <a:effectLst/>
      </p:bgPr>
    </p:bg>
    <p:spTree>
      <p:nvGrpSpPr>
        <p:cNvPr id="1" name=""/>
        <p:cNvGrpSpPr/>
        <p:nvPr/>
      </p:nvGrpSpPr>
      <p:grpSpPr>
        <a:xfrm>
          <a:off x="0" y="0"/>
          <a:ext cx="0" cy="0"/>
        </a:xfrm>
      </p:grpSpPr>
      <p:sp>
        <p:nvSpPr>
          <p:cNvPr id="12" name="TextBox 3"/>
          <p:cNvSpPr txBox="1"/>
          <p:nvPr/>
        </p:nvSpPr>
        <p:spPr>
          <a:xfrm>
            <a:off x="2590283" y="3991977"/>
            <a:ext cx="7678499" cy="1107996"/>
          </a:xfrm>
          <a:prstGeom prst="rect">
            <a:avLst/>
          </a:prstGeom>
          <a:noFill/>
        </p:spPr>
        <p:txBody>
          <a:bodyPr wrap="square">
            <a:spAutoFit/>
          </a:bodyPr>
          <a:lstStyle/>
          <a:p>
            <a:pPr algn="ctr">
              <a:defRPr/>
            </a:pPr>
            <a:r>
              <a:rPr lang="zh-CN" altLang="en-US" sz="6600" spc="600">
                <a:solidFill>
                  <a:schemeClr val="bg1"/>
                </a:solidFill>
                <a:latin typeface="微软雅黑" panose="020b0503020204020204" pitchFamily="34" charset="-122"/>
                <a:ea typeface="微软雅黑" panose="020b0503020204020204" pitchFamily="34" charset="-122"/>
              </a:rPr>
              <a:t>活动内容构成</a:t>
            </a:r>
            <a:endParaRPr lang="zh-CN" altLang="en-US" sz="6600" spc="600">
              <a:solidFill>
                <a:schemeClr val="bg1"/>
              </a:solidFill>
              <a:latin typeface="微软雅黑" panose="020b0503020204020204" pitchFamily="34" charset="-122"/>
              <a:ea typeface="微软雅黑" panose="020b0503020204020204" pitchFamily="34" charset="-122"/>
            </a:endParaRPr>
          </a:p>
        </p:txBody>
      </p:sp>
      <p:sp>
        <p:nvSpPr>
          <p:cNvPr id="8" name="任意多边形 7"/>
          <p:cNvSpPr/>
          <p:nvPr/>
        </p:nvSpPr>
        <p:spPr>
          <a:xfrm>
            <a:off x="5493428" y="1975753"/>
            <a:ext cx="1872208" cy="1788467"/>
          </a:xfrm>
          <a:custGeom>
            <a:gdLst>
              <a:gd name="connsiteX0" fmla="*/ 1137101 w 2274202"/>
              <a:gd name="connsiteY0" fmla="*/ 0 h 2172483"/>
              <a:gd name="connsiteX1" fmla="*/ 2274202 w 2274202"/>
              <a:gd name="connsiteY1" fmla="*/ 1086242 h 2172483"/>
              <a:gd name="connsiteX2" fmla="*/ 1137101 w 2274202"/>
              <a:gd name="connsiteY2" fmla="*/ 2172483 h 2172483"/>
              <a:gd name="connsiteX3" fmla="*/ 0 w 2274202"/>
              <a:gd name="connsiteY3" fmla="*/ 1086242 h 2172483"/>
            </a:gdLst>
            <a:cxnLst>
              <a:cxn ang="0">
                <a:pos x="connsiteX0" y="connsiteY0"/>
              </a:cxn>
              <a:cxn ang="0">
                <a:pos x="connsiteX1" y="connsiteY1"/>
              </a:cxn>
              <a:cxn ang="0">
                <a:pos x="connsiteX2" y="connsiteY2"/>
              </a:cxn>
              <a:cxn ang="0">
                <a:pos x="connsiteX3" y="connsiteY3"/>
              </a:cxn>
            </a:cxnLst>
            <a:rect l="l" t="t" r="r" b="b"/>
            <a:pathLst>
              <a:path w="2274202" h="2172483">
                <a:moveTo>
                  <a:pt x="1137101" y="0"/>
                </a:moveTo>
                <a:lnTo>
                  <a:pt x="2274202" y="1086242"/>
                </a:lnTo>
                <a:lnTo>
                  <a:pt x="1137101" y="2172483"/>
                </a:lnTo>
                <a:lnTo>
                  <a:pt x="0" y="1086242"/>
                </a:lnTo>
                <a:close/>
              </a:path>
            </a:pathLst>
          </a:custGeom>
          <a:no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200" smtClean="0">
                <a:solidFill>
                  <a:schemeClr val="bg1"/>
                </a:solidFill>
                <a:latin typeface="微软雅黑" panose="020b0503020204020204" pitchFamily="34" charset="-122"/>
                <a:ea typeface="微软雅黑" panose="020b0503020204020204" pitchFamily="34" charset="-122"/>
              </a:rPr>
              <a:t>02</a:t>
            </a:r>
            <a:endParaRPr lang="zh-CN" altLang="en-US" sz="720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mc:Choice xmlns:p14="http://schemas.microsoft.com/office/powerpoint/2010/main" Requires="p14">
      <p:transition spd="slow" advClick="0" advTm="3000" p14:dur="1400">
        <p14:doors dir="vert"/>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36" fill="hold" grpId="0" nodeType="afterEffect">
                                  <p:stCondLst>
                                    <p:cond delay="0"/>
                                  </p:stCondLst>
                                  <p:iterate type="lt">
                                    <p:tmPct val="18000"/>
                                  </p:iterate>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strVal val="(6*min(max(#ppt_w*#ppt_h,.3),1)-7.4)/-.7*#ppt_w"/>
                                          </p:val>
                                        </p:tav>
                                        <p:tav tm="100000">
                                          <p:val>
                                            <p:strVal val="#ppt_w"/>
                                          </p:val>
                                        </p:tav>
                                      </p:tavLst>
                                    </p:anim>
                                    <p:anim calcmode="lin" valueType="num">
                                      <p:cBhvr>
                                        <p:cTn id="15" dur="500" fill="hold"/>
                                        <p:tgtEl>
                                          <p:spTgt spid="12"/>
                                        </p:tgtEl>
                                        <p:attrNameLst>
                                          <p:attrName>ppt_h</p:attrName>
                                        </p:attrNameLst>
                                      </p:cBhvr>
                                      <p:tavLst>
                                        <p:tav tm="0">
                                          <p:val>
                                            <p:strVal val="(6*min(max(#ppt_w*#ppt_h,.3),1)-7.4)/-.7*#ppt_h"/>
                                          </p:val>
                                        </p:tav>
                                        <p:tav tm="100000">
                                          <p:val>
                                            <p:strVal val="#ppt_h"/>
                                          </p:val>
                                        </p:tav>
                                      </p:tavLst>
                                    </p:anim>
                                    <p:anim calcmode="lin" valueType="num">
                                      <p:cBhvr>
                                        <p:cTn id="16" dur="500" fill="hold"/>
                                        <p:tgtEl>
                                          <p:spTgt spid="12"/>
                                        </p:tgtEl>
                                        <p:attrNameLst>
                                          <p:attrName>ppt_x</p:attrName>
                                        </p:attrNameLst>
                                      </p:cBhvr>
                                      <p:tavLst>
                                        <p:tav tm="0">
                                          <p:val>
                                            <p:fltVal val="0.5"/>
                                          </p:val>
                                        </p:tav>
                                        <p:tav tm="100000">
                                          <p:val>
                                            <p:strVal val="#ppt_x"/>
                                          </p:val>
                                        </p:tav>
                                      </p:tavLst>
                                    </p:anim>
                                    <p:anim calcmode="lin" valueType="num">
                                      <p:cBhvr>
                                        <p:cTn id="17"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1_自定义设计方案">
  <a:themeElements>
    <a:clrScheme name="自定义 956">
      <a:dk1>
        <a:sysClr val="windowText" lastClr="000000"/>
      </a:dk1>
      <a:lt1>
        <a:sysClr val="window" lastClr="FFFFFF"/>
      </a:lt1>
      <a:dk2>
        <a:srgbClr val="44546A"/>
      </a:dk2>
      <a:lt2>
        <a:srgbClr val="E7E6E6"/>
      </a:lt2>
      <a:accent1>
        <a:srgbClr val="FF004E"/>
      </a:accent1>
      <a:accent2>
        <a:srgbClr val="139392"/>
      </a:accent2>
      <a:accent3>
        <a:srgbClr val="FF004E"/>
      </a:accent3>
      <a:accent4>
        <a:srgbClr val="139392"/>
      </a:accent4>
      <a:accent5>
        <a:srgbClr val="FF004E"/>
      </a:accent5>
      <a:accent6>
        <a:srgbClr val="139392"/>
      </a:accent6>
      <a:hlink>
        <a:srgbClr val="FF004E"/>
      </a:hlink>
      <a:folHlink>
        <a:srgbClr val="139392"/>
      </a:folHlink>
    </a:clrScheme>
    <a:fontScheme name="自定义 1">
      <a:majorFont>
        <a:latin typeface="Franklin Gothic Medium"/>
        <a:ea typeface="微软雅黑"/>
        <a:cs typeface="Arial"/>
      </a:majorFont>
      <a:minorFont>
        <a:latin typeface="Franklin Gothic Book"/>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Manager>PPT汇_PPT模板免费下载_www.ppthui.com</Manager>
  <Company>PPT汇_PPT模板免费下载_www.ppthui.com</Company>
  <PresentationFormat>自定义</PresentationFormat>
  <Paragraphs>261</Paragraphs>
  <Slides>27</Slides>
  <Notes>27</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27</vt:i4>
      </vt:variant>
    </vt:vector>
  </HeadingPairs>
  <TitlesOfParts>
    <vt:vector baseType="lpstr" size="45">
      <vt:lpstr>Arial</vt:lpstr>
      <vt:lpstr>Franklin Gothic Medium</vt:lpstr>
      <vt:lpstr>微软雅黑</vt:lpstr>
      <vt:lpstr>Franklin Gothic Book</vt:lpstr>
      <vt:lpstr>Calibri</vt:lpstr>
      <vt:lpstr>等线 Light</vt:lpstr>
      <vt:lpstr>等线</vt:lpstr>
      <vt:lpstr>Open Sans</vt:lpstr>
      <vt:lpstr>Segoe UI Semilight</vt:lpstr>
      <vt:lpstr>Dotum</vt:lpstr>
      <vt:lpstr>Neris Thin</vt:lpstr>
      <vt:lpstr>Lato</vt:lpstr>
      <vt:lpstr>MS PGothic</vt:lpstr>
      <vt:lpstr>宋体</vt:lpstr>
      <vt:lpstr>方正姚体</vt:lpstr>
      <vt:lpstr>Meiryo</vt:lpstr>
      <vt:lpstr>Wingdings</vt:lpstr>
      <vt:lpstr>1_自定义设计方案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PPT汇_PPT模板免费下载_www.ppthui.com</dc:creator>
  <dc:description>PPT汇_PPT模板免费下载_www.ppthui.com</dc:description>
  <cp:keywords>PPT汇_PPT模板免费下载_www.ppthui.com</cp:keywords>
  <cp:lastModifiedBy>xiaoke</cp:lastModifiedBy>
  <cp:revision>3</cp:revision>
  <dcterms:created xsi:type="dcterms:W3CDTF">2017-07-05T10:35:00Z</dcterms:created>
  <dcterms:modified xsi:type="dcterms:W3CDTF">2023-05-08T04:07:43Z</dcterms:modified>
  <dc:subject>PPT汇_PPT模板免费下载_www.ppthui.com</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