
<file path=[Content_Types].xml><?xml version="1.0" encoding="utf-8"?>
<Types xmlns="http://schemas.openxmlformats.org/package/2006/content-types">
  <Default Extension="dat" ContentType="application/unknown"/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74" r:id="rId2"/>
  </p:sldMasterIdLst>
  <p:notesMasterIdLst>
    <p:notesMasterId r:id="rId3"/>
  </p:notesMasterIdLst>
  <p:sldIdLst>
    <p:sldId id="366" r:id="rId4"/>
    <p:sldId id="368" r:id="rId5"/>
    <p:sldId id="371" r:id="rId6"/>
    <p:sldId id="375" r:id="rId7"/>
    <p:sldId id="376" r:id="rId8"/>
    <p:sldId id="377" r:id="rId9"/>
    <p:sldId id="378" r:id="rId10"/>
    <p:sldId id="372" r:id="rId11"/>
    <p:sldId id="379" r:id="rId12"/>
    <p:sldId id="380" r:id="rId13"/>
    <p:sldId id="381" r:id="rId14"/>
    <p:sldId id="382" r:id="rId15"/>
    <p:sldId id="383" r:id="rId16"/>
    <p:sldId id="373" r:id="rId17"/>
    <p:sldId id="384" r:id="rId18"/>
    <p:sldId id="385" r:id="rId19"/>
    <p:sldId id="386" r:id="rId20"/>
    <p:sldId id="387" r:id="rId21"/>
    <p:sldId id="388" r:id="rId22"/>
    <p:sldId id="374" r:id="rId23"/>
    <p:sldId id="389" r:id="rId24"/>
    <p:sldId id="390" r:id="rId25"/>
    <p:sldId id="391" r:id="rId26"/>
    <p:sldId id="392" r:id="rId27"/>
    <p:sldId id="393" r:id="rId28"/>
    <p:sldId id="397" r:id="rId29"/>
    <p:sldId id="422" r:id="rId30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 autoAdjust="0"/>
    <p:restoredTop sz="93039" autoAdjust="0"/>
  </p:normalViewPr>
  <p:slideViewPr>
    <p:cSldViewPr snapToGrid="0">
      <p:cViewPr varScale="1">
        <p:scale>
          <a:sx n="103" d="100"/>
          <a:sy n="103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notesMaster" Target="notesMasters/notesMaster1.xml" /><Relationship Id="rId30" Type="http://schemas.openxmlformats.org/officeDocument/2006/relationships/slide" Target="slides/slide27.xml" /><Relationship Id="rId31" Type="http://schemas.openxmlformats.org/officeDocument/2006/relationships/tags" Target="tags/tag61.xml" /><Relationship Id="rId32" Type="http://schemas.openxmlformats.org/officeDocument/2006/relationships/presProps" Target="presProps.xml" /><Relationship Id="rId33" Type="http://schemas.openxmlformats.org/officeDocument/2006/relationships/viewProps" Target="viewProps.xml" /><Relationship Id="rId34" Type="http://schemas.openxmlformats.org/officeDocument/2006/relationships/theme" Target="theme/theme1.xml" /><Relationship Id="rId35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DEC11-7793-4414-86BE-607D221532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615B9-4A25-40E3-B596-8A84D61ADC4C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2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_rels/notesSlide2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_rels/notesSlide2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6.xml" /><Relationship Id="rId2" Type="http://schemas.openxmlformats.org/officeDocument/2006/relationships/notesMaster" Target="../notesMasters/notesMaster1.xml" /></Relationships>
</file>

<file path=ppt/notesSlides/_rels/notesSlide2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7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4A65-FED2-458F-8760-D4B912626E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4A65-FED2-458F-8760-D4B912626EB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4A65-FED2-458F-8760-D4B912626EB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4A65-FED2-458F-8760-D4B912626EB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4A65-FED2-458F-8760-D4B912626EB4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26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27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4A65-FED2-458F-8760-D4B912626E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4A65-FED2-458F-8760-D4B912626EB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615B9-4A25-40E3-B596-8A84D61ADC4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2485-FC94-45C1-8456-9A3B280376E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1F36-4BB7-4120-9E90-20704F8CC9AE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2485-FC94-45C1-8456-9A3B280376E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1F36-4BB7-4120-9E90-20704F8CC9AE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2485-FC94-45C1-8456-9A3B280376E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1F36-4BB7-4120-9E90-20704F8CC9AE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Free Blank With Foot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Flowchart: Off-page Connector 4"/>
          <p:cNvSpPr/>
          <p:nvPr userDrawn="1"/>
        </p:nvSpPr>
        <p:spPr>
          <a:xfrm rot="5400000">
            <a:off x="11674812" y="6247142"/>
            <a:ext cx="455692" cy="565726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/>
          </a:p>
        </p:txBody>
      </p:sp>
      <p:sp>
        <p:nvSpPr>
          <p:cNvPr id="9" name="Slide Number Placeholder 4"/>
          <p:cNvSpPr txBox="1"/>
          <p:nvPr userDrawn="1"/>
        </p:nvSpPr>
        <p:spPr>
          <a:xfrm>
            <a:off x="11636729" y="6340868"/>
            <a:ext cx="610241" cy="36618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1375410" rtl="0" eaLnBrk="1" latinLnBrk="0" hangingPunct="1"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7705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5410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63115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50820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37890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25595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3300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01005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36B7D2-B98C-44FD-8D04-7EC62A564975}" type="slidenum">
              <a:rPr lang="en-US" sz="1600" smtClean="0"/>
              <a:t/>
            </a:fld>
            <a:endParaRPr lang="en-US" sz="1600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Free Blank With Foot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336801" y="356629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1" y="825951"/>
            <a:ext cx="5486400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165" indent="0">
              <a:buNone/>
              <a:defRPr sz="1200"/>
            </a:lvl4pPr>
            <a:lvl5pPr marL="2437765" indent="0">
              <a:buNone/>
              <a:defRPr sz="1200"/>
            </a:lvl5pPr>
            <a:lvl6pPr marL="3047365" indent="0">
              <a:buNone/>
              <a:defRPr sz="1200"/>
            </a:lvl6pPr>
            <a:lvl7pPr marL="3656965" indent="0">
              <a:buNone/>
              <a:defRPr sz="1200"/>
            </a:lvl7pPr>
            <a:lvl8pPr marL="4265930" indent="0">
              <a:buNone/>
              <a:defRPr sz="1200"/>
            </a:lvl8pPr>
            <a:lvl9pPr marL="4875530" indent="0">
              <a:buNone/>
              <a:defRPr sz="1200"/>
            </a:lvl9pPr>
          </a:lstStyle>
          <a:p>
            <a:pPr lvl="0"/>
            <a:r>
              <a:rPr lang="en-US"/>
              <a:t>Subtext Goes Here</a:t>
            </a:r>
            <a:endParaRPr lang="en-US"/>
          </a:p>
        </p:txBody>
      </p:sp>
      <p:sp>
        <p:nvSpPr>
          <p:cNvPr id="8" name="Flowchart: Off-page Connector 6"/>
          <p:cNvSpPr/>
          <p:nvPr userDrawn="1"/>
        </p:nvSpPr>
        <p:spPr>
          <a:xfrm rot="5400000">
            <a:off x="11705984" y="6244110"/>
            <a:ext cx="455692" cy="565726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/>
          </a:p>
        </p:txBody>
      </p:sp>
      <p:sp>
        <p:nvSpPr>
          <p:cNvPr id="9" name="Slide Number Placeholder 4"/>
          <p:cNvSpPr txBox="1"/>
          <p:nvPr userDrawn="1"/>
        </p:nvSpPr>
        <p:spPr>
          <a:xfrm>
            <a:off x="11667901" y="6337836"/>
            <a:ext cx="610241" cy="36618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1375410" rtl="0" eaLnBrk="1" latinLnBrk="0" hangingPunct="1">
              <a:defRPr sz="16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7705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5410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63115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50820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37890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25595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3300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01005" algn="l" defTabSz="1375410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36B7D2-B98C-44FD-8D04-7EC62A564975}" type="slidenum">
              <a:rPr lang="en-US" sz="1600" smtClean="0"/>
              <a:t/>
            </a:fld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Slide Number Placeholder 5"/>
          <p:cNvSpPr txBox="1"/>
          <p:nvPr userDrawn="1"/>
        </p:nvSpPr>
        <p:spPr>
          <a:xfrm>
            <a:off x="1025562" y="6158291"/>
            <a:ext cx="647753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1A290D8D-6BA0-418D-AFED-C65293F70DA0}" type="slidenum">
              <a:rPr lang="en-US" sz="1400" b="0" i="0" smtClean="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rPr>
              <a:t/>
            </a:fld>
            <a:endParaRPr lang="en-US" sz="1400" b="0" i="0">
              <a:solidFill>
                <a:srgbClr val="FFFFFF"/>
              </a:solidFill>
              <a:latin typeface="Bebas Neue" charset="0"/>
              <a:ea typeface="Bebas Neue" charset="0"/>
              <a:cs typeface="Bebas Neue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504035" y="6168552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rPr>
              <a:t>Slide  /</a:t>
            </a:r>
            <a:endParaRPr lang="en-US" sz="1400" b="0" i="0">
              <a:solidFill>
                <a:srgbClr val="FFFFFF"/>
              </a:solidFill>
              <a:latin typeface="Bebas Neue" charset="0"/>
              <a:ea typeface="Bebas Neue" charset="0"/>
              <a:cs typeface="Bebas Neue" charset="0"/>
            </a:endParaRP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2485-FC94-45C1-8456-9A3B280376E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1F36-4BB7-4120-9E90-20704F8CC9AE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2485-FC94-45C1-8456-9A3B280376E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1F36-4BB7-4120-9E90-20704F8CC9AE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2485-FC94-45C1-8456-9A3B280376E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1F36-4BB7-4120-9E90-20704F8CC9AE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2485-FC94-45C1-8456-9A3B280376E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1F36-4BB7-4120-9E90-20704F8CC9AE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 descr="1 (31)"/>
          <p:cNvPicPr/>
          <p:nvPr userDrawn="1"/>
        </p:nvPicPr>
        <p:blipFill>
          <a:blip r:embed="rId1"/>
          <a:stretch>
            <a:fillRect/>
          </a:stretch>
        </p:blipFill>
        <p:spPr>
          <a:xfrm rot="1701472">
            <a:off x="10599421" y="1659865"/>
            <a:ext cx="1623060" cy="1623060"/>
          </a:xfrm>
          <a:prstGeom prst="rect">
            <a:avLst/>
          </a:prstGeom>
        </p:spPr>
      </p:pic>
      <p:pic>
        <p:nvPicPr>
          <p:cNvPr id="4" name="图片 3" descr="KRV-2843 [转换]-0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0885170" y="2849880"/>
            <a:ext cx="2613660" cy="2179320"/>
          </a:xfrm>
          <a:prstGeom prst="rect">
            <a:avLst/>
          </a:prstGeom>
        </p:spPr>
      </p:pic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2485-FC94-45C1-8456-9A3B280376E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1F36-4BB7-4120-9E90-20704F8CC9AE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2485-FC94-45C1-8456-9A3B280376E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1F36-4BB7-4120-9E90-20704F8CC9AE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image" Target="../media/image3.png" /><Relationship Id="rId16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24.xml" /><Relationship Id="rId11" Type="http://schemas.openxmlformats.org/officeDocument/2006/relationships/slideLayout" Target="../slideLayouts/slideLayout25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6.xml" /><Relationship Id="rId3" Type="http://schemas.openxmlformats.org/officeDocument/2006/relationships/slideLayout" Target="../slideLayouts/slideLayout17.xml" /><Relationship Id="rId4" Type="http://schemas.openxmlformats.org/officeDocument/2006/relationships/slideLayout" Target="../slideLayouts/slideLayout18.xml" /><Relationship Id="rId5" Type="http://schemas.openxmlformats.org/officeDocument/2006/relationships/slideLayout" Target="../slideLayouts/slideLayout19.xml" /><Relationship Id="rId6" Type="http://schemas.openxmlformats.org/officeDocument/2006/relationships/slideLayout" Target="../slideLayouts/slideLayout20.xml" /><Relationship Id="rId7" Type="http://schemas.openxmlformats.org/officeDocument/2006/relationships/slideLayout" Target="../slideLayouts/slideLayout21.xml" /><Relationship Id="rId8" Type="http://schemas.openxmlformats.org/officeDocument/2006/relationships/slideLayout" Target="../slideLayouts/slideLayout22.xml" /><Relationship Id="rId9" Type="http://schemas.openxmlformats.org/officeDocument/2006/relationships/slideLayout" Target="../slideLayouts/slideLayout2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5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72485-FC94-45C1-8456-9A3B280376E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01F36-4BB7-4120-9E90-20704F8CC9AE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4.png" /><Relationship Id="rId4" Type="http://schemas.microsoft.com/office/2007/relationships/hdphoto" Target="../media/image5.wdp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8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6.pn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notesSlide" Target="../notesSlides/notesSlide2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notesSlide" Target="../notesSlides/notesSlide2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notesSlide" Target="../notesSlides/notesSlide24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5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6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7.png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 /><Relationship Id="rId10" Type="http://schemas.openxmlformats.org/officeDocument/2006/relationships/image" Target="../media/image7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7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6" name="组合 75"/>
          <p:cNvGrpSpPr/>
          <p:nvPr/>
        </p:nvGrpSpPr>
        <p:grpSpPr>
          <a:xfrm rot="691748">
            <a:off x="8659028" y="5246838"/>
            <a:ext cx="949387" cy="931930"/>
            <a:chOff x="10646778" y="4753862"/>
            <a:chExt cx="751521" cy="737702"/>
          </a:xfrm>
        </p:grpSpPr>
        <p:sp>
          <p:nvSpPr>
            <p:cNvPr id="77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79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FFFF00"/>
                </a:solidFill>
              </a:ln>
              <a:effectLst>
                <a:innerShdw blurRad="292100">
                  <a:srgbClr val="FFC000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96" name="组合 95"/>
          <p:cNvGrpSpPr/>
          <p:nvPr/>
        </p:nvGrpSpPr>
        <p:grpSpPr>
          <a:xfrm rot="1562261">
            <a:off x="11219222" y="3808953"/>
            <a:ext cx="466601" cy="458021"/>
            <a:chOff x="10646778" y="4753862"/>
            <a:chExt cx="751521" cy="737702"/>
          </a:xfrm>
        </p:grpSpPr>
        <p:sp>
          <p:nvSpPr>
            <p:cNvPr id="97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9" name="组合 98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101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8AFA4C"/>
              </a:solidFill>
              <a:ln w="15875">
                <a:solidFill>
                  <a:schemeClr val="bg1"/>
                </a:solidFill>
              </a:ln>
              <a:effectLst>
                <a:innerShdw blurRad="292100">
                  <a:srgbClr val="76CE0C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47" name="组合 146"/>
          <p:cNvGrpSpPr/>
          <p:nvPr/>
        </p:nvGrpSpPr>
        <p:grpSpPr>
          <a:xfrm>
            <a:off x="9131478" y="554408"/>
            <a:ext cx="1772498" cy="1986264"/>
            <a:chOff x="9945761" y="4535871"/>
            <a:chExt cx="1772498" cy="1986264"/>
          </a:xfrm>
        </p:grpSpPr>
        <p:sp>
          <p:nvSpPr>
            <p:cNvPr id="148" name="圆角矩形 147"/>
            <p:cNvSpPr/>
            <p:nvPr/>
          </p:nvSpPr>
          <p:spPr>
            <a:xfrm>
              <a:off x="10526487" y="5428190"/>
              <a:ext cx="328183" cy="134639"/>
            </a:xfrm>
            <a:prstGeom prst="roundRect">
              <a:avLst/>
            </a:prstGeom>
            <a:solidFill>
              <a:srgbClr val="C87404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圆角矩形 148"/>
            <p:cNvSpPr/>
            <p:nvPr/>
          </p:nvSpPr>
          <p:spPr>
            <a:xfrm rot="1452078">
              <a:off x="10593807" y="5007442"/>
              <a:ext cx="286109" cy="488068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0" name="组合 149"/>
            <p:cNvGrpSpPr/>
            <p:nvPr/>
          </p:nvGrpSpPr>
          <p:grpSpPr>
            <a:xfrm rot="17559220">
              <a:off x="10526211" y="4117280"/>
              <a:ext cx="611597" cy="1772498"/>
              <a:chOff x="2994660" y="1680210"/>
              <a:chExt cx="1234440" cy="3577590"/>
            </a:xfrm>
            <a:solidFill>
              <a:srgbClr val="FFC000"/>
            </a:solidFill>
          </p:grpSpPr>
          <p:sp>
            <p:nvSpPr>
              <p:cNvPr id="162" name="椭圆 161"/>
              <p:cNvSpPr/>
              <p:nvPr/>
            </p:nvSpPr>
            <p:spPr>
              <a:xfrm>
                <a:off x="3080385" y="1680210"/>
                <a:ext cx="1062990" cy="1062990"/>
              </a:xfrm>
              <a:prstGeom prst="ellipse">
                <a:avLst/>
              </a:prstGeom>
              <a:solidFill>
                <a:srgbClr val="84F6FC"/>
              </a:solidFill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3" name="矩形 162"/>
              <p:cNvSpPr/>
              <p:nvPr/>
            </p:nvSpPr>
            <p:spPr>
              <a:xfrm>
                <a:off x="3423285" y="4983480"/>
                <a:ext cx="377190" cy="274320"/>
              </a:xfrm>
              <a:prstGeom prst="rect">
                <a:avLst/>
              </a:prstGeom>
              <a:grpFill/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4" name="矩形 163"/>
              <p:cNvSpPr/>
              <p:nvPr/>
            </p:nvSpPr>
            <p:spPr>
              <a:xfrm>
                <a:off x="3314700" y="4297680"/>
                <a:ext cx="594360" cy="742950"/>
              </a:xfrm>
              <a:prstGeom prst="rect">
                <a:avLst/>
              </a:prstGeom>
              <a:grpFill/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5" name="矩形 164"/>
              <p:cNvSpPr/>
              <p:nvPr/>
            </p:nvSpPr>
            <p:spPr>
              <a:xfrm>
                <a:off x="3177540" y="2514600"/>
                <a:ext cx="868680" cy="1874520"/>
              </a:xfrm>
              <a:prstGeom prst="rect">
                <a:avLst/>
              </a:prstGeom>
              <a:grpFill/>
              <a:ln w="63500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6" name="梯形 165"/>
              <p:cNvSpPr/>
              <p:nvPr/>
            </p:nvSpPr>
            <p:spPr>
              <a:xfrm>
                <a:off x="2994660" y="2137410"/>
                <a:ext cx="1234440" cy="457200"/>
              </a:xfrm>
              <a:prstGeom prst="trapezoid">
                <a:avLst>
                  <a:gd name="adj" fmla="val 4323"/>
                </a:avLst>
              </a:prstGeom>
              <a:grpFill/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51" name="椭圆 150"/>
            <p:cNvSpPr/>
            <p:nvPr/>
          </p:nvSpPr>
          <p:spPr>
            <a:xfrm>
              <a:off x="10644296" y="5276721"/>
              <a:ext cx="100980" cy="1009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2" name="直接连接符 151"/>
            <p:cNvCxnSpPr>
              <a:stCxn id="148" idx="2"/>
            </p:cNvCxnSpPr>
            <p:nvPr/>
          </p:nvCxnSpPr>
          <p:spPr>
            <a:xfrm flipH="1">
              <a:off x="10686371" y="5562830"/>
              <a:ext cx="4207" cy="95089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接连接符 152"/>
            <p:cNvCxnSpPr/>
            <p:nvPr/>
          </p:nvCxnSpPr>
          <p:spPr>
            <a:xfrm flipH="1">
              <a:off x="10274038" y="5565635"/>
              <a:ext cx="293122" cy="9565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>
              <a:off x="10806985" y="5551610"/>
              <a:ext cx="293122" cy="9565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矩形 157"/>
            <p:cNvSpPr/>
            <p:nvPr/>
          </p:nvSpPr>
          <p:spPr>
            <a:xfrm rot="17559220">
              <a:off x="10853495" y="4455518"/>
              <a:ext cx="79608" cy="824798"/>
            </a:xfrm>
            <a:prstGeom prst="rect">
              <a:avLst/>
            </a:prstGeom>
            <a:solidFill>
              <a:schemeClr val="bg1"/>
            </a:solidFill>
            <a:ln w="63500"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矩形 158"/>
            <p:cNvSpPr/>
            <p:nvPr/>
          </p:nvSpPr>
          <p:spPr>
            <a:xfrm rot="17559220">
              <a:off x="10743004" y="4722219"/>
              <a:ext cx="79608" cy="824798"/>
            </a:xfrm>
            <a:prstGeom prst="rect">
              <a:avLst/>
            </a:prstGeom>
            <a:solidFill>
              <a:srgbClr val="FC9204"/>
            </a:solidFill>
            <a:ln w="63500"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矩形 159"/>
            <p:cNvSpPr/>
            <p:nvPr/>
          </p:nvSpPr>
          <p:spPr>
            <a:xfrm rot="17559220">
              <a:off x="10372657" y="4488927"/>
              <a:ext cx="84972" cy="178859"/>
            </a:xfrm>
            <a:prstGeom prst="rect">
              <a:avLst/>
            </a:prstGeom>
            <a:solidFill>
              <a:schemeClr val="bg1"/>
            </a:solidFill>
            <a:ln w="63500"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矩形 160"/>
            <p:cNvSpPr/>
            <p:nvPr/>
          </p:nvSpPr>
          <p:spPr>
            <a:xfrm rot="17559220">
              <a:off x="11189014" y="5155725"/>
              <a:ext cx="256730" cy="87380"/>
            </a:xfrm>
            <a:prstGeom prst="rect">
              <a:avLst/>
            </a:prstGeom>
            <a:solidFill>
              <a:schemeClr val="tx1"/>
            </a:solidFill>
            <a:ln w="63500"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15554" y="935925"/>
            <a:ext cx="5791200" cy="25625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4" name="文本框 83"/>
          <p:cNvSpPr txBox="1"/>
          <p:nvPr/>
        </p:nvSpPr>
        <p:spPr>
          <a:xfrm>
            <a:off x="2846095" y="3756444"/>
            <a:ext cx="6683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快乐成长 梦想飞扬 欢度六一儿童节</a:t>
            </a:r>
            <a:endParaRPr lang="zh-CN" altLang="en-US" sz="3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2453396" y="4452643"/>
            <a:ext cx="6912768" cy="42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Happy flying dream for Children's Day</a:t>
            </a:r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9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0" name="그룹 14"/>
          <p:cNvGrpSpPr/>
          <p:nvPr/>
        </p:nvGrpSpPr>
        <p:grpSpPr>
          <a:xfrm>
            <a:off x="-1592439" y="3425149"/>
            <a:ext cx="2384701" cy="732183"/>
            <a:chOff x="2971799" y="3869537"/>
            <a:chExt cx="1079501" cy="276492"/>
          </a:xfrm>
          <a:solidFill>
            <a:schemeClr val="tx1"/>
          </a:solidFill>
          <a:effectLst/>
        </p:grpSpPr>
        <p:sp>
          <p:nvSpPr>
            <p:cNvPr id="71" name="Rectangle 5"/>
            <p:cNvSpPr>
              <a:spLocks noChangeArrowheads="1"/>
            </p:cNvSpPr>
            <p:nvPr/>
          </p:nvSpPr>
          <p:spPr bwMode="auto">
            <a:xfrm>
              <a:off x="2971799" y="4056921"/>
              <a:ext cx="863600" cy="8910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72" name="Freeform 6"/>
            <p:cNvSpPr/>
            <p:nvPr/>
          </p:nvSpPr>
          <p:spPr bwMode="auto">
            <a:xfrm>
              <a:off x="3832587" y="3963938"/>
              <a:ext cx="215901" cy="182089"/>
            </a:xfrm>
            <a:custGeom>
              <a:gdLst>
                <a:gd name="T0" fmla="*/ 0 w 159"/>
                <a:gd name="T1" fmla="*/ 69 h 186"/>
                <a:gd name="T2" fmla="*/ 0 w 159"/>
                <a:gd name="T3" fmla="*/ 186 h 186"/>
                <a:gd name="T4" fmla="*/ 159 w 159"/>
                <a:gd name="T5" fmla="*/ 117 h 186"/>
                <a:gd name="T6" fmla="*/ 159 w 159"/>
                <a:gd name="T7" fmla="*/ 0 h 186"/>
                <a:gd name="T8" fmla="*/ 0 w 159"/>
                <a:gd name="T9" fmla="*/ 69 h 186"/>
                <a:gd name="connsiteX0" fmla="*/ 0 w 10000"/>
                <a:gd name="connsiteY0" fmla="*/ 3710 h 10000"/>
                <a:gd name="connsiteX1" fmla="*/ 0 w 10000"/>
                <a:gd name="connsiteY1" fmla="*/ 10000 h 10000"/>
                <a:gd name="connsiteX2" fmla="*/ 10000 w 10000"/>
                <a:gd name="connsiteY2" fmla="*/ 5163 h 10000"/>
                <a:gd name="connsiteX3" fmla="*/ 10000 w 10000"/>
                <a:gd name="connsiteY3" fmla="*/ 0 h 10000"/>
                <a:gd name="connsiteX4" fmla="*/ 0 w 10000"/>
                <a:gd name="connsiteY4" fmla="*/ 3710 h 10000"/>
                <a:gd name="connsiteX0-1" fmla="*/ 0 w 10000"/>
                <a:gd name="connsiteY0-2" fmla="*/ 3710 h 10000"/>
                <a:gd name="connsiteX1-3" fmla="*/ 0 w 10000"/>
                <a:gd name="connsiteY1-4" fmla="*/ 10000 h 10000"/>
                <a:gd name="connsiteX2-5" fmla="*/ 10000 w 10000"/>
                <a:gd name="connsiteY2-6" fmla="*/ 4648 h 10000"/>
                <a:gd name="connsiteX3-7" fmla="*/ 10000 w 10000"/>
                <a:gd name="connsiteY3-8" fmla="*/ 0 h 10000"/>
                <a:gd name="connsiteX4-9" fmla="*/ 0 w 10000"/>
                <a:gd name="connsiteY4-10" fmla="*/ 371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0" y="3710"/>
                  </a:moveTo>
                  <a:lnTo>
                    <a:pt x="0" y="10000"/>
                  </a:lnTo>
                  <a:lnTo>
                    <a:pt x="10000" y="4648"/>
                  </a:lnTo>
                  <a:lnTo>
                    <a:pt x="10000" y="0"/>
                  </a:lnTo>
                  <a:lnTo>
                    <a:pt x="0" y="371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73" name="Freeform 8"/>
            <p:cNvSpPr/>
            <p:nvPr/>
          </p:nvSpPr>
          <p:spPr bwMode="auto">
            <a:xfrm>
              <a:off x="3079419" y="3869537"/>
              <a:ext cx="112451" cy="131918"/>
            </a:xfrm>
            <a:custGeom>
              <a:gdLst>
                <a:gd name="T0" fmla="*/ 0 w 81"/>
                <a:gd name="T1" fmla="*/ 0 h 102"/>
                <a:gd name="T2" fmla="*/ 81 w 81"/>
                <a:gd name="T3" fmla="*/ 69 h 102"/>
                <a:gd name="T4" fmla="*/ 0 w 81"/>
                <a:gd name="T5" fmla="*/ 102 h 102"/>
                <a:gd name="T6" fmla="*/ 0 w 81"/>
                <a:gd name="T7" fmla="*/ 0 h 102"/>
                <a:gd name="connsiteX0" fmla="*/ 224 w 10224"/>
                <a:gd name="connsiteY0" fmla="*/ 0 h 10000"/>
                <a:gd name="connsiteX1" fmla="*/ 10224 w 10224"/>
                <a:gd name="connsiteY1" fmla="*/ 6765 h 10000"/>
                <a:gd name="connsiteX2" fmla="*/ 224 w 10224"/>
                <a:gd name="connsiteY2" fmla="*/ 10000 h 10000"/>
                <a:gd name="connsiteX3" fmla="*/ 0 w 10224"/>
                <a:gd name="connsiteY3" fmla="*/ 6138 h 10000"/>
                <a:gd name="connsiteX4" fmla="*/ 224 w 10224"/>
                <a:gd name="connsiteY4" fmla="*/ 0 h 10000"/>
                <a:gd name="connsiteX0-1" fmla="*/ 224 w 10224"/>
                <a:gd name="connsiteY0-2" fmla="*/ 0 h 10000"/>
                <a:gd name="connsiteX1-3" fmla="*/ 10224 w 10224"/>
                <a:gd name="connsiteY1-4" fmla="*/ 6765 h 10000"/>
                <a:gd name="connsiteX2-5" fmla="*/ 3068 w 10224"/>
                <a:gd name="connsiteY2-6" fmla="*/ 9017 h 10000"/>
                <a:gd name="connsiteX3-7" fmla="*/ 224 w 10224"/>
                <a:gd name="connsiteY3-8" fmla="*/ 10000 h 10000"/>
                <a:gd name="connsiteX4-9" fmla="*/ 0 w 10224"/>
                <a:gd name="connsiteY4-10" fmla="*/ 6138 h 10000"/>
                <a:gd name="connsiteX5" fmla="*/ 224 w 10224"/>
                <a:gd name="connsiteY5" fmla="*/ 0 h 10000"/>
                <a:gd name="connsiteX0-11" fmla="*/ 224 w 10224"/>
                <a:gd name="connsiteY0-12" fmla="*/ 0 h 9017"/>
                <a:gd name="connsiteX1-13" fmla="*/ 10224 w 10224"/>
                <a:gd name="connsiteY1-14" fmla="*/ 6765 h 9017"/>
                <a:gd name="connsiteX2-15" fmla="*/ 3068 w 10224"/>
                <a:gd name="connsiteY2-16" fmla="*/ 9017 h 9017"/>
                <a:gd name="connsiteX3-17" fmla="*/ 0 w 10224"/>
                <a:gd name="connsiteY3-18" fmla="*/ 6138 h 9017"/>
                <a:gd name="connsiteX4-19" fmla="*/ 224 w 10224"/>
                <a:gd name="connsiteY4-20" fmla="*/ 0 h 9017"/>
                <a:gd name="connsiteX0-21" fmla="*/ 219 w 10000"/>
                <a:gd name="connsiteY0-22" fmla="*/ 0 h 10563"/>
                <a:gd name="connsiteX1-23" fmla="*/ 10000 w 10000"/>
                <a:gd name="connsiteY1-24" fmla="*/ 7502 h 10563"/>
                <a:gd name="connsiteX2-25" fmla="*/ 4751 w 10000"/>
                <a:gd name="connsiteY2-26" fmla="*/ 10563 h 10563"/>
                <a:gd name="connsiteX3-27" fmla="*/ 0 w 10000"/>
                <a:gd name="connsiteY3-28" fmla="*/ 6807 h 10563"/>
                <a:gd name="connsiteX4-29" fmla="*/ 219 w 10000"/>
                <a:gd name="connsiteY4-30" fmla="*/ 0 h 10563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563">
                  <a:moveTo>
                    <a:pt x="219" y="0"/>
                  </a:moveTo>
                  <a:lnTo>
                    <a:pt x="10000" y="7502"/>
                  </a:lnTo>
                  <a:lnTo>
                    <a:pt x="4751" y="10563"/>
                  </a:lnTo>
                  <a:lnTo>
                    <a:pt x="0" y="6807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74" name="Freeform 7"/>
            <p:cNvSpPr/>
            <p:nvPr/>
          </p:nvSpPr>
          <p:spPr bwMode="auto">
            <a:xfrm>
              <a:off x="2971799" y="3869537"/>
              <a:ext cx="1079501" cy="187385"/>
            </a:xfrm>
            <a:custGeom>
              <a:gdLst>
                <a:gd name="T0" fmla="*/ 81 w 795"/>
                <a:gd name="T1" fmla="*/ 0 h 138"/>
                <a:gd name="T2" fmla="*/ 162 w 795"/>
                <a:gd name="T3" fmla="*/ 69 h 138"/>
                <a:gd name="T4" fmla="*/ 0 w 795"/>
                <a:gd name="T5" fmla="*/ 138 h 138"/>
                <a:gd name="T6" fmla="*/ 636 w 795"/>
                <a:gd name="T7" fmla="*/ 138 h 138"/>
                <a:gd name="T8" fmla="*/ 795 w 795"/>
                <a:gd name="T9" fmla="*/ 69 h 138"/>
                <a:gd name="T10" fmla="*/ 714 w 795"/>
                <a:gd name="T11" fmla="*/ 0 h 138"/>
                <a:gd name="T12" fmla="*/ 81 w 795"/>
                <a:gd name="T13" fmla="*/ 0 h 1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5" h="138">
                  <a:moveTo>
                    <a:pt x="81" y="0"/>
                  </a:moveTo>
                  <a:lnTo>
                    <a:pt x="162" y="69"/>
                  </a:lnTo>
                  <a:lnTo>
                    <a:pt x="0" y="138"/>
                  </a:lnTo>
                  <a:lnTo>
                    <a:pt x="636" y="138"/>
                  </a:lnTo>
                  <a:lnTo>
                    <a:pt x="795" y="69"/>
                  </a:lnTo>
                  <a:lnTo>
                    <a:pt x="71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</p:grpSp>
      <p:grpSp>
        <p:nvGrpSpPr>
          <p:cNvPr id="4" name="그룹 29"/>
          <p:cNvGrpSpPr/>
          <p:nvPr/>
        </p:nvGrpSpPr>
        <p:grpSpPr>
          <a:xfrm>
            <a:off x="9597091" y="2955430"/>
            <a:ext cx="2218119" cy="1435655"/>
            <a:chOff x="9328982" y="3648576"/>
            <a:chExt cx="945380" cy="501650"/>
          </a:xfrm>
        </p:grpSpPr>
        <p:sp>
          <p:nvSpPr>
            <p:cNvPr id="5" name="TextBox 4"/>
            <p:cNvSpPr txBox="1"/>
            <p:nvPr/>
          </p:nvSpPr>
          <p:spPr>
            <a:xfrm>
              <a:off x="9328982" y="3729411"/>
              <a:ext cx="945380" cy="339981"/>
            </a:xfrm>
            <a:prstGeom prst="rect">
              <a:avLst/>
            </a:prstGeom>
            <a:noFill/>
          </p:spPr>
          <p:txBody>
            <a:bodyPr lIns="0" tIns="0" rIns="0" bIns="0" anchor="ctr"/>
            <a:lstStyle/>
            <a:p>
              <a:pPr defTabSz="1219200" latinLnBrk="1">
                <a:lnSpc>
                  <a:spcPct val="80000"/>
                </a:lnSpc>
                <a:defRPr/>
              </a:pPr>
              <a:r>
                <a:rPr lang="en-US" altLang="ko-KR" sz="3200" b="1">
                  <a:latin typeface="Bebas Neue" charset="0"/>
                  <a:ea typeface="Bebas Neue" charset="0"/>
                  <a:cs typeface="Bebas Neue" charset="0"/>
                </a:rPr>
                <a:t>We are </a:t>
              </a:r>
              <a:endParaRPr lang="en-US" altLang="ko-KR" sz="3200" b="1">
                <a:latin typeface="Bebas Neue" charset="0"/>
                <a:ea typeface="Bebas Neue" charset="0"/>
                <a:cs typeface="Bebas Neue" charset="0"/>
              </a:endParaRPr>
            </a:p>
            <a:p>
              <a:pPr defTabSz="1219200" latinLnBrk="1">
                <a:lnSpc>
                  <a:spcPct val="80000"/>
                </a:lnSpc>
                <a:defRPr/>
              </a:pPr>
              <a:r>
                <a:rPr lang="en-US" altLang="ko-KR" sz="3200" b="1">
                  <a:latin typeface="Bebas Neue" charset="0"/>
                  <a:ea typeface="Bebas Neue" charset="0"/>
                  <a:cs typeface="Bebas Neue" charset="0"/>
                </a:rPr>
                <a:t>The Best</a:t>
              </a:r>
              <a:endParaRPr lang="nb-NO" altLang="ko-KR" sz="32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6" name="양쪽 대괄호 545"/>
            <p:cNvSpPr/>
            <p:nvPr/>
          </p:nvSpPr>
          <p:spPr>
            <a:xfrm>
              <a:off x="9354726" y="3648576"/>
              <a:ext cx="910398" cy="501650"/>
            </a:xfrm>
            <a:prstGeom prst="bracePair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latinLnBrk="1" hangingPunct="1">
                <a:defRPr/>
              </a:pPr>
              <a:endParaRPr lang="ko-KR" altLang="en-US" sz="3200">
                <a:latin typeface="Source Sans Pro" charset="0"/>
                <a:ea typeface="굴림" charset="-127"/>
              </a:endParaRPr>
            </a:p>
          </p:txBody>
        </p:sp>
      </p:grpSp>
      <p:grpSp>
        <p:nvGrpSpPr>
          <p:cNvPr id="9" name="그룹 14"/>
          <p:cNvGrpSpPr/>
          <p:nvPr/>
        </p:nvGrpSpPr>
        <p:grpSpPr>
          <a:xfrm>
            <a:off x="597715" y="3425149"/>
            <a:ext cx="2384701" cy="732183"/>
            <a:chOff x="2971799" y="3869537"/>
            <a:chExt cx="1079501" cy="276492"/>
          </a:xfrm>
          <a:solidFill>
            <a:schemeClr val="tx1"/>
          </a:solidFill>
          <a:effectLst/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971799" y="4056921"/>
              <a:ext cx="863600" cy="8910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3832587" y="3963938"/>
              <a:ext cx="215901" cy="182089"/>
            </a:xfrm>
            <a:custGeom>
              <a:gdLst>
                <a:gd name="T0" fmla="*/ 0 w 159"/>
                <a:gd name="T1" fmla="*/ 69 h 186"/>
                <a:gd name="T2" fmla="*/ 0 w 159"/>
                <a:gd name="T3" fmla="*/ 186 h 186"/>
                <a:gd name="T4" fmla="*/ 159 w 159"/>
                <a:gd name="T5" fmla="*/ 117 h 186"/>
                <a:gd name="T6" fmla="*/ 159 w 159"/>
                <a:gd name="T7" fmla="*/ 0 h 186"/>
                <a:gd name="T8" fmla="*/ 0 w 159"/>
                <a:gd name="T9" fmla="*/ 69 h 186"/>
                <a:gd name="connsiteX0" fmla="*/ 0 w 10000"/>
                <a:gd name="connsiteY0" fmla="*/ 3710 h 10000"/>
                <a:gd name="connsiteX1" fmla="*/ 0 w 10000"/>
                <a:gd name="connsiteY1" fmla="*/ 10000 h 10000"/>
                <a:gd name="connsiteX2" fmla="*/ 10000 w 10000"/>
                <a:gd name="connsiteY2" fmla="*/ 5163 h 10000"/>
                <a:gd name="connsiteX3" fmla="*/ 10000 w 10000"/>
                <a:gd name="connsiteY3" fmla="*/ 0 h 10000"/>
                <a:gd name="connsiteX4" fmla="*/ 0 w 10000"/>
                <a:gd name="connsiteY4" fmla="*/ 3710 h 10000"/>
                <a:gd name="connsiteX0-1" fmla="*/ 0 w 10000"/>
                <a:gd name="connsiteY0-2" fmla="*/ 3710 h 10000"/>
                <a:gd name="connsiteX1-3" fmla="*/ 0 w 10000"/>
                <a:gd name="connsiteY1-4" fmla="*/ 10000 h 10000"/>
                <a:gd name="connsiteX2-5" fmla="*/ 10000 w 10000"/>
                <a:gd name="connsiteY2-6" fmla="*/ 4648 h 10000"/>
                <a:gd name="connsiteX3-7" fmla="*/ 10000 w 10000"/>
                <a:gd name="connsiteY3-8" fmla="*/ 0 h 10000"/>
                <a:gd name="connsiteX4-9" fmla="*/ 0 w 10000"/>
                <a:gd name="connsiteY4-10" fmla="*/ 371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0" y="3710"/>
                  </a:moveTo>
                  <a:lnTo>
                    <a:pt x="0" y="10000"/>
                  </a:lnTo>
                  <a:lnTo>
                    <a:pt x="10000" y="4648"/>
                  </a:lnTo>
                  <a:lnTo>
                    <a:pt x="10000" y="0"/>
                  </a:lnTo>
                  <a:lnTo>
                    <a:pt x="0" y="371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3079419" y="3869537"/>
              <a:ext cx="112451" cy="131918"/>
            </a:xfrm>
            <a:custGeom>
              <a:gdLst>
                <a:gd name="T0" fmla="*/ 0 w 81"/>
                <a:gd name="T1" fmla="*/ 0 h 102"/>
                <a:gd name="T2" fmla="*/ 81 w 81"/>
                <a:gd name="T3" fmla="*/ 69 h 102"/>
                <a:gd name="T4" fmla="*/ 0 w 81"/>
                <a:gd name="T5" fmla="*/ 102 h 102"/>
                <a:gd name="T6" fmla="*/ 0 w 81"/>
                <a:gd name="T7" fmla="*/ 0 h 102"/>
                <a:gd name="connsiteX0" fmla="*/ 224 w 10224"/>
                <a:gd name="connsiteY0" fmla="*/ 0 h 10000"/>
                <a:gd name="connsiteX1" fmla="*/ 10224 w 10224"/>
                <a:gd name="connsiteY1" fmla="*/ 6765 h 10000"/>
                <a:gd name="connsiteX2" fmla="*/ 224 w 10224"/>
                <a:gd name="connsiteY2" fmla="*/ 10000 h 10000"/>
                <a:gd name="connsiteX3" fmla="*/ 0 w 10224"/>
                <a:gd name="connsiteY3" fmla="*/ 6138 h 10000"/>
                <a:gd name="connsiteX4" fmla="*/ 224 w 10224"/>
                <a:gd name="connsiteY4" fmla="*/ 0 h 10000"/>
                <a:gd name="connsiteX0-1" fmla="*/ 224 w 10224"/>
                <a:gd name="connsiteY0-2" fmla="*/ 0 h 10000"/>
                <a:gd name="connsiteX1-3" fmla="*/ 10224 w 10224"/>
                <a:gd name="connsiteY1-4" fmla="*/ 6765 h 10000"/>
                <a:gd name="connsiteX2-5" fmla="*/ 3068 w 10224"/>
                <a:gd name="connsiteY2-6" fmla="*/ 9017 h 10000"/>
                <a:gd name="connsiteX3-7" fmla="*/ 224 w 10224"/>
                <a:gd name="connsiteY3-8" fmla="*/ 10000 h 10000"/>
                <a:gd name="connsiteX4-9" fmla="*/ 0 w 10224"/>
                <a:gd name="connsiteY4-10" fmla="*/ 6138 h 10000"/>
                <a:gd name="connsiteX5" fmla="*/ 224 w 10224"/>
                <a:gd name="connsiteY5" fmla="*/ 0 h 10000"/>
                <a:gd name="connsiteX0-11" fmla="*/ 224 w 10224"/>
                <a:gd name="connsiteY0-12" fmla="*/ 0 h 9017"/>
                <a:gd name="connsiteX1-13" fmla="*/ 10224 w 10224"/>
                <a:gd name="connsiteY1-14" fmla="*/ 6765 h 9017"/>
                <a:gd name="connsiteX2-15" fmla="*/ 3068 w 10224"/>
                <a:gd name="connsiteY2-16" fmla="*/ 9017 h 9017"/>
                <a:gd name="connsiteX3-17" fmla="*/ 0 w 10224"/>
                <a:gd name="connsiteY3-18" fmla="*/ 6138 h 9017"/>
                <a:gd name="connsiteX4-19" fmla="*/ 224 w 10224"/>
                <a:gd name="connsiteY4-20" fmla="*/ 0 h 9017"/>
                <a:gd name="connsiteX0-21" fmla="*/ 219 w 10000"/>
                <a:gd name="connsiteY0-22" fmla="*/ 0 h 10563"/>
                <a:gd name="connsiteX1-23" fmla="*/ 10000 w 10000"/>
                <a:gd name="connsiteY1-24" fmla="*/ 7502 h 10563"/>
                <a:gd name="connsiteX2-25" fmla="*/ 4751 w 10000"/>
                <a:gd name="connsiteY2-26" fmla="*/ 10563 h 10563"/>
                <a:gd name="connsiteX3-27" fmla="*/ 0 w 10000"/>
                <a:gd name="connsiteY3-28" fmla="*/ 6807 h 10563"/>
                <a:gd name="connsiteX4-29" fmla="*/ 219 w 10000"/>
                <a:gd name="connsiteY4-30" fmla="*/ 0 h 10563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563">
                  <a:moveTo>
                    <a:pt x="219" y="0"/>
                  </a:moveTo>
                  <a:lnTo>
                    <a:pt x="10000" y="7502"/>
                  </a:lnTo>
                  <a:lnTo>
                    <a:pt x="4751" y="10563"/>
                  </a:lnTo>
                  <a:lnTo>
                    <a:pt x="0" y="6807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2971799" y="3869537"/>
              <a:ext cx="1079501" cy="187385"/>
            </a:xfrm>
            <a:custGeom>
              <a:gdLst>
                <a:gd name="T0" fmla="*/ 81 w 795"/>
                <a:gd name="T1" fmla="*/ 0 h 138"/>
                <a:gd name="T2" fmla="*/ 162 w 795"/>
                <a:gd name="T3" fmla="*/ 69 h 138"/>
                <a:gd name="T4" fmla="*/ 0 w 795"/>
                <a:gd name="T5" fmla="*/ 138 h 138"/>
                <a:gd name="T6" fmla="*/ 636 w 795"/>
                <a:gd name="T7" fmla="*/ 138 h 138"/>
                <a:gd name="T8" fmla="*/ 795 w 795"/>
                <a:gd name="T9" fmla="*/ 69 h 138"/>
                <a:gd name="T10" fmla="*/ 714 w 795"/>
                <a:gd name="T11" fmla="*/ 0 h 138"/>
                <a:gd name="T12" fmla="*/ 81 w 795"/>
                <a:gd name="T13" fmla="*/ 0 h 1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5" h="138">
                  <a:moveTo>
                    <a:pt x="81" y="0"/>
                  </a:moveTo>
                  <a:lnTo>
                    <a:pt x="162" y="69"/>
                  </a:lnTo>
                  <a:lnTo>
                    <a:pt x="0" y="138"/>
                  </a:lnTo>
                  <a:lnTo>
                    <a:pt x="636" y="138"/>
                  </a:lnTo>
                  <a:lnTo>
                    <a:pt x="795" y="69"/>
                  </a:lnTo>
                  <a:lnTo>
                    <a:pt x="71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170255" y="2029009"/>
            <a:ext cx="1365076" cy="1656391"/>
            <a:chOff x="1393538" y="2029008"/>
            <a:chExt cx="1365076" cy="1656390"/>
          </a:xfrm>
        </p:grpSpPr>
        <p:sp>
          <p:nvSpPr>
            <p:cNvPr id="17" name="타원 16"/>
            <p:cNvSpPr/>
            <p:nvPr/>
          </p:nvSpPr>
          <p:spPr bwMode="auto">
            <a:xfrm>
              <a:off x="1511507" y="2156607"/>
              <a:ext cx="1129138" cy="1129138"/>
            </a:xfrm>
            <a:prstGeom prst="ellipse">
              <a:avLst/>
            </a:prstGeom>
            <a:solidFill>
              <a:schemeClr val="bg1"/>
            </a:solidFill>
            <a:ln w="3175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/>
              <a:r>
                <a:rPr lang="en-US" altLang="ko-KR" sz="4400">
                  <a:solidFill>
                    <a:schemeClr val="accent1"/>
                  </a:solidFill>
                  <a:latin typeface="linea-basic-10" panose="02000509000000000000" pitchFamily="49" charset="0"/>
                  <a:ea typeface="linea-basic-10" panose="02000509000000000000" pitchFamily="49" charset="0"/>
                  <a:cs typeface="linea-basic-10" panose="02000509000000000000" pitchFamily="49" charset="0"/>
                </a:rPr>
                <a:t>f</a:t>
              </a:r>
              <a:endParaRPr lang="ko-KR" altLang="en-US" sz="4400">
                <a:solidFill>
                  <a:schemeClr val="accent1"/>
                </a:solidFill>
                <a:latin typeface="linea-basic-10" panose="02000509000000000000" pitchFamily="49" charset="0"/>
                <a:ea typeface="linea-basic-10" panose="02000509000000000000" pitchFamily="49" charset="0"/>
                <a:cs typeface="linea-basic-10" panose="02000509000000000000" pitchFamily="49" charset="0"/>
              </a:endParaRPr>
            </a:p>
          </p:txBody>
        </p:sp>
        <p:sp>
          <p:nvSpPr>
            <p:cNvPr id="52" name="Freeform 51"/>
            <p:cNvSpPr/>
            <p:nvPr/>
          </p:nvSpPr>
          <p:spPr bwMode="auto">
            <a:xfrm>
              <a:off x="1590416" y="3425147"/>
              <a:ext cx="968576" cy="260251"/>
            </a:xfrm>
            <a:custGeom>
              <a:gdLst>
                <a:gd name="connsiteX0" fmla="*/ 450091 w 898766"/>
                <a:gd name="connsiteY0" fmla="*/ 84664 h 1091661"/>
                <a:gd name="connsiteX1" fmla="*/ 78421 w 898766"/>
                <a:gd name="connsiteY1" fmla="*/ 456334 h 1091661"/>
                <a:gd name="connsiteX2" fmla="*/ 450091 w 898766"/>
                <a:gd name="connsiteY2" fmla="*/ 828004 h 1091661"/>
                <a:gd name="connsiteX3" fmla="*/ 821761 w 898766"/>
                <a:gd name="connsiteY3" fmla="*/ 456334 h 1091661"/>
                <a:gd name="connsiteX4" fmla="*/ 450091 w 898766"/>
                <a:gd name="connsiteY4" fmla="*/ 84664 h 1091661"/>
                <a:gd name="connsiteX5" fmla="*/ 447730 w 898766"/>
                <a:gd name="connsiteY5" fmla="*/ 0 h 1091661"/>
                <a:gd name="connsiteX6" fmla="*/ 863423 w 898766"/>
                <a:gd name="connsiteY6" fmla="*/ 280035 h 1091661"/>
                <a:gd name="connsiteX7" fmla="*/ 768947 w 898766"/>
                <a:gd name="connsiteY7" fmla="*/ 773656 h 1091661"/>
                <a:gd name="connsiteX8" fmla="*/ 447730 w 898766"/>
                <a:gd name="connsiteY8" fmla="*/ 1091661 h 1091661"/>
                <a:gd name="connsiteX9" fmla="*/ 131236 w 898766"/>
                <a:gd name="connsiteY9" fmla="*/ 773656 h 1091661"/>
                <a:gd name="connsiteX10" fmla="*/ 32036 w 898766"/>
                <a:gd name="connsiteY10" fmla="*/ 280035 h 1091661"/>
                <a:gd name="connsiteX11" fmla="*/ 447730 w 898766"/>
                <a:gd name="connsiteY11" fmla="*/ 0 h 1091661"/>
                <a:gd name="connsiteX0-1" fmla="*/ 821761 w 898766"/>
                <a:gd name="connsiteY0-2" fmla="*/ 456334 h 1091661"/>
                <a:gd name="connsiteX1-3" fmla="*/ 78421 w 898766"/>
                <a:gd name="connsiteY1-4" fmla="*/ 456334 h 1091661"/>
                <a:gd name="connsiteX2-5" fmla="*/ 450091 w 898766"/>
                <a:gd name="connsiteY2-6" fmla="*/ 828004 h 1091661"/>
                <a:gd name="connsiteX3-7" fmla="*/ 821761 w 898766"/>
                <a:gd name="connsiteY3-8" fmla="*/ 456334 h 1091661"/>
                <a:gd name="connsiteX4-9" fmla="*/ 447730 w 898766"/>
                <a:gd name="connsiteY4-10" fmla="*/ 0 h 1091661"/>
                <a:gd name="connsiteX5-11" fmla="*/ 863423 w 898766"/>
                <a:gd name="connsiteY5-12" fmla="*/ 280035 h 1091661"/>
                <a:gd name="connsiteX6-13" fmla="*/ 768947 w 898766"/>
                <a:gd name="connsiteY6-14" fmla="*/ 773656 h 1091661"/>
                <a:gd name="connsiteX7-15" fmla="*/ 447730 w 898766"/>
                <a:gd name="connsiteY7-16" fmla="*/ 1091661 h 1091661"/>
                <a:gd name="connsiteX8-17" fmla="*/ 131236 w 898766"/>
                <a:gd name="connsiteY8-18" fmla="*/ 773656 h 1091661"/>
                <a:gd name="connsiteX9-19" fmla="*/ 32036 w 898766"/>
                <a:gd name="connsiteY9-20" fmla="*/ 280035 h 1091661"/>
                <a:gd name="connsiteX10-21" fmla="*/ 447730 w 898766"/>
                <a:gd name="connsiteY10-22" fmla="*/ 0 h 1091661"/>
                <a:gd name="connsiteX0-23" fmla="*/ 821761 w 898766"/>
                <a:gd name="connsiteY0-24" fmla="*/ 238002 h 873329"/>
                <a:gd name="connsiteX1-25" fmla="*/ 78421 w 898766"/>
                <a:gd name="connsiteY1-26" fmla="*/ 238002 h 873329"/>
                <a:gd name="connsiteX2-27" fmla="*/ 450091 w 898766"/>
                <a:gd name="connsiteY2-28" fmla="*/ 609672 h 873329"/>
                <a:gd name="connsiteX3-29" fmla="*/ 821761 w 898766"/>
                <a:gd name="connsiteY3-30" fmla="*/ 238002 h 873329"/>
                <a:gd name="connsiteX4-31" fmla="*/ 32036 w 898766"/>
                <a:gd name="connsiteY4-32" fmla="*/ 61703 h 873329"/>
                <a:gd name="connsiteX5-33" fmla="*/ 863423 w 898766"/>
                <a:gd name="connsiteY5-34" fmla="*/ 61703 h 873329"/>
                <a:gd name="connsiteX6-35" fmla="*/ 768947 w 898766"/>
                <a:gd name="connsiteY6-36" fmla="*/ 555324 h 873329"/>
                <a:gd name="connsiteX7-37" fmla="*/ 447730 w 898766"/>
                <a:gd name="connsiteY7-38" fmla="*/ 873329 h 873329"/>
                <a:gd name="connsiteX8-39" fmla="*/ 131236 w 898766"/>
                <a:gd name="connsiteY8-40" fmla="*/ 555324 h 873329"/>
                <a:gd name="connsiteX9-41" fmla="*/ 32036 w 898766"/>
                <a:gd name="connsiteY9-42" fmla="*/ 61703 h 873329"/>
                <a:gd name="connsiteX0-43" fmla="*/ 821761 w 832092"/>
                <a:gd name="connsiteY0-44" fmla="*/ 176299 h 811626"/>
                <a:gd name="connsiteX1-45" fmla="*/ 78421 w 832092"/>
                <a:gd name="connsiteY1-46" fmla="*/ 176299 h 811626"/>
                <a:gd name="connsiteX2-47" fmla="*/ 450091 w 832092"/>
                <a:gd name="connsiteY2-48" fmla="*/ 547969 h 811626"/>
                <a:gd name="connsiteX3-49" fmla="*/ 821761 w 832092"/>
                <a:gd name="connsiteY3-50" fmla="*/ 176299 h 811626"/>
                <a:gd name="connsiteX4-51" fmla="*/ 32036 w 832092"/>
                <a:gd name="connsiteY4-52" fmla="*/ 0 h 811626"/>
                <a:gd name="connsiteX5-53" fmla="*/ 768947 w 832092"/>
                <a:gd name="connsiteY5-54" fmla="*/ 493621 h 811626"/>
                <a:gd name="connsiteX6-55" fmla="*/ 447730 w 832092"/>
                <a:gd name="connsiteY6-56" fmla="*/ 811626 h 811626"/>
                <a:gd name="connsiteX7-57" fmla="*/ 131236 w 832092"/>
                <a:gd name="connsiteY7-58" fmla="*/ 493621 h 811626"/>
                <a:gd name="connsiteX8-59" fmla="*/ 32036 w 832092"/>
                <a:gd name="connsiteY8-60" fmla="*/ 0 h 811626"/>
                <a:gd name="connsiteX0-61" fmla="*/ 753672 w 764003"/>
                <a:gd name="connsiteY0-62" fmla="*/ 46459 h 681786"/>
                <a:gd name="connsiteX1-63" fmla="*/ 10332 w 764003"/>
                <a:gd name="connsiteY1-64" fmla="*/ 46459 h 681786"/>
                <a:gd name="connsiteX2-65" fmla="*/ 382002 w 764003"/>
                <a:gd name="connsiteY2-66" fmla="*/ 418129 h 681786"/>
                <a:gd name="connsiteX3-67" fmla="*/ 753672 w 764003"/>
                <a:gd name="connsiteY3-68" fmla="*/ 46459 h 681786"/>
                <a:gd name="connsiteX4-69" fmla="*/ 63147 w 764003"/>
                <a:gd name="connsiteY4-70" fmla="*/ 363781 h 681786"/>
                <a:gd name="connsiteX5-71" fmla="*/ 700858 w 764003"/>
                <a:gd name="connsiteY5-72" fmla="*/ 363781 h 681786"/>
                <a:gd name="connsiteX6-73" fmla="*/ 379641 w 764003"/>
                <a:gd name="connsiteY6-74" fmla="*/ 681786 h 681786"/>
                <a:gd name="connsiteX7-75" fmla="*/ 63147 w 764003"/>
                <a:gd name="connsiteY7-76" fmla="*/ 363781 h 681786"/>
                <a:gd name="connsiteX0-77" fmla="*/ 690525 w 700856"/>
                <a:gd name="connsiteY0-78" fmla="*/ 0 h 635327"/>
                <a:gd name="connsiteX1-79" fmla="*/ 318855 w 700856"/>
                <a:gd name="connsiteY1-80" fmla="*/ 371670 h 635327"/>
                <a:gd name="connsiteX2-81" fmla="*/ 690525 w 700856"/>
                <a:gd name="connsiteY2-82" fmla="*/ 0 h 635327"/>
                <a:gd name="connsiteX3-83" fmla="*/ 0 w 700856"/>
                <a:gd name="connsiteY3-84" fmla="*/ 317322 h 635327"/>
                <a:gd name="connsiteX4-85" fmla="*/ 637711 w 700856"/>
                <a:gd name="connsiteY4-86" fmla="*/ 317322 h 635327"/>
                <a:gd name="connsiteX5-87" fmla="*/ 316494 w 700856"/>
                <a:gd name="connsiteY5-88" fmla="*/ 635327 h 635327"/>
                <a:gd name="connsiteX6-89" fmla="*/ 0 w 700856"/>
                <a:gd name="connsiteY6-90" fmla="*/ 317322 h 635327"/>
                <a:gd name="connsiteX0-91" fmla="*/ 0 w 637711"/>
                <a:gd name="connsiteY0-92" fmla="*/ 39751 h 357756"/>
                <a:gd name="connsiteX1-93" fmla="*/ 637711 w 637711"/>
                <a:gd name="connsiteY1-94" fmla="*/ 39751 h 357756"/>
                <a:gd name="connsiteX2-95" fmla="*/ 316494 w 637711"/>
                <a:gd name="connsiteY2-96" fmla="*/ 357756 h 357756"/>
                <a:gd name="connsiteX3-97" fmla="*/ 0 w 637711"/>
                <a:gd name="connsiteY3-98" fmla="*/ 39751 h 357756"/>
                <a:gd name="connsiteX0-99" fmla="*/ 0 w 637711"/>
                <a:gd name="connsiteY0-100" fmla="*/ 0 h 318005"/>
                <a:gd name="connsiteX1-101" fmla="*/ 637711 w 637711"/>
                <a:gd name="connsiteY1-102" fmla="*/ 0 h 318005"/>
                <a:gd name="connsiteX2-103" fmla="*/ 316494 w 637711"/>
                <a:gd name="connsiteY2-104" fmla="*/ 318005 h 318005"/>
                <a:gd name="connsiteX3-105" fmla="*/ 0 w 637711"/>
                <a:gd name="connsiteY3-106" fmla="*/ 0 h 318005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637711" h="318005">
                  <a:moveTo>
                    <a:pt x="0" y="0"/>
                  </a:moveTo>
                  <a:lnTo>
                    <a:pt x="637711" y="0"/>
                  </a:lnTo>
                  <a:lnTo>
                    <a:pt x="316494" y="3180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3175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>
              <a:lvl1pPr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5pPr>
              <a:lvl6pPr marL="25146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6pPr>
              <a:lvl7pPr marL="29718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7pPr>
              <a:lvl8pPr marL="34290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8pPr>
              <a:lvl9pPr marL="38862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9pPr>
            </a:lstStyle>
            <a:p>
              <a:pPr eaLnBrk="1" latinLnBrk="1" hangingPunct="1">
                <a:defRPr/>
              </a:pPr>
              <a:endParaRPr lang="ko-KR" altLang="en-US" sz="3200">
                <a:latin typeface="Source Sans Pro" charset="0"/>
                <a:ea typeface="굴림" charset="-127"/>
                <a:cs typeface="Source Sans Pro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1393538" y="2029008"/>
              <a:ext cx="1365076" cy="1656389"/>
            </a:xfrm>
            <a:custGeom>
              <a:gdLst>
                <a:gd name="connsiteX0" fmla="*/ 450091 w 898766"/>
                <a:gd name="connsiteY0" fmla="*/ 84664 h 1091661"/>
                <a:gd name="connsiteX1" fmla="*/ 78421 w 898766"/>
                <a:gd name="connsiteY1" fmla="*/ 456334 h 1091661"/>
                <a:gd name="connsiteX2" fmla="*/ 450091 w 898766"/>
                <a:gd name="connsiteY2" fmla="*/ 828004 h 1091661"/>
                <a:gd name="connsiteX3" fmla="*/ 821761 w 898766"/>
                <a:gd name="connsiteY3" fmla="*/ 456334 h 1091661"/>
                <a:gd name="connsiteX4" fmla="*/ 450091 w 898766"/>
                <a:gd name="connsiteY4" fmla="*/ 84664 h 1091661"/>
                <a:gd name="connsiteX5" fmla="*/ 447730 w 898766"/>
                <a:gd name="connsiteY5" fmla="*/ 0 h 1091661"/>
                <a:gd name="connsiteX6" fmla="*/ 863423 w 898766"/>
                <a:gd name="connsiteY6" fmla="*/ 280035 h 1091661"/>
                <a:gd name="connsiteX7" fmla="*/ 768947 w 898766"/>
                <a:gd name="connsiteY7" fmla="*/ 773656 h 1091661"/>
                <a:gd name="connsiteX8" fmla="*/ 447730 w 898766"/>
                <a:gd name="connsiteY8" fmla="*/ 1091661 h 1091661"/>
                <a:gd name="connsiteX9" fmla="*/ 131236 w 898766"/>
                <a:gd name="connsiteY9" fmla="*/ 773656 h 1091661"/>
                <a:gd name="connsiteX10" fmla="*/ 32036 w 898766"/>
                <a:gd name="connsiteY10" fmla="*/ 280035 h 1091661"/>
                <a:gd name="connsiteX11" fmla="*/ 447730 w 898766"/>
                <a:gd name="connsiteY11" fmla="*/ 0 h 109166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8766" h="1091661">
                  <a:moveTo>
                    <a:pt x="450091" y="84664"/>
                  </a:moveTo>
                  <a:cubicBezTo>
                    <a:pt x="244823" y="84664"/>
                    <a:pt x="78421" y="251066"/>
                    <a:pt x="78421" y="456334"/>
                  </a:cubicBezTo>
                  <a:cubicBezTo>
                    <a:pt x="78421" y="661602"/>
                    <a:pt x="244823" y="828004"/>
                    <a:pt x="450091" y="828004"/>
                  </a:cubicBezTo>
                  <a:cubicBezTo>
                    <a:pt x="655359" y="828004"/>
                    <a:pt x="821761" y="661602"/>
                    <a:pt x="821761" y="456334"/>
                  </a:cubicBezTo>
                  <a:cubicBezTo>
                    <a:pt x="821761" y="251066"/>
                    <a:pt x="655359" y="84664"/>
                    <a:pt x="450091" y="84664"/>
                  </a:cubicBezTo>
                  <a:close/>
                  <a:moveTo>
                    <a:pt x="447730" y="0"/>
                  </a:moveTo>
                  <a:cubicBezTo>
                    <a:pt x="631958" y="0"/>
                    <a:pt x="792566" y="109166"/>
                    <a:pt x="863423" y="280035"/>
                  </a:cubicBezTo>
                  <a:cubicBezTo>
                    <a:pt x="934280" y="446157"/>
                    <a:pt x="896490" y="640758"/>
                    <a:pt x="768947" y="773656"/>
                  </a:cubicBezTo>
                  <a:lnTo>
                    <a:pt x="447730" y="1091661"/>
                  </a:lnTo>
                  <a:cubicBezTo>
                    <a:pt x="447730" y="1091661"/>
                    <a:pt x="447730" y="1091661"/>
                    <a:pt x="131236" y="773656"/>
                  </a:cubicBezTo>
                  <a:cubicBezTo>
                    <a:pt x="3693" y="640758"/>
                    <a:pt x="-34097" y="446157"/>
                    <a:pt x="32036" y="280035"/>
                  </a:cubicBezTo>
                  <a:cubicBezTo>
                    <a:pt x="102893" y="109166"/>
                    <a:pt x="268226" y="0"/>
                    <a:pt x="447730" y="0"/>
                  </a:cubicBezTo>
                  <a:close/>
                </a:path>
              </a:pathLst>
            </a:custGeom>
            <a:solidFill>
              <a:schemeClr val="accent1"/>
            </a:solidFill>
            <a:ln w="3175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>
              <a:lvl1pPr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5pPr>
              <a:lvl6pPr marL="25146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6pPr>
              <a:lvl7pPr marL="29718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7pPr>
              <a:lvl8pPr marL="34290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8pPr>
              <a:lvl9pPr marL="38862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9pPr>
            </a:lstStyle>
            <a:p>
              <a:pPr eaLnBrk="1" latinLnBrk="1" hangingPunct="1">
                <a:defRPr/>
              </a:pPr>
              <a:endParaRPr lang="ko-KR" altLang="en-US" sz="3200">
                <a:latin typeface="Source Sans Pro" charset="0"/>
                <a:ea typeface="굴림" charset="-127"/>
                <a:cs typeface="Source Sans Pro" charset="0"/>
              </a:endParaRPr>
            </a:p>
          </p:txBody>
        </p:sp>
      </p:grpSp>
      <p:grpSp>
        <p:nvGrpSpPr>
          <p:cNvPr id="37" name="그룹 14"/>
          <p:cNvGrpSpPr/>
          <p:nvPr/>
        </p:nvGrpSpPr>
        <p:grpSpPr>
          <a:xfrm>
            <a:off x="2768672" y="3425149"/>
            <a:ext cx="2384701" cy="732183"/>
            <a:chOff x="2971799" y="3869537"/>
            <a:chExt cx="1079501" cy="276492"/>
          </a:xfrm>
          <a:solidFill>
            <a:schemeClr val="tx1"/>
          </a:solidFill>
          <a:effectLst/>
        </p:grpSpPr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2971799" y="4056921"/>
              <a:ext cx="863600" cy="8910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39" name="Freeform 6"/>
            <p:cNvSpPr/>
            <p:nvPr/>
          </p:nvSpPr>
          <p:spPr bwMode="auto">
            <a:xfrm>
              <a:off x="3832587" y="3963938"/>
              <a:ext cx="215901" cy="182089"/>
            </a:xfrm>
            <a:custGeom>
              <a:gdLst>
                <a:gd name="T0" fmla="*/ 0 w 159"/>
                <a:gd name="T1" fmla="*/ 69 h 186"/>
                <a:gd name="T2" fmla="*/ 0 w 159"/>
                <a:gd name="T3" fmla="*/ 186 h 186"/>
                <a:gd name="T4" fmla="*/ 159 w 159"/>
                <a:gd name="T5" fmla="*/ 117 h 186"/>
                <a:gd name="T6" fmla="*/ 159 w 159"/>
                <a:gd name="T7" fmla="*/ 0 h 186"/>
                <a:gd name="T8" fmla="*/ 0 w 159"/>
                <a:gd name="T9" fmla="*/ 69 h 186"/>
                <a:gd name="connsiteX0" fmla="*/ 0 w 10000"/>
                <a:gd name="connsiteY0" fmla="*/ 3710 h 10000"/>
                <a:gd name="connsiteX1" fmla="*/ 0 w 10000"/>
                <a:gd name="connsiteY1" fmla="*/ 10000 h 10000"/>
                <a:gd name="connsiteX2" fmla="*/ 10000 w 10000"/>
                <a:gd name="connsiteY2" fmla="*/ 5163 h 10000"/>
                <a:gd name="connsiteX3" fmla="*/ 10000 w 10000"/>
                <a:gd name="connsiteY3" fmla="*/ 0 h 10000"/>
                <a:gd name="connsiteX4" fmla="*/ 0 w 10000"/>
                <a:gd name="connsiteY4" fmla="*/ 3710 h 10000"/>
                <a:gd name="connsiteX0-1" fmla="*/ 0 w 10000"/>
                <a:gd name="connsiteY0-2" fmla="*/ 3710 h 10000"/>
                <a:gd name="connsiteX1-3" fmla="*/ 0 w 10000"/>
                <a:gd name="connsiteY1-4" fmla="*/ 10000 h 10000"/>
                <a:gd name="connsiteX2-5" fmla="*/ 10000 w 10000"/>
                <a:gd name="connsiteY2-6" fmla="*/ 4648 h 10000"/>
                <a:gd name="connsiteX3-7" fmla="*/ 10000 w 10000"/>
                <a:gd name="connsiteY3-8" fmla="*/ 0 h 10000"/>
                <a:gd name="connsiteX4-9" fmla="*/ 0 w 10000"/>
                <a:gd name="connsiteY4-10" fmla="*/ 371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0" y="3710"/>
                  </a:moveTo>
                  <a:lnTo>
                    <a:pt x="0" y="10000"/>
                  </a:lnTo>
                  <a:lnTo>
                    <a:pt x="10000" y="4648"/>
                  </a:lnTo>
                  <a:lnTo>
                    <a:pt x="10000" y="0"/>
                  </a:lnTo>
                  <a:lnTo>
                    <a:pt x="0" y="371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40" name="Freeform 8"/>
            <p:cNvSpPr/>
            <p:nvPr/>
          </p:nvSpPr>
          <p:spPr bwMode="auto">
            <a:xfrm>
              <a:off x="3079419" y="3869537"/>
              <a:ext cx="112451" cy="131918"/>
            </a:xfrm>
            <a:custGeom>
              <a:gdLst>
                <a:gd name="T0" fmla="*/ 0 w 81"/>
                <a:gd name="T1" fmla="*/ 0 h 102"/>
                <a:gd name="T2" fmla="*/ 81 w 81"/>
                <a:gd name="T3" fmla="*/ 69 h 102"/>
                <a:gd name="T4" fmla="*/ 0 w 81"/>
                <a:gd name="T5" fmla="*/ 102 h 102"/>
                <a:gd name="T6" fmla="*/ 0 w 81"/>
                <a:gd name="T7" fmla="*/ 0 h 102"/>
                <a:gd name="connsiteX0" fmla="*/ 224 w 10224"/>
                <a:gd name="connsiteY0" fmla="*/ 0 h 10000"/>
                <a:gd name="connsiteX1" fmla="*/ 10224 w 10224"/>
                <a:gd name="connsiteY1" fmla="*/ 6765 h 10000"/>
                <a:gd name="connsiteX2" fmla="*/ 224 w 10224"/>
                <a:gd name="connsiteY2" fmla="*/ 10000 h 10000"/>
                <a:gd name="connsiteX3" fmla="*/ 0 w 10224"/>
                <a:gd name="connsiteY3" fmla="*/ 6138 h 10000"/>
                <a:gd name="connsiteX4" fmla="*/ 224 w 10224"/>
                <a:gd name="connsiteY4" fmla="*/ 0 h 10000"/>
                <a:gd name="connsiteX0-1" fmla="*/ 224 w 10224"/>
                <a:gd name="connsiteY0-2" fmla="*/ 0 h 10000"/>
                <a:gd name="connsiteX1-3" fmla="*/ 10224 w 10224"/>
                <a:gd name="connsiteY1-4" fmla="*/ 6765 h 10000"/>
                <a:gd name="connsiteX2-5" fmla="*/ 3068 w 10224"/>
                <a:gd name="connsiteY2-6" fmla="*/ 9017 h 10000"/>
                <a:gd name="connsiteX3-7" fmla="*/ 224 w 10224"/>
                <a:gd name="connsiteY3-8" fmla="*/ 10000 h 10000"/>
                <a:gd name="connsiteX4-9" fmla="*/ 0 w 10224"/>
                <a:gd name="connsiteY4-10" fmla="*/ 6138 h 10000"/>
                <a:gd name="connsiteX5" fmla="*/ 224 w 10224"/>
                <a:gd name="connsiteY5" fmla="*/ 0 h 10000"/>
                <a:gd name="connsiteX0-11" fmla="*/ 224 w 10224"/>
                <a:gd name="connsiteY0-12" fmla="*/ 0 h 9017"/>
                <a:gd name="connsiteX1-13" fmla="*/ 10224 w 10224"/>
                <a:gd name="connsiteY1-14" fmla="*/ 6765 h 9017"/>
                <a:gd name="connsiteX2-15" fmla="*/ 3068 w 10224"/>
                <a:gd name="connsiteY2-16" fmla="*/ 9017 h 9017"/>
                <a:gd name="connsiteX3-17" fmla="*/ 0 w 10224"/>
                <a:gd name="connsiteY3-18" fmla="*/ 6138 h 9017"/>
                <a:gd name="connsiteX4-19" fmla="*/ 224 w 10224"/>
                <a:gd name="connsiteY4-20" fmla="*/ 0 h 9017"/>
                <a:gd name="connsiteX0-21" fmla="*/ 219 w 10000"/>
                <a:gd name="connsiteY0-22" fmla="*/ 0 h 10563"/>
                <a:gd name="connsiteX1-23" fmla="*/ 10000 w 10000"/>
                <a:gd name="connsiteY1-24" fmla="*/ 7502 h 10563"/>
                <a:gd name="connsiteX2-25" fmla="*/ 4751 w 10000"/>
                <a:gd name="connsiteY2-26" fmla="*/ 10563 h 10563"/>
                <a:gd name="connsiteX3-27" fmla="*/ 0 w 10000"/>
                <a:gd name="connsiteY3-28" fmla="*/ 6807 h 10563"/>
                <a:gd name="connsiteX4-29" fmla="*/ 219 w 10000"/>
                <a:gd name="connsiteY4-30" fmla="*/ 0 h 10563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563">
                  <a:moveTo>
                    <a:pt x="219" y="0"/>
                  </a:moveTo>
                  <a:lnTo>
                    <a:pt x="10000" y="7502"/>
                  </a:lnTo>
                  <a:lnTo>
                    <a:pt x="4751" y="10563"/>
                  </a:lnTo>
                  <a:lnTo>
                    <a:pt x="0" y="6807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41" name="Freeform 7"/>
            <p:cNvSpPr/>
            <p:nvPr/>
          </p:nvSpPr>
          <p:spPr bwMode="auto">
            <a:xfrm>
              <a:off x="2971799" y="3869537"/>
              <a:ext cx="1079501" cy="187385"/>
            </a:xfrm>
            <a:custGeom>
              <a:gdLst>
                <a:gd name="T0" fmla="*/ 81 w 795"/>
                <a:gd name="T1" fmla="*/ 0 h 138"/>
                <a:gd name="T2" fmla="*/ 162 w 795"/>
                <a:gd name="T3" fmla="*/ 69 h 138"/>
                <a:gd name="T4" fmla="*/ 0 w 795"/>
                <a:gd name="T5" fmla="*/ 138 h 138"/>
                <a:gd name="T6" fmla="*/ 636 w 795"/>
                <a:gd name="T7" fmla="*/ 138 h 138"/>
                <a:gd name="T8" fmla="*/ 795 w 795"/>
                <a:gd name="T9" fmla="*/ 69 h 138"/>
                <a:gd name="T10" fmla="*/ 714 w 795"/>
                <a:gd name="T11" fmla="*/ 0 h 138"/>
                <a:gd name="T12" fmla="*/ 81 w 795"/>
                <a:gd name="T13" fmla="*/ 0 h 1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5" h="138">
                  <a:moveTo>
                    <a:pt x="81" y="0"/>
                  </a:moveTo>
                  <a:lnTo>
                    <a:pt x="162" y="69"/>
                  </a:lnTo>
                  <a:lnTo>
                    <a:pt x="0" y="138"/>
                  </a:lnTo>
                  <a:lnTo>
                    <a:pt x="636" y="138"/>
                  </a:lnTo>
                  <a:lnTo>
                    <a:pt x="795" y="69"/>
                  </a:lnTo>
                  <a:lnTo>
                    <a:pt x="71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</p:grpSp>
      <p:grpSp>
        <p:nvGrpSpPr>
          <p:cNvPr id="42" name="그룹 14"/>
          <p:cNvGrpSpPr/>
          <p:nvPr/>
        </p:nvGrpSpPr>
        <p:grpSpPr>
          <a:xfrm>
            <a:off x="4939631" y="3425149"/>
            <a:ext cx="2384701" cy="732183"/>
            <a:chOff x="2971799" y="3869537"/>
            <a:chExt cx="1079501" cy="276492"/>
          </a:xfrm>
          <a:solidFill>
            <a:schemeClr val="tx1"/>
          </a:solidFill>
          <a:effectLst/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2971799" y="4056921"/>
              <a:ext cx="863600" cy="891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44" name="Freeform 6"/>
            <p:cNvSpPr/>
            <p:nvPr/>
          </p:nvSpPr>
          <p:spPr bwMode="auto">
            <a:xfrm>
              <a:off x="3832587" y="3963938"/>
              <a:ext cx="215901" cy="182089"/>
            </a:xfrm>
            <a:custGeom>
              <a:gdLst>
                <a:gd name="T0" fmla="*/ 0 w 159"/>
                <a:gd name="T1" fmla="*/ 69 h 186"/>
                <a:gd name="T2" fmla="*/ 0 w 159"/>
                <a:gd name="T3" fmla="*/ 186 h 186"/>
                <a:gd name="T4" fmla="*/ 159 w 159"/>
                <a:gd name="T5" fmla="*/ 117 h 186"/>
                <a:gd name="T6" fmla="*/ 159 w 159"/>
                <a:gd name="T7" fmla="*/ 0 h 186"/>
                <a:gd name="T8" fmla="*/ 0 w 159"/>
                <a:gd name="T9" fmla="*/ 69 h 186"/>
                <a:gd name="connsiteX0" fmla="*/ 0 w 10000"/>
                <a:gd name="connsiteY0" fmla="*/ 3710 h 10000"/>
                <a:gd name="connsiteX1" fmla="*/ 0 w 10000"/>
                <a:gd name="connsiteY1" fmla="*/ 10000 h 10000"/>
                <a:gd name="connsiteX2" fmla="*/ 10000 w 10000"/>
                <a:gd name="connsiteY2" fmla="*/ 5163 h 10000"/>
                <a:gd name="connsiteX3" fmla="*/ 10000 w 10000"/>
                <a:gd name="connsiteY3" fmla="*/ 0 h 10000"/>
                <a:gd name="connsiteX4" fmla="*/ 0 w 10000"/>
                <a:gd name="connsiteY4" fmla="*/ 3710 h 10000"/>
                <a:gd name="connsiteX0-1" fmla="*/ 0 w 10000"/>
                <a:gd name="connsiteY0-2" fmla="*/ 3710 h 10000"/>
                <a:gd name="connsiteX1-3" fmla="*/ 0 w 10000"/>
                <a:gd name="connsiteY1-4" fmla="*/ 10000 h 10000"/>
                <a:gd name="connsiteX2-5" fmla="*/ 10000 w 10000"/>
                <a:gd name="connsiteY2-6" fmla="*/ 4648 h 10000"/>
                <a:gd name="connsiteX3-7" fmla="*/ 10000 w 10000"/>
                <a:gd name="connsiteY3-8" fmla="*/ 0 h 10000"/>
                <a:gd name="connsiteX4-9" fmla="*/ 0 w 10000"/>
                <a:gd name="connsiteY4-10" fmla="*/ 371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0" y="3710"/>
                  </a:moveTo>
                  <a:lnTo>
                    <a:pt x="0" y="10000"/>
                  </a:lnTo>
                  <a:lnTo>
                    <a:pt x="10000" y="4648"/>
                  </a:lnTo>
                  <a:lnTo>
                    <a:pt x="10000" y="0"/>
                  </a:lnTo>
                  <a:lnTo>
                    <a:pt x="0" y="371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45" name="Freeform 8"/>
            <p:cNvSpPr/>
            <p:nvPr/>
          </p:nvSpPr>
          <p:spPr bwMode="auto">
            <a:xfrm>
              <a:off x="3079419" y="3869537"/>
              <a:ext cx="112451" cy="131918"/>
            </a:xfrm>
            <a:custGeom>
              <a:gdLst>
                <a:gd name="T0" fmla="*/ 0 w 81"/>
                <a:gd name="T1" fmla="*/ 0 h 102"/>
                <a:gd name="T2" fmla="*/ 81 w 81"/>
                <a:gd name="T3" fmla="*/ 69 h 102"/>
                <a:gd name="T4" fmla="*/ 0 w 81"/>
                <a:gd name="T5" fmla="*/ 102 h 102"/>
                <a:gd name="T6" fmla="*/ 0 w 81"/>
                <a:gd name="T7" fmla="*/ 0 h 102"/>
                <a:gd name="connsiteX0" fmla="*/ 224 w 10224"/>
                <a:gd name="connsiteY0" fmla="*/ 0 h 10000"/>
                <a:gd name="connsiteX1" fmla="*/ 10224 w 10224"/>
                <a:gd name="connsiteY1" fmla="*/ 6765 h 10000"/>
                <a:gd name="connsiteX2" fmla="*/ 224 w 10224"/>
                <a:gd name="connsiteY2" fmla="*/ 10000 h 10000"/>
                <a:gd name="connsiteX3" fmla="*/ 0 w 10224"/>
                <a:gd name="connsiteY3" fmla="*/ 6138 h 10000"/>
                <a:gd name="connsiteX4" fmla="*/ 224 w 10224"/>
                <a:gd name="connsiteY4" fmla="*/ 0 h 10000"/>
                <a:gd name="connsiteX0-1" fmla="*/ 224 w 10224"/>
                <a:gd name="connsiteY0-2" fmla="*/ 0 h 10000"/>
                <a:gd name="connsiteX1-3" fmla="*/ 10224 w 10224"/>
                <a:gd name="connsiteY1-4" fmla="*/ 6765 h 10000"/>
                <a:gd name="connsiteX2-5" fmla="*/ 3068 w 10224"/>
                <a:gd name="connsiteY2-6" fmla="*/ 9017 h 10000"/>
                <a:gd name="connsiteX3-7" fmla="*/ 224 w 10224"/>
                <a:gd name="connsiteY3-8" fmla="*/ 10000 h 10000"/>
                <a:gd name="connsiteX4-9" fmla="*/ 0 w 10224"/>
                <a:gd name="connsiteY4-10" fmla="*/ 6138 h 10000"/>
                <a:gd name="connsiteX5" fmla="*/ 224 w 10224"/>
                <a:gd name="connsiteY5" fmla="*/ 0 h 10000"/>
                <a:gd name="connsiteX0-11" fmla="*/ 224 w 10224"/>
                <a:gd name="connsiteY0-12" fmla="*/ 0 h 9017"/>
                <a:gd name="connsiteX1-13" fmla="*/ 10224 w 10224"/>
                <a:gd name="connsiteY1-14" fmla="*/ 6765 h 9017"/>
                <a:gd name="connsiteX2-15" fmla="*/ 3068 w 10224"/>
                <a:gd name="connsiteY2-16" fmla="*/ 9017 h 9017"/>
                <a:gd name="connsiteX3-17" fmla="*/ 0 w 10224"/>
                <a:gd name="connsiteY3-18" fmla="*/ 6138 h 9017"/>
                <a:gd name="connsiteX4-19" fmla="*/ 224 w 10224"/>
                <a:gd name="connsiteY4-20" fmla="*/ 0 h 9017"/>
                <a:gd name="connsiteX0-21" fmla="*/ 219 w 10000"/>
                <a:gd name="connsiteY0-22" fmla="*/ 0 h 10563"/>
                <a:gd name="connsiteX1-23" fmla="*/ 10000 w 10000"/>
                <a:gd name="connsiteY1-24" fmla="*/ 7502 h 10563"/>
                <a:gd name="connsiteX2-25" fmla="*/ 4751 w 10000"/>
                <a:gd name="connsiteY2-26" fmla="*/ 10563 h 10563"/>
                <a:gd name="connsiteX3-27" fmla="*/ 0 w 10000"/>
                <a:gd name="connsiteY3-28" fmla="*/ 6807 h 10563"/>
                <a:gd name="connsiteX4-29" fmla="*/ 219 w 10000"/>
                <a:gd name="connsiteY4-30" fmla="*/ 0 h 10563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563">
                  <a:moveTo>
                    <a:pt x="219" y="0"/>
                  </a:moveTo>
                  <a:lnTo>
                    <a:pt x="10000" y="7502"/>
                  </a:lnTo>
                  <a:lnTo>
                    <a:pt x="4751" y="10563"/>
                  </a:lnTo>
                  <a:lnTo>
                    <a:pt x="0" y="6807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46" name="Freeform 7"/>
            <p:cNvSpPr/>
            <p:nvPr/>
          </p:nvSpPr>
          <p:spPr bwMode="auto">
            <a:xfrm>
              <a:off x="2971799" y="3869537"/>
              <a:ext cx="1079501" cy="187385"/>
            </a:xfrm>
            <a:custGeom>
              <a:gdLst>
                <a:gd name="T0" fmla="*/ 81 w 795"/>
                <a:gd name="T1" fmla="*/ 0 h 138"/>
                <a:gd name="T2" fmla="*/ 162 w 795"/>
                <a:gd name="T3" fmla="*/ 69 h 138"/>
                <a:gd name="T4" fmla="*/ 0 w 795"/>
                <a:gd name="T5" fmla="*/ 138 h 138"/>
                <a:gd name="T6" fmla="*/ 636 w 795"/>
                <a:gd name="T7" fmla="*/ 138 h 138"/>
                <a:gd name="T8" fmla="*/ 795 w 795"/>
                <a:gd name="T9" fmla="*/ 69 h 138"/>
                <a:gd name="T10" fmla="*/ 714 w 795"/>
                <a:gd name="T11" fmla="*/ 0 h 138"/>
                <a:gd name="T12" fmla="*/ 81 w 795"/>
                <a:gd name="T13" fmla="*/ 0 h 1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5" h="138">
                  <a:moveTo>
                    <a:pt x="81" y="0"/>
                  </a:moveTo>
                  <a:lnTo>
                    <a:pt x="162" y="69"/>
                  </a:lnTo>
                  <a:lnTo>
                    <a:pt x="0" y="138"/>
                  </a:lnTo>
                  <a:lnTo>
                    <a:pt x="636" y="138"/>
                  </a:lnTo>
                  <a:lnTo>
                    <a:pt x="795" y="69"/>
                  </a:lnTo>
                  <a:lnTo>
                    <a:pt x="71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3"/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</p:grpSp>
      <p:grpSp>
        <p:nvGrpSpPr>
          <p:cNvPr id="47" name="그룹 14"/>
          <p:cNvGrpSpPr/>
          <p:nvPr/>
        </p:nvGrpSpPr>
        <p:grpSpPr>
          <a:xfrm>
            <a:off x="7110588" y="3425149"/>
            <a:ext cx="2384701" cy="732183"/>
            <a:chOff x="2971799" y="3869537"/>
            <a:chExt cx="1079501" cy="276492"/>
          </a:xfrm>
          <a:solidFill>
            <a:schemeClr val="tx1"/>
          </a:solidFill>
          <a:effectLst/>
        </p:grpSpPr>
        <p:sp>
          <p:nvSpPr>
            <p:cNvPr id="48" name="Rectangle 5"/>
            <p:cNvSpPr>
              <a:spLocks noChangeArrowheads="1"/>
            </p:cNvSpPr>
            <p:nvPr/>
          </p:nvSpPr>
          <p:spPr bwMode="auto">
            <a:xfrm>
              <a:off x="2971799" y="4056921"/>
              <a:ext cx="863600" cy="8910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49" name="Freeform 6"/>
            <p:cNvSpPr/>
            <p:nvPr/>
          </p:nvSpPr>
          <p:spPr bwMode="auto">
            <a:xfrm>
              <a:off x="3832587" y="3963938"/>
              <a:ext cx="215901" cy="182089"/>
            </a:xfrm>
            <a:custGeom>
              <a:gdLst>
                <a:gd name="T0" fmla="*/ 0 w 159"/>
                <a:gd name="T1" fmla="*/ 69 h 186"/>
                <a:gd name="T2" fmla="*/ 0 w 159"/>
                <a:gd name="T3" fmla="*/ 186 h 186"/>
                <a:gd name="T4" fmla="*/ 159 w 159"/>
                <a:gd name="T5" fmla="*/ 117 h 186"/>
                <a:gd name="T6" fmla="*/ 159 w 159"/>
                <a:gd name="T7" fmla="*/ 0 h 186"/>
                <a:gd name="T8" fmla="*/ 0 w 159"/>
                <a:gd name="T9" fmla="*/ 69 h 186"/>
                <a:gd name="connsiteX0" fmla="*/ 0 w 10000"/>
                <a:gd name="connsiteY0" fmla="*/ 3710 h 10000"/>
                <a:gd name="connsiteX1" fmla="*/ 0 w 10000"/>
                <a:gd name="connsiteY1" fmla="*/ 10000 h 10000"/>
                <a:gd name="connsiteX2" fmla="*/ 10000 w 10000"/>
                <a:gd name="connsiteY2" fmla="*/ 5163 h 10000"/>
                <a:gd name="connsiteX3" fmla="*/ 10000 w 10000"/>
                <a:gd name="connsiteY3" fmla="*/ 0 h 10000"/>
                <a:gd name="connsiteX4" fmla="*/ 0 w 10000"/>
                <a:gd name="connsiteY4" fmla="*/ 3710 h 10000"/>
                <a:gd name="connsiteX0-1" fmla="*/ 0 w 10000"/>
                <a:gd name="connsiteY0-2" fmla="*/ 3710 h 10000"/>
                <a:gd name="connsiteX1-3" fmla="*/ 0 w 10000"/>
                <a:gd name="connsiteY1-4" fmla="*/ 10000 h 10000"/>
                <a:gd name="connsiteX2-5" fmla="*/ 10000 w 10000"/>
                <a:gd name="connsiteY2-6" fmla="*/ 4648 h 10000"/>
                <a:gd name="connsiteX3-7" fmla="*/ 10000 w 10000"/>
                <a:gd name="connsiteY3-8" fmla="*/ 0 h 10000"/>
                <a:gd name="connsiteX4-9" fmla="*/ 0 w 10000"/>
                <a:gd name="connsiteY4-10" fmla="*/ 371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0" y="3710"/>
                  </a:moveTo>
                  <a:lnTo>
                    <a:pt x="0" y="10000"/>
                  </a:lnTo>
                  <a:lnTo>
                    <a:pt x="10000" y="4648"/>
                  </a:lnTo>
                  <a:lnTo>
                    <a:pt x="10000" y="0"/>
                  </a:lnTo>
                  <a:lnTo>
                    <a:pt x="0" y="371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50" name="Freeform 8"/>
            <p:cNvSpPr/>
            <p:nvPr/>
          </p:nvSpPr>
          <p:spPr bwMode="auto">
            <a:xfrm>
              <a:off x="3079419" y="3869537"/>
              <a:ext cx="112451" cy="131918"/>
            </a:xfrm>
            <a:custGeom>
              <a:gdLst>
                <a:gd name="T0" fmla="*/ 0 w 81"/>
                <a:gd name="T1" fmla="*/ 0 h 102"/>
                <a:gd name="T2" fmla="*/ 81 w 81"/>
                <a:gd name="T3" fmla="*/ 69 h 102"/>
                <a:gd name="T4" fmla="*/ 0 w 81"/>
                <a:gd name="T5" fmla="*/ 102 h 102"/>
                <a:gd name="T6" fmla="*/ 0 w 81"/>
                <a:gd name="T7" fmla="*/ 0 h 102"/>
                <a:gd name="connsiteX0" fmla="*/ 224 w 10224"/>
                <a:gd name="connsiteY0" fmla="*/ 0 h 10000"/>
                <a:gd name="connsiteX1" fmla="*/ 10224 w 10224"/>
                <a:gd name="connsiteY1" fmla="*/ 6765 h 10000"/>
                <a:gd name="connsiteX2" fmla="*/ 224 w 10224"/>
                <a:gd name="connsiteY2" fmla="*/ 10000 h 10000"/>
                <a:gd name="connsiteX3" fmla="*/ 0 w 10224"/>
                <a:gd name="connsiteY3" fmla="*/ 6138 h 10000"/>
                <a:gd name="connsiteX4" fmla="*/ 224 w 10224"/>
                <a:gd name="connsiteY4" fmla="*/ 0 h 10000"/>
                <a:gd name="connsiteX0-1" fmla="*/ 224 w 10224"/>
                <a:gd name="connsiteY0-2" fmla="*/ 0 h 10000"/>
                <a:gd name="connsiteX1-3" fmla="*/ 10224 w 10224"/>
                <a:gd name="connsiteY1-4" fmla="*/ 6765 h 10000"/>
                <a:gd name="connsiteX2-5" fmla="*/ 3068 w 10224"/>
                <a:gd name="connsiteY2-6" fmla="*/ 9017 h 10000"/>
                <a:gd name="connsiteX3-7" fmla="*/ 224 w 10224"/>
                <a:gd name="connsiteY3-8" fmla="*/ 10000 h 10000"/>
                <a:gd name="connsiteX4-9" fmla="*/ 0 w 10224"/>
                <a:gd name="connsiteY4-10" fmla="*/ 6138 h 10000"/>
                <a:gd name="connsiteX5" fmla="*/ 224 w 10224"/>
                <a:gd name="connsiteY5" fmla="*/ 0 h 10000"/>
                <a:gd name="connsiteX0-11" fmla="*/ 224 w 10224"/>
                <a:gd name="connsiteY0-12" fmla="*/ 0 h 9017"/>
                <a:gd name="connsiteX1-13" fmla="*/ 10224 w 10224"/>
                <a:gd name="connsiteY1-14" fmla="*/ 6765 h 9017"/>
                <a:gd name="connsiteX2-15" fmla="*/ 3068 w 10224"/>
                <a:gd name="connsiteY2-16" fmla="*/ 9017 h 9017"/>
                <a:gd name="connsiteX3-17" fmla="*/ 0 w 10224"/>
                <a:gd name="connsiteY3-18" fmla="*/ 6138 h 9017"/>
                <a:gd name="connsiteX4-19" fmla="*/ 224 w 10224"/>
                <a:gd name="connsiteY4-20" fmla="*/ 0 h 9017"/>
                <a:gd name="connsiteX0-21" fmla="*/ 219 w 10000"/>
                <a:gd name="connsiteY0-22" fmla="*/ 0 h 10563"/>
                <a:gd name="connsiteX1-23" fmla="*/ 10000 w 10000"/>
                <a:gd name="connsiteY1-24" fmla="*/ 7502 h 10563"/>
                <a:gd name="connsiteX2-25" fmla="*/ 4751 w 10000"/>
                <a:gd name="connsiteY2-26" fmla="*/ 10563 h 10563"/>
                <a:gd name="connsiteX3-27" fmla="*/ 0 w 10000"/>
                <a:gd name="connsiteY3-28" fmla="*/ 6807 h 10563"/>
                <a:gd name="connsiteX4-29" fmla="*/ 219 w 10000"/>
                <a:gd name="connsiteY4-30" fmla="*/ 0 h 10563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563">
                  <a:moveTo>
                    <a:pt x="219" y="0"/>
                  </a:moveTo>
                  <a:lnTo>
                    <a:pt x="10000" y="7502"/>
                  </a:lnTo>
                  <a:lnTo>
                    <a:pt x="4751" y="10563"/>
                  </a:lnTo>
                  <a:lnTo>
                    <a:pt x="0" y="6807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  <p:sp>
          <p:nvSpPr>
            <p:cNvPr id="51" name="Freeform 7"/>
            <p:cNvSpPr/>
            <p:nvPr/>
          </p:nvSpPr>
          <p:spPr bwMode="auto">
            <a:xfrm>
              <a:off x="2971799" y="3869537"/>
              <a:ext cx="1079501" cy="187385"/>
            </a:xfrm>
            <a:custGeom>
              <a:gdLst>
                <a:gd name="T0" fmla="*/ 81 w 795"/>
                <a:gd name="T1" fmla="*/ 0 h 138"/>
                <a:gd name="T2" fmla="*/ 162 w 795"/>
                <a:gd name="T3" fmla="*/ 69 h 138"/>
                <a:gd name="T4" fmla="*/ 0 w 795"/>
                <a:gd name="T5" fmla="*/ 138 h 138"/>
                <a:gd name="T6" fmla="*/ 636 w 795"/>
                <a:gd name="T7" fmla="*/ 138 h 138"/>
                <a:gd name="T8" fmla="*/ 795 w 795"/>
                <a:gd name="T9" fmla="*/ 69 h 138"/>
                <a:gd name="T10" fmla="*/ 714 w 795"/>
                <a:gd name="T11" fmla="*/ 0 h 138"/>
                <a:gd name="T12" fmla="*/ 81 w 795"/>
                <a:gd name="T13" fmla="*/ 0 h 1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5" h="138">
                  <a:moveTo>
                    <a:pt x="81" y="0"/>
                  </a:moveTo>
                  <a:lnTo>
                    <a:pt x="162" y="69"/>
                  </a:lnTo>
                  <a:lnTo>
                    <a:pt x="0" y="138"/>
                  </a:lnTo>
                  <a:lnTo>
                    <a:pt x="636" y="138"/>
                  </a:lnTo>
                  <a:lnTo>
                    <a:pt x="795" y="69"/>
                  </a:lnTo>
                  <a:lnTo>
                    <a:pt x="71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4"/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defTabSz="1219200" latinLnBrk="1">
                <a:spcAft>
                  <a:spcPts val="400"/>
                </a:spcAft>
                <a:defRPr/>
              </a:pPr>
              <a:endParaRPr lang="ko-KR" altLang="en-US" sz="1600" b="1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Bebas Neue" charset="0"/>
                <a:ea typeface="+mj-ea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327851" y="2029009"/>
            <a:ext cx="1365076" cy="1656391"/>
            <a:chOff x="1393538" y="2029008"/>
            <a:chExt cx="1365076" cy="1656390"/>
          </a:xfrm>
        </p:grpSpPr>
        <p:sp>
          <p:nvSpPr>
            <p:cNvPr id="55" name="타원 16"/>
            <p:cNvSpPr/>
            <p:nvPr/>
          </p:nvSpPr>
          <p:spPr bwMode="auto">
            <a:xfrm>
              <a:off x="1511507" y="2156607"/>
              <a:ext cx="1129138" cy="1129138"/>
            </a:xfrm>
            <a:prstGeom prst="ellipse">
              <a:avLst/>
            </a:prstGeom>
            <a:solidFill>
              <a:schemeClr val="bg1"/>
            </a:solidFill>
            <a:ln w="3175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/>
              <a:r>
                <a:rPr lang="en-US" altLang="ko-KR" sz="4400">
                  <a:solidFill>
                    <a:schemeClr val="accent2"/>
                  </a:solidFill>
                  <a:latin typeface="linea-basic-10" panose="02000509000000000000" pitchFamily="49" charset="0"/>
                  <a:ea typeface="linea-basic-10" panose="02000509000000000000" pitchFamily="49" charset="0"/>
                  <a:cs typeface="linea-basic-10" panose="02000509000000000000" pitchFamily="49" charset="0"/>
                </a:rPr>
                <a:t>a</a:t>
              </a:r>
              <a:endParaRPr lang="ko-KR" altLang="en-US" sz="4400">
                <a:solidFill>
                  <a:schemeClr val="accent2"/>
                </a:solidFill>
                <a:latin typeface="linea-basic-10" panose="02000509000000000000" pitchFamily="49" charset="0"/>
                <a:ea typeface="linea-basic-10" panose="02000509000000000000" pitchFamily="49" charset="0"/>
                <a:cs typeface="linea-basic-10" panose="02000509000000000000" pitchFamily="49" charset="0"/>
              </a:endParaRPr>
            </a:p>
          </p:txBody>
        </p:sp>
        <p:sp>
          <p:nvSpPr>
            <p:cNvPr id="56" name="Freeform 55"/>
            <p:cNvSpPr/>
            <p:nvPr/>
          </p:nvSpPr>
          <p:spPr bwMode="auto">
            <a:xfrm>
              <a:off x="1590416" y="3425147"/>
              <a:ext cx="968576" cy="260251"/>
            </a:xfrm>
            <a:custGeom>
              <a:gdLst>
                <a:gd name="connsiteX0" fmla="*/ 450091 w 898766"/>
                <a:gd name="connsiteY0" fmla="*/ 84664 h 1091661"/>
                <a:gd name="connsiteX1" fmla="*/ 78421 w 898766"/>
                <a:gd name="connsiteY1" fmla="*/ 456334 h 1091661"/>
                <a:gd name="connsiteX2" fmla="*/ 450091 w 898766"/>
                <a:gd name="connsiteY2" fmla="*/ 828004 h 1091661"/>
                <a:gd name="connsiteX3" fmla="*/ 821761 w 898766"/>
                <a:gd name="connsiteY3" fmla="*/ 456334 h 1091661"/>
                <a:gd name="connsiteX4" fmla="*/ 450091 w 898766"/>
                <a:gd name="connsiteY4" fmla="*/ 84664 h 1091661"/>
                <a:gd name="connsiteX5" fmla="*/ 447730 w 898766"/>
                <a:gd name="connsiteY5" fmla="*/ 0 h 1091661"/>
                <a:gd name="connsiteX6" fmla="*/ 863423 w 898766"/>
                <a:gd name="connsiteY6" fmla="*/ 280035 h 1091661"/>
                <a:gd name="connsiteX7" fmla="*/ 768947 w 898766"/>
                <a:gd name="connsiteY7" fmla="*/ 773656 h 1091661"/>
                <a:gd name="connsiteX8" fmla="*/ 447730 w 898766"/>
                <a:gd name="connsiteY8" fmla="*/ 1091661 h 1091661"/>
                <a:gd name="connsiteX9" fmla="*/ 131236 w 898766"/>
                <a:gd name="connsiteY9" fmla="*/ 773656 h 1091661"/>
                <a:gd name="connsiteX10" fmla="*/ 32036 w 898766"/>
                <a:gd name="connsiteY10" fmla="*/ 280035 h 1091661"/>
                <a:gd name="connsiteX11" fmla="*/ 447730 w 898766"/>
                <a:gd name="connsiteY11" fmla="*/ 0 h 1091661"/>
                <a:gd name="connsiteX0-1" fmla="*/ 821761 w 898766"/>
                <a:gd name="connsiteY0-2" fmla="*/ 456334 h 1091661"/>
                <a:gd name="connsiteX1-3" fmla="*/ 78421 w 898766"/>
                <a:gd name="connsiteY1-4" fmla="*/ 456334 h 1091661"/>
                <a:gd name="connsiteX2-5" fmla="*/ 450091 w 898766"/>
                <a:gd name="connsiteY2-6" fmla="*/ 828004 h 1091661"/>
                <a:gd name="connsiteX3-7" fmla="*/ 821761 w 898766"/>
                <a:gd name="connsiteY3-8" fmla="*/ 456334 h 1091661"/>
                <a:gd name="connsiteX4-9" fmla="*/ 447730 w 898766"/>
                <a:gd name="connsiteY4-10" fmla="*/ 0 h 1091661"/>
                <a:gd name="connsiteX5-11" fmla="*/ 863423 w 898766"/>
                <a:gd name="connsiteY5-12" fmla="*/ 280035 h 1091661"/>
                <a:gd name="connsiteX6-13" fmla="*/ 768947 w 898766"/>
                <a:gd name="connsiteY6-14" fmla="*/ 773656 h 1091661"/>
                <a:gd name="connsiteX7-15" fmla="*/ 447730 w 898766"/>
                <a:gd name="connsiteY7-16" fmla="*/ 1091661 h 1091661"/>
                <a:gd name="connsiteX8-17" fmla="*/ 131236 w 898766"/>
                <a:gd name="connsiteY8-18" fmla="*/ 773656 h 1091661"/>
                <a:gd name="connsiteX9-19" fmla="*/ 32036 w 898766"/>
                <a:gd name="connsiteY9-20" fmla="*/ 280035 h 1091661"/>
                <a:gd name="connsiteX10-21" fmla="*/ 447730 w 898766"/>
                <a:gd name="connsiteY10-22" fmla="*/ 0 h 1091661"/>
                <a:gd name="connsiteX0-23" fmla="*/ 821761 w 898766"/>
                <a:gd name="connsiteY0-24" fmla="*/ 238002 h 873329"/>
                <a:gd name="connsiteX1-25" fmla="*/ 78421 w 898766"/>
                <a:gd name="connsiteY1-26" fmla="*/ 238002 h 873329"/>
                <a:gd name="connsiteX2-27" fmla="*/ 450091 w 898766"/>
                <a:gd name="connsiteY2-28" fmla="*/ 609672 h 873329"/>
                <a:gd name="connsiteX3-29" fmla="*/ 821761 w 898766"/>
                <a:gd name="connsiteY3-30" fmla="*/ 238002 h 873329"/>
                <a:gd name="connsiteX4-31" fmla="*/ 32036 w 898766"/>
                <a:gd name="connsiteY4-32" fmla="*/ 61703 h 873329"/>
                <a:gd name="connsiteX5-33" fmla="*/ 863423 w 898766"/>
                <a:gd name="connsiteY5-34" fmla="*/ 61703 h 873329"/>
                <a:gd name="connsiteX6-35" fmla="*/ 768947 w 898766"/>
                <a:gd name="connsiteY6-36" fmla="*/ 555324 h 873329"/>
                <a:gd name="connsiteX7-37" fmla="*/ 447730 w 898766"/>
                <a:gd name="connsiteY7-38" fmla="*/ 873329 h 873329"/>
                <a:gd name="connsiteX8-39" fmla="*/ 131236 w 898766"/>
                <a:gd name="connsiteY8-40" fmla="*/ 555324 h 873329"/>
                <a:gd name="connsiteX9-41" fmla="*/ 32036 w 898766"/>
                <a:gd name="connsiteY9-42" fmla="*/ 61703 h 873329"/>
                <a:gd name="connsiteX0-43" fmla="*/ 821761 w 832092"/>
                <a:gd name="connsiteY0-44" fmla="*/ 176299 h 811626"/>
                <a:gd name="connsiteX1-45" fmla="*/ 78421 w 832092"/>
                <a:gd name="connsiteY1-46" fmla="*/ 176299 h 811626"/>
                <a:gd name="connsiteX2-47" fmla="*/ 450091 w 832092"/>
                <a:gd name="connsiteY2-48" fmla="*/ 547969 h 811626"/>
                <a:gd name="connsiteX3-49" fmla="*/ 821761 w 832092"/>
                <a:gd name="connsiteY3-50" fmla="*/ 176299 h 811626"/>
                <a:gd name="connsiteX4-51" fmla="*/ 32036 w 832092"/>
                <a:gd name="connsiteY4-52" fmla="*/ 0 h 811626"/>
                <a:gd name="connsiteX5-53" fmla="*/ 768947 w 832092"/>
                <a:gd name="connsiteY5-54" fmla="*/ 493621 h 811626"/>
                <a:gd name="connsiteX6-55" fmla="*/ 447730 w 832092"/>
                <a:gd name="connsiteY6-56" fmla="*/ 811626 h 811626"/>
                <a:gd name="connsiteX7-57" fmla="*/ 131236 w 832092"/>
                <a:gd name="connsiteY7-58" fmla="*/ 493621 h 811626"/>
                <a:gd name="connsiteX8-59" fmla="*/ 32036 w 832092"/>
                <a:gd name="connsiteY8-60" fmla="*/ 0 h 811626"/>
                <a:gd name="connsiteX0-61" fmla="*/ 753672 w 764003"/>
                <a:gd name="connsiteY0-62" fmla="*/ 46459 h 681786"/>
                <a:gd name="connsiteX1-63" fmla="*/ 10332 w 764003"/>
                <a:gd name="connsiteY1-64" fmla="*/ 46459 h 681786"/>
                <a:gd name="connsiteX2-65" fmla="*/ 382002 w 764003"/>
                <a:gd name="connsiteY2-66" fmla="*/ 418129 h 681786"/>
                <a:gd name="connsiteX3-67" fmla="*/ 753672 w 764003"/>
                <a:gd name="connsiteY3-68" fmla="*/ 46459 h 681786"/>
                <a:gd name="connsiteX4-69" fmla="*/ 63147 w 764003"/>
                <a:gd name="connsiteY4-70" fmla="*/ 363781 h 681786"/>
                <a:gd name="connsiteX5-71" fmla="*/ 700858 w 764003"/>
                <a:gd name="connsiteY5-72" fmla="*/ 363781 h 681786"/>
                <a:gd name="connsiteX6-73" fmla="*/ 379641 w 764003"/>
                <a:gd name="connsiteY6-74" fmla="*/ 681786 h 681786"/>
                <a:gd name="connsiteX7-75" fmla="*/ 63147 w 764003"/>
                <a:gd name="connsiteY7-76" fmla="*/ 363781 h 681786"/>
                <a:gd name="connsiteX0-77" fmla="*/ 690525 w 700856"/>
                <a:gd name="connsiteY0-78" fmla="*/ 0 h 635327"/>
                <a:gd name="connsiteX1-79" fmla="*/ 318855 w 700856"/>
                <a:gd name="connsiteY1-80" fmla="*/ 371670 h 635327"/>
                <a:gd name="connsiteX2-81" fmla="*/ 690525 w 700856"/>
                <a:gd name="connsiteY2-82" fmla="*/ 0 h 635327"/>
                <a:gd name="connsiteX3-83" fmla="*/ 0 w 700856"/>
                <a:gd name="connsiteY3-84" fmla="*/ 317322 h 635327"/>
                <a:gd name="connsiteX4-85" fmla="*/ 637711 w 700856"/>
                <a:gd name="connsiteY4-86" fmla="*/ 317322 h 635327"/>
                <a:gd name="connsiteX5-87" fmla="*/ 316494 w 700856"/>
                <a:gd name="connsiteY5-88" fmla="*/ 635327 h 635327"/>
                <a:gd name="connsiteX6-89" fmla="*/ 0 w 700856"/>
                <a:gd name="connsiteY6-90" fmla="*/ 317322 h 635327"/>
                <a:gd name="connsiteX0-91" fmla="*/ 0 w 637711"/>
                <a:gd name="connsiteY0-92" fmla="*/ 39751 h 357756"/>
                <a:gd name="connsiteX1-93" fmla="*/ 637711 w 637711"/>
                <a:gd name="connsiteY1-94" fmla="*/ 39751 h 357756"/>
                <a:gd name="connsiteX2-95" fmla="*/ 316494 w 637711"/>
                <a:gd name="connsiteY2-96" fmla="*/ 357756 h 357756"/>
                <a:gd name="connsiteX3-97" fmla="*/ 0 w 637711"/>
                <a:gd name="connsiteY3-98" fmla="*/ 39751 h 357756"/>
                <a:gd name="connsiteX0-99" fmla="*/ 0 w 637711"/>
                <a:gd name="connsiteY0-100" fmla="*/ 0 h 318005"/>
                <a:gd name="connsiteX1-101" fmla="*/ 637711 w 637711"/>
                <a:gd name="connsiteY1-102" fmla="*/ 0 h 318005"/>
                <a:gd name="connsiteX2-103" fmla="*/ 316494 w 637711"/>
                <a:gd name="connsiteY2-104" fmla="*/ 318005 h 318005"/>
                <a:gd name="connsiteX3-105" fmla="*/ 0 w 637711"/>
                <a:gd name="connsiteY3-106" fmla="*/ 0 h 318005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637711" h="318005">
                  <a:moveTo>
                    <a:pt x="0" y="0"/>
                  </a:moveTo>
                  <a:lnTo>
                    <a:pt x="637711" y="0"/>
                  </a:lnTo>
                  <a:lnTo>
                    <a:pt x="316494" y="3180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3175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>
              <a:lvl1pPr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5pPr>
              <a:lvl6pPr marL="25146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6pPr>
              <a:lvl7pPr marL="29718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7pPr>
              <a:lvl8pPr marL="34290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8pPr>
              <a:lvl9pPr marL="38862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9pPr>
            </a:lstStyle>
            <a:p>
              <a:pPr eaLnBrk="1" latinLnBrk="1" hangingPunct="1">
                <a:defRPr/>
              </a:pPr>
              <a:endParaRPr lang="ko-KR" altLang="en-US" sz="3200">
                <a:latin typeface="Source Sans Pro" charset="0"/>
                <a:ea typeface="굴림" charset="-127"/>
                <a:cs typeface="Source Sans Pro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1393538" y="2029008"/>
              <a:ext cx="1365076" cy="1656389"/>
            </a:xfrm>
            <a:custGeom>
              <a:gdLst>
                <a:gd name="connsiteX0" fmla="*/ 450091 w 898766"/>
                <a:gd name="connsiteY0" fmla="*/ 84664 h 1091661"/>
                <a:gd name="connsiteX1" fmla="*/ 78421 w 898766"/>
                <a:gd name="connsiteY1" fmla="*/ 456334 h 1091661"/>
                <a:gd name="connsiteX2" fmla="*/ 450091 w 898766"/>
                <a:gd name="connsiteY2" fmla="*/ 828004 h 1091661"/>
                <a:gd name="connsiteX3" fmla="*/ 821761 w 898766"/>
                <a:gd name="connsiteY3" fmla="*/ 456334 h 1091661"/>
                <a:gd name="connsiteX4" fmla="*/ 450091 w 898766"/>
                <a:gd name="connsiteY4" fmla="*/ 84664 h 1091661"/>
                <a:gd name="connsiteX5" fmla="*/ 447730 w 898766"/>
                <a:gd name="connsiteY5" fmla="*/ 0 h 1091661"/>
                <a:gd name="connsiteX6" fmla="*/ 863423 w 898766"/>
                <a:gd name="connsiteY6" fmla="*/ 280035 h 1091661"/>
                <a:gd name="connsiteX7" fmla="*/ 768947 w 898766"/>
                <a:gd name="connsiteY7" fmla="*/ 773656 h 1091661"/>
                <a:gd name="connsiteX8" fmla="*/ 447730 w 898766"/>
                <a:gd name="connsiteY8" fmla="*/ 1091661 h 1091661"/>
                <a:gd name="connsiteX9" fmla="*/ 131236 w 898766"/>
                <a:gd name="connsiteY9" fmla="*/ 773656 h 1091661"/>
                <a:gd name="connsiteX10" fmla="*/ 32036 w 898766"/>
                <a:gd name="connsiteY10" fmla="*/ 280035 h 1091661"/>
                <a:gd name="connsiteX11" fmla="*/ 447730 w 898766"/>
                <a:gd name="connsiteY11" fmla="*/ 0 h 109166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8766" h="1091661">
                  <a:moveTo>
                    <a:pt x="450091" y="84664"/>
                  </a:moveTo>
                  <a:cubicBezTo>
                    <a:pt x="244823" y="84664"/>
                    <a:pt x="78421" y="251066"/>
                    <a:pt x="78421" y="456334"/>
                  </a:cubicBezTo>
                  <a:cubicBezTo>
                    <a:pt x="78421" y="661602"/>
                    <a:pt x="244823" y="828004"/>
                    <a:pt x="450091" y="828004"/>
                  </a:cubicBezTo>
                  <a:cubicBezTo>
                    <a:pt x="655359" y="828004"/>
                    <a:pt x="821761" y="661602"/>
                    <a:pt x="821761" y="456334"/>
                  </a:cubicBezTo>
                  <a:cubicBezTo>
                    <a:pt x="821761" y="251066"/>
                    <a:pt x="655359" y="84664"/>
                    <a:pt x="450091" y="84664"/>
                  </a:cubicBezTo>
                  <a:close/>
                  <a:moveTo>
                    <a:pt x="447730" y="0"/>
                  </a:moveTo>
                  <a:cubicBezTo>
                    <a:pt x="631958" y="0"/>
                    <a:pt x="792566" y="109166"/>
                    <a:pt x="863423" y="280035"/>
                  </a:cubicBezTo>
                  <a:cubicBezTo>
                    <a:pt x="934280" y="446157"/>
                    <a:pt x="896490" y="640758"/>
                    <a:pt x="768947" y="773656"/>
                  </a:cubicBezTo>
                  <a:lnTo>
                    <a:pt x="447730" y="1091661"/>
                  </a:lnTo>
                  <a:cubicBezTo>
                    <a:pt x="447730" y="1091661"/>
                    <a:pt x="447730" y="1091661"/>
                    <a:pt x="131236" y="773656"/>
                  </a:cubicBezTo>
                  <a:cubicBezTo>
                    <a:pt x="3693" y="640758"/>
                    <a:pt x="-34097" y="446157"/>
                    <a:pt x="32036" y="280035"/>
                  </a:cubicBezTo>
                  <a:cubicBezTo>
                    <a:pt x="102893" y="109166"/>
                    <a:pt x="268226" y="0"/>
                    <a:pt x="447730" y="0"/>
                  </a:cubicBezTo>
                  <a:close/>
                </a:path>
              </a:pathLst>
            </a:custGeom>
            <a:solidFill>
              <a:schemeClr val="accent2"/>
            </a:solidFill>
            <a:ln w="3175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>
              <a:lvl1pPr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5pPr>
              <a:lvl6pPr marL="25146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6pPr>
              <a:lvl7pPr marL="29718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7pPr>
              <a:lvl8pPr marL="34290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8pPr>
              <a:lvl9pPr marL="38862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9pPr>
            </a:lstStyle>
            <a:p>
              <a:pPr eaLnBrk="1" latinLnBrk="1" hangingPunct="1">
                <a:defRPr/>
              </a:pPr>
              <a:endParaRPr lang="ko-KR" altLang="en-US" sz="3200">
                <a:latin typeface="Source Sans Pro" charset="0"/>
                <a:ea typeface="굴림" charset="-127"/>
                <a:cs typeface="Source Sans Pro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435658" y="2029009"/>
            <a:ext cx="1365076" cy="1656391"/>
            <a:chOff x="1393538" y="2029008"/>
            <a:chExt cx="1365076" cy="1656390"/>
          </a:xfrm>
        </p:grpSpPr>
        <p:sp>
          <p:nvSpPr>
            <p:cNvPr id="59" name="타원 16"/>
            <p:cNvSpPr/>
            <p:nvPr/>
          </p:nvSpPr>
          <p:spPr bwMode="auto">
            <a:xfrm>
              <a:off x="1511507" y="2156607"/>
              <a:ext cx="1129138" cy="1129138"/>
            </a:xfrm>
            <a:prstGeom prst="ellipse">
              <a:avLst/>
            </a:prstGeom>
            <a:solidFill>
              <a:schemeClr val="bg1"/>
            </a:solidFill>
            <a:ln w="3175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/>
              <a:r>
                <a:rPr lang="en-US" altLang="ko-KR" sz="4400">
                  <a:solidFill>
                    <a:schemeClr val="accent3"/>
                  </a:solidFill>
                  <a:latin typeface="linea-basic-10" panose="02000509000000000000" pitchFamily="49" charset="0"/>
                  <a:ea typeface="linea-basic-10" panose="02000509000000000000" pitchFamily="49" charset="0"/>
                  <a:cs typeface="linea-basic-10" panose="02000509000000000000" pitchFamily="49" charset="0"/>
                </a:rPr>
                <a:t>c</a:t>
              </a:r>
              <a:endParaRPr lang="ko-KR" altLang="en-US" sz="4400">
                <a:solidFill>
                  <a:schemeClr val="accent3"/>
                </a:solidFill>
                <a:latin typeface="linea-basic-10" panose="02000509000000000000" pitchFamily="49" charset="0"/>
                <a:ea typeface="linea-basic-10" panose="02000509000000000000" pitchFamily="49" charset="0"/>
                <a:cs typeface="linea-basic-10" panose="02000509000000000000" pitchFamily="49" charset="0"/>
              </a:endParaRPr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1590416" y="3425147"/>
              <a:ext cx="968576" cy="260251"/>
            </a:xfrm>
            <a:custGeom>
              <a:gdLst>
                <a:gd name="connsiteX0" fmla="*/ 450091 w 898766"/>
                <a:gd name="connsiteY0" fmla="*/ 84664 h 1091661"/>
                <a:gd name="connsiteX1" fmla="*/ 78421 w 898766"/>
                <a:gd name="connsiteY1" fmla="*/ 456334 h 1091661"/>
                <a:gd name="connsiteX2" fmla="*/ 450091 w 898766"/>
                <a:gd name="connsiteY2" fmla="*/ 828004 h 1091661"/>
                <a:gd name="connsiteX3" fmla="*/ 821761 w 898766"/>
                <a:gd name="connsiteY3" fmla="*/ 456334 h 1091661"/>
                <a:gd name="connsiteX4" fmla="*/ 450091 w 898766"/>
                <a:gd name="connsiteY4" fmla="*/ 84664 h 1091661"/>
                <a:gd name="connsiteX5" fmla="*/ 447730 w 898766"/>
                <a:gd name="connsiteY5" fmla="*/ 0 h 1091661"/>
                <a:gd name="connsiteX6" fmla="*/ 863423 w 898766"/>
                <a:gd name="connsiteY6" fmla="*/ 280035 h 1091661"/>
                <a:gd name="connsiteX7" fmla="*/ 768947 w 898766"/>
                <a:gd name="connsiteY7" fmla="*/ 773656 h 1091661"/>
                <a:gd name="connsiteX8" fmla="*/ 447730 w 898766"/>
                <a:gd name="connsiteY8" fmla="*/ 1091661 h 1091661"/>
                <a:gd name="connsiteX9" fmla="*/ 131236 w 898766"/>
                <a:gd name="connsiteY9" fmla="*/ 773656 h 1091661"/>
                <a:gd name="connsiteX10" fmla="*/ 32036 w 898766"/>
                <a:gd name="connsiteY10" fmla="*/ 280035 h 1091661"/>
                <a:gd name="connsiteX11" fmla="*/ 447730 w 898766"/>
                <a:gd name="connsiteY11" fmla="*/ 0 h 1091661"/>
                <a:gd name="connsiteX0-1" fmla="*/ 821761 w 898766"/>
                <a:gd name="connsiteY0-2" fmla="*/ 456334 h 1091661"/>
                <a:gd name="connsiteX1-3" fmla="*/ 78421 w 898766"/>
                <a:gd name="connsiteY1-4" fmla="*/ 456334 h 1091661"/>
                <a:gd name="connsiteX2-5" fmla="*/ 450091 w 898766"/>
                <a:gd name="connsiteY2-6" fmla="*/ 828004 h 1091661"/>
                <a:gd name="connsiteX3-7" fmla="*/ 821761 w 898766"/>
                <a:gd name="connsiteY3-8" fmla="*/ 456334 h 1091661"/>
                <a:gd name="connsiteX4-9" fmla="*/ 447730 w 898766"/>
                <a:gd name="connsiteY4-10" fmla="*/ 0 h 1091661"/>
                <a:gd name="connsiteX5-11" fmla="*/ 863423 w 898766"/>
                <a:gd name="connsiteY5-12" fmla="*/ 280035 h 1091661"/>
                <a:gd name="connsiteX6-13" fmla="*/ 768947 w 898766"/>
                <a:gd name="connsiteY6-14" fmla="*/ 773656 h 1091661"/>
                <a:gd name="connsiteX7-15" fmla="*/ 447730 w 898766"/>
                <a:gd name="connsiteY7-16" fmla="*/ 1091661 h 1091661"/>
                <a:gd name="connsiteX8-17" fmla="*/ 131236 w 898766"/>
                <a:gd name="connsiteY8-18" fmla="*/ 773656 h 1091661"/>
                <a:gd name="connsiteX9-19" fmla="*/ 32036 w 898766"/>
                <a:gd name="connsiteY9-20" fmla="*/ 280035 h 1091661"/>
                <a:gd name="connsiteX10-21" fmla="*/ 447730 w 898766"/>
                <a:gd name="connsiteY10-22" fmla="*/ 0 h 1091661"/>
                <a:gd name="connsiteX0-23" fmla="*/ 821761 w 898766"/>
                <a:gd name="connsiteY0-24" fmla="*/ 238002 h 873329"/>
                <a:gd name="connsiteX1-25" fmla="*/ 78421 w 898766"/>
                <a:gd name="connsiteY1-26" fmla="*/ 238002 h 873329"/>
                <a:gd name="connsiteX2-27" fmla="*/ 450091 w 898766"/>
                <a:gd name="connsiteY2-28" fmla="*/ 609672 h 873329"/>
                <a:gd name="connsiteX3-29" fmla="*/ 821761 w 898766"/>
                <a:gd name="connsiteY3-30" fmla="*/ 238002 h 873329"/>
                <a:gd name="connsiteX4-31" fmla="*/ 32036 w 898766"/>
                <a:gd name="connsiteY4-32" fmla="*/ 61703 h 873329"/>
                <a:gd name="connsiteX5-33" fmla="*/ 863423 w 898766"/>
                <a:gd name="connsiteY5-34" fmla="*/ 61703 h 873329"/>
                <a:gd name="connsiteX6-35" fmla="*/ 768947 w 898766"/>
                <a:gd name="connsiteY6-36" fmla="*/ 555324 h 873329"/>
                <a:gd name="connsiteX7-37" fmla="*/ 447730 w 898766"/>
                <a:gd name="connsiteY7-38" fmla="*/ 873329 h 873329"/>
                <a:gd name="connsiteX8-39" fmla="*/ 131236 w 898766"/>
                <a:gd name="connsiteY8-40" fmla="*/ 555324 h 873329"/>
                <a:gd name="connsiteX9-41" fmla="*/ 32036 w 898766"/>
                <a:gd name="connsiteY9-42" fmla="*/ 61703 h 873329"/>
                <a:gd name="connsiteX0-43" fmla="*/ 821761 w 832092"/>
                <a:gd name="connsiteY0-44" fmla="*/ 176299 h 811626"/>
                <a:gd name="connsiteX1-45" fmla="*/ 78421 w 832092"/>
                <a:gd name="connsiteY1-46" fmla="*/ 176299 h 811626"/>
                <a:gd name="connsiteX2-47" fmla="*/ 450091 w 832092"/>
                <a:gd name="connsiteY2-48" fmla="*/ 547969 h 811626"/>
                <a:gd name="connsiteX3-49" fmla="*/ 821761 w 832092"/>
                <a:gd name="connsiteY3-50" fmla="*/ 176299 h 811626"/>
                <a:gd name="connsiteX4-51" fmla="*/ 32036 w 832092"/>
                <a:gd name="connsiteY4-52" fmla="*/ 0 h 811626"/>
                <a:gd name="connsiteX5-53" fmla="*/ 768947 w 832092"/>
                <a:gd name="connsiteY5-54" fmla="*/ 493621 h 811626"/>
                <a:gd name="connsiteX6-55" fmla="*/ 447730 w 832092"/>
                <a:gd name="connsiteY6-56" fmla="*/ 811626 h 811626"/>
                <a:gd name="connsiteX7-57" fmla="*/ 131236 w 832092"/>
                <a:gd name="connsiteY7-58" fmla="*/ 493621 h 811626"/>
                <a:gd name="connsiteX8-59" fmla="*/ 32036 w 832092"/>
                <a:gd name="connsiteY8-60" fmla="*/ 0 h 811626"/>
                <a:gd name="connsiteX0-61" fmla="*/ 753672 w 764003"/>
                <a:gd name="connsiteY0-62" fmla="*/ 46459 h 681786"/>
                <a:gd name="connsiteX1-63" fmla="*/ 10332 w 764003"/>
                <a:gd name="connsiteY1-64" fmla="*/ 46459 h 681786"/>
                <a:gd name="connsiteX2-65" fmla="*/ 382002 w 764003"/>
                <a:gd name="connsiteY2-66" fmla="*/ 418129 h 681786"/>
                <a:gd name="connsiteX3-67" fmla="*/ 753672 w 764003"/>
                <a:gd name="connsiteY3-68" fmla="*/ 46459 h 681786"/>
                <a:gd name="connsiteX4-69" fmla="*/ 63147 w 764003"/>
                <a:gd name="connsiteY4-70" fmla="*/ 363781 h 681786"/>
                <a:gd name="connsiteX5-71" fmla="*/ 700858 w 764003"/>
                <a:gd name="connsiteY5-72" fmla="*/ 363781 h 681786"/>
                <a:gd name="connsiteX6-73" fmla="*/ 379641 w 764003"/>
                <a:gd name="connsiteY6-74" fmla="*/ 681786 h 681786"/>
                <a:gd name="connsiteX7-75" fmla="*/ 63147 w 764003"/>
                <a:gd name="connsiteY7-76" fmla="*/ 363781 h 681786"/>
                <a:gd name="connsiteX0-77" fmla="*/ 690525 w 700856"/>
                <a:gd name="connsiteY0-78" fmla="*/ 0 h 635327"/>
                <a:gd name="connsiteX1-79" fmla="*/ 318855 w 700856"/>
                <a:gd name="connsiteY1-80" fmla="*/ 371670 h 635327"/>
                <a:gd name="connsiteX2-81" fmla="*/ 690525 w 700856"/>
                <a:gd name="connsiteY2-82" fmla="*/ 0 h 635327"/>
                <a:gd name="connsiteX3-83" fmla="*/ 0 w 700856"/>
                <a:gd name="connsiteY3-84" fmla="*/ 317322 h 635327"/>
                <a:gd name="connsiteX4-85" fmla="*/ 637711 w 700856"/>
                <a:gd name="connsiteY4-86" fmla="*/ 317322 h 635327"/>
                <a:gd name="connsiteX5-87" fmla="*/ 316494 w 700856"/>
                <a:gd name="connsiteY5-88" fmla="*/ 635327 h 635327"/>
                <a:gd name="connsiteX6-89" fmla="*/ 0 w 700856"/>
                <a:gd name="connsiteY6-90" fmla="*/ 317322 h 635327"/>
                <a:gd name="connsiteX0-91" fmla="*/ 0 w 637711"/>
                <a:gd name="connsiteY0-92" fmla="*/ 39751 h 357756"/>
                <a:gd name="connsiteX1-93" fmla="*/ 637711 w 637711"/>
                <a:gd name="connsiteY1-94" fmla="*/ 39751 h 357756"/>
                <a:gd name="connsiteX2-95" fmla="*/ 316494 w 637711"/>
                <a:gd name="connsiteY2-96" fmla="*/ 357756 h 357756"/>
                <a:gd name="connsiteX3-97" fmla="*/ 0 w 637711"/>
                <a:gd name="connsiteY3-98" fmla="*/ 39751 h 357756"/>
                <a:gd name="connsiteX0-99" fmla="*/ 0 w 637711"/>
                <a:gd name="connsiteY0-100" fmla="*/ 0 h 318005"/>
                <a:gd name="connsiteX1-101" fmla="*/ 637711 w 637711"/>
                <a:gd name="connsiteY1-102" fmla="*/ 0 h 318005"/>
                <a:gd name="connsiteX2-103" fmla="*/ 316494 w 637711"/>
                <a:gd name="connsiteY2-104" fmla="*/ 318005 h 318005"/>
                <a:gd name="connsiteX3-105" fmla="*/ 0 w 637711"/>
                <a:gd name="connsiteY3-106" fmla="*/ 0 h 318005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637711" h="318005">
                  <a:moveTo>
                    <a:pt x="0" y="0"/>
                  </a:moveTo>
                  <a:lnTo>
                    <a:pt x="637711" y="0"/>
                  </a:lnTo>
                  <a:lnTo>
                    <a:pt x="316494" y="3180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3175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>
              <a:lvl1pPr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5pPr>
              <a:lvl6pPr marL="25146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6pPr>
              <a:lvl7pPr marL="29718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7pPr>
              <a:lvl8pPr marL="34290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8pPr>
              <a:lvl9pPr marL="38862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9pPr>
            </a:lstStyle>
            <a:p>
              <a:pPr eaLnBrk="1" latinLnBrk="1" hangingPunct="1">
                <a:defRPr/>
              </a:pPr>
              <a:endParaRPr lang="ko-KR" altLang="en-US" sz="3200">
                <a:latin typeface="Source Sans Pro" charset="0"/>
                <a:ea typeface="굴림" charset="-127"/>
                <a:cs typeface="Source Sans Pro" charset="0"/>
              </a:endParaRP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1393538" y="2029008"/>
              <a:ext cx="1365076" cy="1656389"/>
            </a:xfrm>
            <a:custGeom>
              <a:gdLst>
                <a:gd name="connsiteX0" fmla="*/ 450091 w 898766"/>
                <a:gd name="connsiteY0" fmla="*/ 84664 h 1091661"/>
                <a:gd name="connsiteX1" fmla="*/ 78421 w 898766"/>
                <a:gd name="connsiteY1" fmla="*/ 456334 h 1091661"/>
                <a:gd name="connsiteX2" fmla="*/ 450091 w 898766"/>
                <a:gd name="connsiteY2" fmla="*/ 828004 h 1091661"/>
                <a:gd name="connsiteX3" fmla="*/ 821761 w 898766"/>
                <a:gd name="connsiteY3" fmla="*/ 456334 h 1091661"/>
                <a:gd name="connsiteX4" fmla="*/ 450091 w 898766"/>
                <a:gd name="connsiteY4" fmla="*/ 84664 h 1091661"/>
                <a:gd name="connsiteX5" fmla="*/ 447730 w 898766"/>
                <a:gd name="connsiteY5" fmla="*/ 0 h 1091661"/>
                <a:gd name="connsiteX6" fmla="*/ 863423 w 898766"/>
                <a:gd name="connsiteY6" fmla="*/ 280035 h 1091661"/>
                <a:gd name="connsiteX7" fmla="*/ 768947 w 898766"/>
                <a:gd name="connsiteY7" fmla="*/ 773656 h 1091661"/>
                <a:gd name="connsiteX8" fmla="*/ 447730 w 898766"/>
                <a:gd name="connsiteY8" fmla="*/ 1091661 h 1091661"/>
                <a:gd name="connsiteX9" fmla="*/ 131236 w 898766"/>
                <a:gd name="connsiteY9" fmla="*/ 773656 h 1091661"/>
                <a:gd name="connsiteX10" fmla="*/ 32036 w 898766"/>
                <a:gd name="connsiteY10" fmla="*/ 280035 h 1091661"/>
                <a:gd name="connsiteX11" fmla="*/ 447730 w 898766"/>
                <a:gd name="connsiteY11" fmla="*/ 0 h 109166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8766" h="1091661">
                  <a:moveTo>
                    <a:pt x="450091" y="84664"/>
                  </a:moveTo>
                  <a:cubicBezTo>
                    <a:pt x="244823" y="84664"/>
                    <a:pt x="78421" y="251066"/>
                    <a:pt x="78421" y="456334"/>
                  </a:cubicBezTo>
                  <a:cubicBezTo>
                    <a:pt x="78421" y="661602"/>
                    <a:pt x="244823" y="828004"/>
                    <a:pt x="450091" y="828004"/>
                  </a:cubicBezTo>
                  <a:cubicBezTo>
                    <a:pt x="655359" y="828004"/>
                    <a:pt x="821761" y="661602"/>
                    <a:pt x="821761" y="456334"/>
                  </a:cubicBezTo>
                  <a:cubicBezTo>
                    <a:pt x="821761" y="251066"/>
                    <a:pt x="655359" y="84664"/>
                    <a:pt x="450091" y="84664"/>
                  </a:cubicBezTo>
                  <a:close/>
                  <a:moveTo>
                    <a:pt x="447730" y="0"/>
                  </a:moveTo>
                  <a:cubicBezTo>
                    <a:pt x="631958" y="0"/>
                    <a:pt x="792566" y="109166"/>
                    <a:pt x="863423" y="280035"/>
                  </a:cubicBezTo>
                  <a:cubicBezTo>
                    <a:pt x="934280" y="446157"/>
                    <a:pt x="896490" y="640758"/>
                    <a:pt x="768947" y="773656"/>
                  </a:cubicBezTo>
                  <a:lnTo>
                    <a:pt x="447730" y="1091661"/>
                  </a:lnTo>
                  <a:cubicBezTo>
                    <a:pt x="447730" y="1091661"/>
                    <a:pt x="447730" y="1091661"/>
                    <a:pt x="131236" y="773656"/>
                  </a:cubicBezTo>
                  <a:cubicBezTo>
                    <a:pt x="3693" y="640758"/>
                    <a:pt x="-34097" y="446157"/>
                    <a:pt x="32036" y="280035"/>
                  </a:cubicBezTo>
                  <a:cubicBezTo>
                    <a:pt x="102893" y="109166"/>
                    <a:pt x="268226" y="0"/>
                    <a:pt x="447730" y="0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>
              <a:lvl1pPr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5pPr>
              <a:lvl6pPr marL="25146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6pPr>
              <a:lvl7pPr marL="29718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7pPr>
              <a:lvl8pPr marL="34290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8pPr>
              <a:lvl9pPr marL="38862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9pPr>
            </a:lstStyle>
            <a:p>
              <a:pPr eaLnBrk="1" latinLnBrk="1" hangingPunct="1">
                <a:defRPr/>
              </a:pPr>
              <a:endParaRPr lang="ko-KR" altLang="en-US" sz="3200">
                <a:latin typeface="Source Sans Pro" charset="0"/>
                <a:ea typeface="굴림" charset="-127"/>
                <a:cs typeface="Source Sans Pro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623005" y="2029009"/>
            <a:ext cx="1365076" cy="1656391"/>
            <a:chOff x="1393538" y="2029008"/>
            <a:chExt cx="1365076" cy="1656390"/>
          </a:xfrm>
        </p:grpSpPr>
        <p:sp>
          <p:nvSpPr>
            <p:cNvPr id="63" name="타원 16"/>
            <p:cNvSpPr/>
            <p:nvPr/>
          </p:nvSpPr>
          <p:spPr bwMode="auto">
            <a:xfrm>
              <a:off x="1511507" y="2156607"/>
              <a:ext cx="1129138" cy="1129138"/>
            </a:xfrm>
            <a:prstGeom prst="ellipse">
              <a:avLst/>
            </a:prstGeom>
            <a:solidFill>
              <a:schemeClr val="bg1"/>
            </a:solidFill>
            <a:ln w="3175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/>
              <a:r>
                <a:rPr lang="en-US" altLang="ko-KR" sz="4400">
                  <a:solidFill>
                    <a:schemeClr val="accent4"/>
                  </a:solidFill>
                  <a:latin typeface="linea-basic-10" panose="02000509000000000000" pitchFamily="49" charset="0"/>
                  <a:ea typeface="linea-basic-10" panose="02000509000000000000" pitchFamily="49" charset="0"/>
                  <a:cs typeface="linea-basic-10" panose="02000509000000000000" pitchFamily="49" charset="0"/>
                </a:rPr>
                <a:t>v</a:t>
              </a:r>
              <a:endParaRPr lang="ko-KR" altLang="en-US" sz="4400">
                <a:solidFill>
                  <a:schemeClr val="accent4"/>
                </a:solidFill>
                <a:latin typeface="linea-basic-10" panose="02000509000000000000" pitchFamily="49" charset="0"/>
                <a:ea typeface="linea-basic-10" panose="02000509000000000000" pitchFamily="49" charset="0"/>
                <a:cs typeface="linea-basic-10" panose="02000509000000000000" pitchFamily="49" charset="0"/>
              </a:endParaRPr>
            </a:p>
          </p:txBody>
        </p:sp>
        <p:sp>
          <p:nvSpPr>
            <p:cNvPr id="64" name="Freeform 63"/>
            <p:cNvSpPr/>
            <p:nvPr/>
          </p:nvSpPr>
          <p:spPr bwMode="auto">
            <a:xfrm>
              <a:off x="1590416" y="3425147"/>
              <a:ext cx="968576" cy="260251"/>
            </a:xfrm>
            <a:custGeom>
              <a:gdLst>
                <a:gd name="connsiteX0" fmla="*/ 450091 w 898766"/>
                <a:gd name="connsiteY0" fmla="*/ 84664 h 1091661"/>
                <a:gd name="connsiteX1" fmla="*/ 78421 w 898766"/>
                <a:gd name="connsiteY1" fmla="*/ 456334 h 1091661"/>
                <a:gd name="connsiteX2" fmla="*/ 450091 w 898766"/>
                <a:gd name="connsiteY2" fmla="*/ 828004 h 1091661"/>
                <a:gd name="connsiteX3" fmla="*/ 821761 w 898766"/>
                <a:gd name="connsiteY3" fmla="*/ 456334 h 1091661"/>
                <a:gd name="connsiteX4" fmla="*/ 450091 w 898766"/>
                <a:gd name="connsiteY4" fmla="*/ 84664 h 1091661"/>
                <a:gd name="connsiteX5" fmla="*/ 447730 w 898766"/>
                <a:gd name="connsiteY5" fmla="*/ 0 h 1091661"/>
                <a:gd name="connsiteX6" fmla="*/ 863423 w 898766"/>
                <a:gd name="connsiteY6" fmla="*/ 280035 h 1091661"/>
                <a:gd name="connsiteX7" fmla="*/ 768947 w 898766"/>
                <a:gd name="connsiteY7" fmla="*/ 773656 h 1091661"/>
                <a:gd name="connsiteX8" fmla="*/ 447730 w 898766"/>
                <a:gd name="connsiteY8" fmla="*/ 1091661 h 1091661"/>
                <a:gd name="connsiteX9" fmla="*/ 131236 w 898766"/>
                <a:gd name="connsiteY9" fmla="*/ 773656 h 1091661"/>
                <a:gd name="connsiteX10" fmla="*/ 32036 w 898766"/>
                <a:gd name="connsiteY10" fmla="*/ 280035 h 1091661"/>
                <a:gd name="connsiteX11" fmla="*/ 447730 w 898766"/>
                <a:gd name="connsiteY11" fmla="*/ 0 h 1091661"/>
                <a:gd name="connsiteX0-1" fmla="*/ 821761 w 898766"/>
                <a:gd name="connsiteY0-2" fmla="*/ 456334 h 1091661"/>
                <a:gd name="connsiteX1-3" fmla="*/ 78421 w 898766"/>
                <a:gd name="connsiteY1-4" fmla="*/ 456334 h 1091661"/>
                <a:gd name="connsiteX2-5" fmla="*/ 450091 w 898766"/>
                <a:gd name="connsiteY2-6" fmla="*/ 828004 h 1091661"/>
                <a:gd name="connsiteX3-7" fmla="*/ 821761 w 898766"/>
                <a:gd name="connsiteY3-8" fmla="*/ 456334 h 1091661"/>
                <a:gd name="connsiteX4-9" fmla="*/ 447730 w 898766"/>
                <a:gd name="connsiteY4-10" fmla="*/ 0 h 1091661"/>
                <a:gd name="connsiteX5-11" fmla="*/ 863423 w 898766"/>
                <a:gd name="connsiteY5-12" fmla="*/ 280035 h 1091661"/>
                <a:gd name="connsiteX6-13" fmla="*/ 768947 w 898766"/>
                <a:gd name="connsiteY6-14" fmla="*/ 773656 h 1091661"/>
                <a:gd name="connsiteX7-15" fmla="*/ 447730 w 898766"/>
                <a:gd name="connsiteY7-16" fmla="*/ 1091661 h 1091661"/>
                <a:gd name="connsiteX8-17" fmla="*/ 131236 w 898766"/>
                <a:gd name="connsiteY8-18" fmla="*/ 773656 h 1091661"/>
                <a:gd name="connsiteX9-19" fmla="*/ 32036 w 898766"/>
                <a:gd name="connsiteY9-20" fmla="*/ 280035 h 1091661"/>
                <a:gd name="connsiteX10-21" fmla="*/ 447730 w 898766"/>
                <a:gd name="connsiteY10-22" fmla="*/ 0 h 1091661"/>
                <a:gd name="connsiteX0-23" fmla="*/ 821761 w 898766"/>
                <a:gd name="connsiteY0-24" fmla="*/ 238002 h 873329"/>
                <a:gd name="connsiteX1-25" fmla="*/ 78421 w 898766"/>
                <a:gd name="connsiteY1-26" fmla="*/ 238002 h 873329"/>
                <a:gd name="connsiteX2-27" fmla="*/ 450091 w 898766"/>
                <a:gd name="connsiteY2-28" fmla="*/ 609672 h 873329"/>
                <a:gd name="connsiteX3-29" fmla="*/ 821761 w 898766"/>
                <a:gd name="connsiteY3-30" fmla="*/ 238002 h 873329"/>
                <a:gd name="connsiteX4-31" fmla="*/ 32036 w 898766"/>
                <a:gd name="connsiteY4-32" fmla="*/ 61703 h 873329"/>
                <a:gd name="connsiteX5-33" fmla="*/ 863423 w 898766"/>
                <a:gd name="connsiteY5-34" fmla="*/ 61703 h 873329"/>
                <a:gd name="connsiteX6-35" fmla="*/ 768947 w 898766"/>
                <a:gd name="connsiteY6-36" fmla="*/ 555324 h 873329"/>
                <a:gd name="connsiteX7-37" fmla="*/ 447730 w 898766"/>
                <a:gd name="connsiteY7-38" fmla="*/ 873329 h 873329"/>
                <a:gd name="connsiteX8-39" fmla="*/ 131236 w 898766"/>
                <a:gd name="connsiteY8-40" fmla="*/ 555324 h 873329"/>
                <a:gd name="connsiteX9-41" fmla="*/ 32036 w 898766"/>
                <a:gd name="connsiteY9-42" fmla="*/ 61703 h 873329"/>
                <a:gd name="connsiteX0-43" fmla="*/ 821761 w 832092"/>
                <a:gd name="connsiteY0-44" fmla="*/ 176299 h 811626"/>
                <a:gd name="connsiteX1-45" fmla="*/ 78421 w 832092"/>
                <a:gd name="connsiteY1-46" fmla="*/ 176299 h 811626"/>
                <a:gd name="connsiteX2-47" fmla="*/ 450091 w 832092"/>
                <a:gd name="connsiteY2-48" fmla="*/ 547969 h 811626"/>
                <a:gd name="connsiteX3-49" fmla="*/ 821761 w 832092"/>
                <a:gd name="connsiteY3-50" fmla="*/ 176299 h 811626"/>
                <a:gd name="connsiteX4-51" fmla="*/ 32036 w 832092"/>
                <a:gd name="connsiteY4-52" fmla="*/ 0 h 811626"/>
                <a:gd name="connsiteX5-53" fmla="*/ 768947 w 832092"/>
                <a:gd name="connsiteY5-54" fmla="*/ 493621 h 811626"/>
                <a:gd name="connsiteX6-55" fmla="*/ 447730 w 832092"/>
                <a:gd name="connsiteY6-56" fmla="*/ 811626 h 811626"/>
                <a:gd name="connsiteX7-57" fmla="*/ 131236 w 832092"/>
                <a:gd name="connsiteY7-58" fmla="*/ 493621 h 811626"/>
                <a:gd name="connsiteX8-59" fmla="*/ 32036 w 832092"/>
                <a:gd name="connsiteY8-60" fmla="*/ 0 h 811626"/>
                <a:gd name="connsiteX0-61" fmla="*/ 753672 w 764003"/>
                <a:gd name="connsiteY0-62" fmla="*/ 46459 h 681786"/>
                <a:gd name="connsiteX1-63" fmla="*/ 10332 w 764003"/>
                <a:gd name="connsiteY1-64" fmla="*/ 46459 h 681786"/>
                <a:gd name="connsiteX2-65" fmla="*/ 382002 w 764003"/>
                <a:gd name="connsiteY2-66" fmla="*/ 418129 h 681786"/>
                <a:gd name="connsiteX3-67" fmla="*/ 753672 w 764003"/>
                <a:gd name="connsiteY3-68" fmla="*/ 46459 h 681786"/>
                <a:gd name="connsiteX4-69" fmla="*/ 63147 w 764003"/>
                <a:gd name="connsiteY4-70" fmla="*/ 363781 h 681786"/>
                <a:gd name="connsiteX5-71" fmla="*/ 700858 w 764003"/>
                <a:gd name="connsiteY5-72" fmla="*/ 363781 h 681786"/>
                <a:gd name="connsiteX6-73" fmla="*/ 379641 w 764003"/>
                <a:gd name="connsiteY6-74" fmla="*/ 681786 h 681786"/>
                <a:gd name="connsiteX7-75" fmla="*/ 63147 w 764003"/>
                <a:gd name="connsiteY7-76" fmla="*/ 363781 h 681786"/>
                <a:gd name="connsiteX0-77" fmla="*/ 690525 w 700856"/>
                <a:gd name="connsiteY0-78" fmla="*/ 0 h 635327"/>
                <a:gd name="connsiteX1-79" fmla="*/ 318855 w 700856"/>
                <a:gd name="connsiteY1-80" fmla="*/ 371670 h 635327"/>
                <a:gd name="connsiteX2-81" fmla="*/ 690525 w 700856"/>
                <a:gd name="connsiteY2-82" fmla="*/ 0 h 635327"/>
                <a:gd name="connsiteX3-83" fmla="*/ 0 w 700856"/>
                <a:gd name="connsiteY3-84" fmla="*/ 317322 h 635327"/>
                <a:gd name="connsiteX4-85" fmla="*/ 637711 w 700856"/>
                <a:gd name="connsiteY4-86" fmla="*/ 317322 h 635327"/>
                <a:gd name="connsiteX5-87" fmla="*/ 316494 w 700856"/>
                <a:gd name="connsiteY5-88" fmla="*/ 635327 h 635327"/>
                <a:gd name="connsiteX6-89" fmla="*/ 0 w 700856"/>
                <a:gd name="connsiteY6-90" fmla="*/ 317322 h 635327"/>
                <a:gd name="connsiteX0-91" fmla="*/ 0 w 637711"/>
                <a:gd name="connsiteY0-92" fmla="*/ 39751 h 357756"/>
                <a:gd name="connsiteX1-93" fmla="*/ 637711 w 637711"/>
                <a:gd name="connsiteY1-94" fmla="*/ 39751 h 357756"/>
                <a:gd name="connsiteX2-95" fmla="*/ 316494 w 637711"/>
                <a:gd name="connsiteY2-96" fmla="*/ 357756 h 357756"/>
                <a:gd name="connsiteX3-97" fmla="*/ 0 w 637711"/>
                <a:gd name="connsiteY3-98" fmla="*/ 39751 h 357756"/>
                <a:gd name="connsiteX0-99" fmla="*/ 0 w 637711"/>
                <a:gd name="connsiteY0-100" fmla="*/ 0 h 318005"/>
                <a:gd name="connsiteX1-101" fmla="*/ 637711 w 637711"/>
                <a:gd name="connsiteY1-102" fmla="*/ 0 h 318005"/>
                <a:gd name="connsiteX2-103" fmla="*/ 316494 w 637711"/>
                <a:gd name="connsiteY2-104" fmla="*/ 318005 h 318005"/>
                <a:gd name="connsiteX3-105" fmla="*/ 0 w 637711"/>
                <a:gd name="connsiteY3-106" fmla="*/ 0 h 318005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637711" h="318005">
                  <a:moveTo>
                    <a:pt x="0" y="0"/>
                  </a:moveTo>
                  <a:lnTo>
                    <a:pt x="637711" y="0"/>
                  </a:lnTo>
                  <a:lnTo>
                    <a:pt x="316494" y="3180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3175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>
              <a:lvl1pPr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5pPr>
              <a:lvl6pPr marL="25146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6pPr>
              <a:lvl7pPr marL="29718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7pPr>
              <a:lvl8pPr marL="34290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8pPr>
              <a:lvl9pPr marL="38862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9pPr>
            </a:lstStyle>
            <a:p>
              <a:pPr eaLnBrk="1" latinLnBrk="1" hangingPunct="1">
                <a:defRPr/>
              </a:pPr>
              <a:endParaRPr lang="ko-KR" altLang="en-US" sz="3200">
                <a:latin typeface="Source Sans Pro" charset="0"/>
                <a:ea typeface="굴림" charset="-127"/>
                <a:cs typeface="Source Sans Pro" charset="0"/>
              </a:endParaRPr>
            </a:p>
          </p:txBody>
        </p:sp>
        <p:sp>
          <p:nvSpPr>
            <p:cNvPr id="65" name="Freeform 64"/>
            <p:cNvSpPr/>
            <p:nvPr/>
          </p:nvSpPr>
          <p:spPr bwMode="auto">
            <a:xfrm>
              <a:off x="1393538" y="2029008"/>
              <a:ext cx="1365076" cy="1656389"/>
            </a:xfrm>
            <a:custGeom>
              <a:gdLst>
                <a:gd name="connsiteX0" fmla="*/ 450091 w 898766"/>
                <a:gd name="connsiteY0" fmla="*/ 84664 h 1091661"/>
                <a:gd name="connsiteX1" fmla="*/ 78421 w 898766"/>
                <a:gd name="connsiteY1" fmla="*/ 456334 h 1091661"/>
                <a:gd name="connsiteX2" fmla="*/ 450091 w 898766"/>
                <a:gd name="connsiteY2" fmla="*/ 828004 h 1091661"/>
                <a:gd name="connsiteX3" fmla="*/ 821761 w 898766"/>
                <a:gd name="connsiteY3" fmla="*/ 456334 h 1091661"/>
                <a:gd name="connsiteX4" fmla="*/ 450091 w 898766"/>
                <a:gd name="connsiteY4" fmla="*/ 84664 h 1091661"/>
                <a:gd name="connsiteX5" fmla="*/ 447730 w 898766"/>
                <a:gd name="connsiteY5" fmla="*/ 0 h 1091661"/>
                <a:gd name="connsiteX6" fmla="*/ 863423 w 898766"/>
                <a:gd name="connsiteY6" fmla="*/ 280035 h 1091661"/>
                <a:gd name="connsiteX7" fmla="*/ 768947 w 898766"/>
                <a:gd name="connsiteY7" fmla="*/ 773656 h 1091661"/>
                <a:gd name="connsiteX8" fmla="*/ 447730 w 898766"/>
                <a:gd name="connsiteY8" fmla="*/ 1091661 h 1091661"/>
                <a:gd name="connsiteX9" fmla="*/ 131236 w 898766"/>
                <a:gd name="connsiteY9" fmla="*/ 773656 h 1091661"/>
                <a:gd name="connsiteX10" fmla="*/ 32036 w 898766"/>
                <a:gd name="connsiteY10" fmla="*/ 280035 h 1091661"/>
                <a:gd name="connsiteX11" fmla="*/ 447730 w 898766"/>
                <a:gd name="connsiteY11" fmla="*/ 0 h 109166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8766" h="1091661">
                  <a:moveTo>
                    <a:pt x="450091" y="84664"/>
                  </a:moveTo>
                  <a:cubicBezTo>
                    <a:pt x="244823" y="84664"/>
                    <a:pt x="78421" y="251066"/>
                    <a:pt x="78421" y="456334"/>
                  </a:cubicBezTo>
                  <a:cubicBezTo>
                    <a:pt x="78421" y="661602"/>
                    <a:pt x="244823" y="828004"/>
                    <a:pt x="450091" y="828004"/>
                  </a:cubicBezTo>
                  <a:cubicBezTo>
                    <a:pt x="655359" y="828004"/>
                    <a:pt x="821761" y="661602"/>
                    <a:pt x="821761" y="456334"/>
                  </a:cubicBezTo>
                  <a:cubicBezTo>
                    <a:pt x="821761" y="251066"/>
                    <a:pt x="655359" y="84664"/>
                    <a:pt x="450091" y="84664"/>
                  </a:cubicBezTo>
                  <a:close/>
                  <a:moveTo>
                    <a:pt x="447730" y="0"/>
                  </a:moveTo>
                  <a:cubicBezTo>
                    <a:pt x="631958" y="0"/>
                    <a:pt x="792566" y="109166"/>
                    <a:pt x="863423" y="280035"/>
                  </a:cubicBezTo>
                  <a:cubicBezTo>
                    <a:pt x="934280" y="446157"/>
                    <a:pt x="896490" y="640758"/>
                    <a:pt x="768947" y="773656"/>
                  </a:cubicBezTo>
                  <a:lnTo>
                    <a:pt x="447730" y="1091661"/>
                  </a:lnTo>
                  <a:cubicBezTo>
                    <a:pt x="447730" y="1091661"/>
                    <a:pt x="447730" y="1091661"/>
                    <a:pt x="131236" y="773656"/>
                  </a:cubicBezTo>
                  <a:cubicBezTo>
                    <a:pt x="3693" y="640758"/>
                    <a:pt x="-34097" y="446157"/>
                    <a:pt x="32036" y="280035"/>
                  </a:cubicBezTo>
                  <a:cubicBezTo>
                    <a:pt x="102893" y="109166"/>
                    <a:pt x="268226" y="0"/>
                    <a:pt x="447730" y="0"/>
                  </a:cubicBezTo>
                  <a:close/>
                </a:path>
              </a:pathLst>
            </a:custGeom>
            <a:solidFill>
              <a:schemeClr val="accent4"/>
            </a:solidFill>
            <a:ln w="3175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>
              <a:lvl1pPr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5pPr>
              <a:lvl6pPr marL="25146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6pPr>
              <a:lvl7pPr marL="29718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7pPr>
              <a:lvl8pPr marL="34290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8pPr>
              <a:lvl9pPr marL="38862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9pPr>
            </a:lstStyle>
            <a:p>
              <a:pPr eaLnBrk="1" latinLnBrk="1" hangingPunct="1">
                <a:defRPr/>
              </a:pPr>
              <a:endParaRPr lang="ko-KR" altLang="en-US" sz="3200">
                <a:latin typeface="Source Sans Pro" charset="0"/>
                <a:ea typeface="굴림" charset="-127"/>
                <a:cs typeface="Source Sans Pro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856470" y="4318859"/>
            <a:ext cx="1989901" cy="148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8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01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>
              <a:spcBef>
                <a:spcPts val="600"/>
              </a:spcBef>
            </a:pPr>
            <a:r>
              <a:rPr lang="en-US" sz="2000">
                <a:latin typeface="Bebas Neue" charset="0"/>
                <a:ea typeface="Bebas Neue" charset="0"/>
                <a:cs typeface="Bebas Neue" charset="0"/>
              </a:rPr>
              <a:t>We the best.</a:t>
            </a:r>
            <a:endParaRPr lang="en-US" sz="20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err="1">
                <a:latin typeface="Source Sans Pro" charset="0"/>
              </a:rPr>
              <a:t>Lorem ipsum dolor sit amet, consectetur adipiscing elit. Lorem ipsum dolor.</a:t>
            </a:r>
            <a:endParaRPr lang="en-US" sz="1200">
              <a:latin typeface="Source Sans Pro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06902" y="4318859"/>
            <a:ext cx="1989901" cy="148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8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02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>
              <a:spcBef>
                <a:spcPts val="600"/>
              </a:spcBef>
            </a:pPr>
            <a:r>
              <a:rPr lang="en-US" sz="2000">
                <a:latin typeface="Bebas Neue" charset="0"/>
                <a:ea typeface="Bebas Neue" charset="0"/>
                <a:cs typeface="Bebas Neue" charset="0"/>
              </a:rPr>
              <a:t>We the best.</a:t>
            </a:r>
            <a:endParaRPr lang="en-US" sz="20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err="1">
                <a:latin typeface="Source Sans Pro" charset="0"/>
              </a:rPr>
              <a:t>Lorem ipsum dolor sit amet, consectetur adipiscing elit. Lorem ipsum dolor.</a:t>
            </a:r>
            <a:endParaRPr lang="en-US" sz="1200">
              <a:latin typeface="Source Sans Pro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157334" y="4318859"/>
            <a:ext cx="1989901" cy="148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8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03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>
              <a:spcBef>
                <a:spcPts val="600"/>
              </a:spcBef>
            </a:pPr>
            <a:r>
              <a:rPr lang="en-US" sz="2000">
                <a:latin typeface="Bebas Neue" charset="0"/>
                <a:ea typeface="Bebas Neue" charset="0"/>
                <a:cs typeface="Bebas Neue" charset="0"/>
              </a:rPr>
              <a:t>We the best.</a:t>
            </a:r>
            <a:endParaRPr lang="en-US" sz="20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err="1">
                <a:latin typeface="Source Sans Pro" charset="0"/>
              </a:rPr>
              <a:t>Lorem ipsum dolor sit amet, consectetur adipiscing elit. Lorem ipsum dolor.</a:t>
            </a:r>
            <a:endParaRPr lang="en-US" sz="1200">
              <a:latin typeface="Source Sans Pro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307767" y="4318859"/>
            <a:ext cx="1989901" cy="148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8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04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>
              <a:spcBef>
                <a:spcPts val="600"/>
              </a:spcBef>
            </a:pPr>
            <a:r>
              <a:rPr lang="en-US" sz="2000">
                <a:latin typeface="Bebas Neue" charset="0"/>
                <a:ea typeface="Bebas Neue" charset="0"/>
                <a:cs typeface="Bebas Neue" charset="0"/>
              </a:rPr>
              <a:t>We the best.</a:t>
            </a:r>
            <a:endParaRPr lang="en-US" sz="20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err="1">
                <a:latin typeface="Source Sans Pro" charset="0"/>
              </a:rPr>
              <a:t>Lorem ipsum dolor sit amet, consectetur adipiscing elit. Lorem ipsum dolor.</a:t>
            </a:r>
            <a:endParaRPr lang="en-US" sz="1200">
              <a:latin typeface="Source Sans Pro" charset="0"/>
            </a:endParaRPr>
          </a:p>
        </p:txBody>
      </p:sp>
      <p:sp>
        <p:nvSpPr>
          <p:cNvPr id="75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76" name="组合 75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77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78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79" name="组合 78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80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accel="50000" decel="5000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9" name="Group 18"/>
          <p:cNvGrpSpPr/>
          <p:nvPr/>
        </p:nvGrpSpPr>
        <p:grpSpPr>
          <a:xfrm>
            <a:off x="1" y="1633538"/>
            <a:ext cx="6027739" cy="2052639"/>
            <a:chOff x="0" y="1633537"/>
            <a:chExt cx="6027739" cy="2052638"/>
          </a:xfrm>
        </p:grpSpPr>
        <p:sp>
          <p:nvSpPr>
            <p:cNvPr id="9" name="Freeform 7"/>
            <p:cNvSpPr/>
            <p:nvPr/>
          </p:nvSpPr>
          <p:spPr bwMode="auto">
            <a:xfrm>
              <a:off x="2349501" y="1633537"/>
              <a:ext cx="3678238" cy="2052638"/>
            </a:xfrm>
            <a:custGeom>
              <a:gdLst>
                <a:gd name="T0" fmla="*/ 209 w 456"/>
                <a:gd name="T1" fmla="*/ 199 h 254"/>
                <a:gd name="T2" fmla="*/ 0 w 456"/>
                <a:gd name="T3" fmla="*/ 199 h 254"/>
                <a:gd name="T4" fmla="*/ 0 w 456"/>
                <a:gd name="T5" fmla="*/ 254 h 254"/>
                <a:gd name="T6" fmla="*/ 257 w 456"/>
                <a:gd name="T7" fmla="*/ 254 h 254"/>
                <a:gd name="T8" fmla="*/ 456 w 456"/>
                <a:gd name="T9" fmla="*/ 55 h 254"/>
                <a:gd name="T10" fmla="*/ 456 w 456"/>
                <a:gd name="T11" fmla="*/ 0 h 254"/>
                <a:gd name="T12" fmla="*/ 209 w 456"/>
                <a:gd name="T13" fmla="*/ 199 h 25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" h="254">
                  <a:moveTo>
                    <a:pt x="209" y="199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32" y="254"/>
                    <a:pt x="232" y="254"/>
                    <a:pt x="257" y="254"/>
                  </a:cubicBezTo>
                  <a:cubicBezTo>
                    <a:pt x="261" y="146"/>
                    <a:pt x="348" y="59"/>
                    <a:pt x="456" y="55"/>
                  </a:cubicBezTo>
                  <a:cubicBezTo>
                    <a:pt x="456" y="0"/>
                    <a:pt x="456" y="0"/>
                    <a:pt x="456" y="0"/>
                  </a:cubicBezTo>
                  <a:cubicBezTo>
                    <a:pt x="337" y="4"/>
                    <a:pt x="237" y="87"/>
                    <a:pt x="209" y="1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3244132"/>
              <a:ext cx="2349501" cy="4420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" y="3816350"/>
            <a:ext cx="6027739" cy="2052639"/>
            <a:chOff x="0" y="3816349"/>
            <a:chExt cx="6027739" cy="2052639"/>
          </a:xfrm>
        </p:grpSpPr>
        <p:sp>
          <p:nvSpPr>
            <p:cNvPr id="10" name="Freeform 8"/>
            <p:cNvSpPr/>
            <p:nvPr/>
          </p:nvSpPr>
          <p:spPr bwMode="auto">
            <a:xfrm>
              <a:off x="2349501" y="3816350"/>
              <a:ext cx="3678238" cy="2052638"/>
            </a:xfrm>
            <a:custGeom>
              <a:gdLst>
                <a:gd name="T0" fmla="*/ 257 w 456"/>
                <a:gd name="T1" fmla="*/ 0 h 254"/>
                <a:gd name="T2" fmla="*/ 0 w 456"/>
                <a:gd name="T3" fmla="*/ 0 h 254"/>
                <a:gd name="T4" fmla="*/ 0 w 456"/>
                <a:gd name="T5" fmla="*/ 55 h 254"/>
                <a:gd name="T6" fmla="*/ 209 w 456"/>
                <a:gd name="T7" fmla="*/ 55 h 254"/>
                <a:gd name="T8" fmla="*/ 456 w 456"/>
                <a:gd name="T9" fmla="*/ 254 h 254"/>
                <a:gd name="T10" fmla="*/ 456 w 456"/>
                <a:gd name="T11" fmla="*/ 199 h 254"/>
                <a:gd name="T12" fmla="*/ 257 w 456"/>
                <a:gd name="T13" fmla="*/ 0 h 25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" h="254">
                  <a:moveTo>
                    <a:pt x="257" y="0"/>
                  </a:moveTo>
                  <a:cubicBezTo>
                    <a:pt x="232" y="0"/>
                    <a:pt x="32" y="0"/>
                    <a:pt x="0" y="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209" y="55"/>
                    <a:pt x="209" y="55"/>
                    <a:pt x="209" y="55"/>
                  </a:cubicBezTo>
                  <a:cubicBezTo>
                    <a:pt x="237" y="167"/>
                    <a:pt x="337" y="250"/>
                    <a:pt x="456" y="254"/>
                  </a:cubicBezTo>
                  <a:cubicBezTo>
                    <a:pt x="456" y="199"/>
                    <a:pt x="456" y="199"/>
                    <a:pt x="456" y="199"/>
                  </a:cubicBezTo>
                  <a:cubicBezTo>
                    <a:pt x="348" y="195"/>
                    <a:pt x="261" y="108"/>
                    <a:pt x="2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0" y="3816349"/>
              <a:ext cx="2349501" cy="44204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156325" y="1633538"/>
            <a:ext cx="6035675" cy="2052639"/>
            <a:chOff x="6156326" y="1633537"/>
            <a:chExt cx="6035674" cy="2052638"/>
          </a:xfrm>
        </p:grpSpPr>
        <p:sp>
          <p:nvSpPr>
            <p:cNvPr id="7" name="Freeform 5"/>
            <p:cNvSpPr/>
            <p:nvPr/>
          </p:nvSpPr>
          <p:spPr bwMode="auto">
            <a:xfrm>
              <a:off x="6156326" y="1633537"/>
              <a:ext cx="3670300" cy="2052638"/>
            </a:xfrm>
            <a:custGeom>
              <a:gdLst>
                <a:gd name="T0" fmla="*/ 246 w 455"/>
                <a:gd name="T1" fmla="*/ 199 h 254"/>
                <a:gd name="T2" fmla="*/ 0 w 455"/>
                <a:gd name="T3" fmla="*/ 0 h 254"/>
                <a:gd name="T4" fmla="*/ 0 w 455"/>
                <a:gd name="T5" fmla="*/ 55 h 254"/>
                <a:gd name="T6" fmla="*/ 199 w 455"/>
                <a:gd name="T7" fmla="*/ 254 h 254"/>
                <a:gd name="T8" fmla="*/ 455 w 455"/>
                <a:gd name="T9" fmla="*/ 254 h 254"/>
                <a:gd name="T10" fmla="*/ 455 w 455"/>
                <a:gd name="T11" fmla="*/ 199 h 254"/>
                <a:gd name="T12" fmla="*/ 246 w 455"/>
                <a:gd name="T13" fmla="*/ 199 h 25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5" h="254">
                  <a:moveTo>
                    <a:pt x="246" y="199"/>
                  </a:moveTo>
                  <a:cubicBezTo>
                    <a:pt x="219" y="87"/>
                    <a:pt x="119" y="4"/>
                    <a:pt x="0" y="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07" y="59"/>
                    <a:pt x="195" y="146"/>
                    <a:pt x="199" y="254"/>
                  </a:cubicBezTo>
                  <a:cubicBezTo>
                    <a:pt x="228" y="254"/>
                    <a:pt x="424" y="254"/>
                    <a:pt x="455" y="254"/>
                  </a:cubicBezTo>
                  <a:cubicBezTo>
                    <a:pt x="455" y="199"/>
                    <a:pt x="455" y="199"/>
                    <a:pt x="455" y="199"/>
                  </a:cubicBezTo>
                  <a:lnTo>
                    <a:pt x="246" y="19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826626" y="3244132"/>
              <a:ext cx="2365374" cy="44204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56325" y="3816350"/>
            <a:ext cx="6035675" cy="2052639"/>
            <a:chOff x="6156326" y="3816349"/>
            <a:chExt cx="6035674" cy="2052639"/>
          </a:xfrm>
        </p:grpSpPr>
        <p:sp>
          <p:nvSpPr>
            <p:cNvPr id="8" name="Freeform 6"/>
            <p:cNvSpPr/>
            <p:nvPr/>
          </p:nvSpPr>
          <p:spPr bwMode="auto">
            <a:xfrm>
              <a:off x="6156326" y="3816350"/>
              <a:ext cx="3670300" cy="2052638"/>
            </a:xfrm>
            <a:custGeom>
              <a:gdLst>
                <a:gd name="T0" fmla="*/ 199 w 455"/>
                <a:gd name="T1" fmla="*/ 0 h 254"/>
                <a:gd name="T2" fmla="*/ 0 w 455"/>
                <a:gd name="T3" fmla="*/ 199 h 254"/>
                <a:gd name="T4" fmla="*/ 0 w 455"/>
                <a:gd name="T5" fmla="*/ 254 h 254"/>
                <a:gd name="T6" fmla="*/ 246 w 455"/>
                <a:gd name="T7" fmla="*/ 55 h 254"/>
                <a:gd name="T8" fmla="*/ 455 w 455"/>
                <a:gd name="T9" fmla="*/ 55 h 254"/>
                <a:gd name="T10" fmla="*/ 455 w 455"/>
                <a:gd name="T11" fmla="*/ 0 h 254"/>
                <a:gd name="T12" fmla="*/ 199 w 455"/>
                <a:gd name="T13" fmla="*/ 0 h 25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5" h="254">
                  <a:moveTo>
                    <a:pt x="199" y="0"/>
                  </a:moveTo>
                  <a:cubicBezTo>
                    <a:pt x="195" y="108"/>
                    <a:pt x="107" y="195"/>
                    <a:pt x="0" y="199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119" y="250"/>
                    <a:pt x="219" y="167"/>
                    <a:pt x="246" y="55"/>
                  </a:cubicBezTo>
                  <a:cubicBezTo>
                    <a:pt x="455" y="55"/>
                    <a:pt x="455" y="55"/>
                    <a:pt x="455" y="55"/>
                  </a:cubicBezTo>
                  <a:cubicBezTo>
                    <a:pt x="455" y="0"/>
                    <a:pt x="455" y="0"/>
                    <a:pt x="455" y="0"/>
                  </a:cubicBezTo>
                  <a:cubicBezTo>
                    <a:pt x="363" y="0"/>
                    <a:pt x="291" y="0"/>
                    <a:pt x="1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826626" y="3816349"/>
              <a:ext cx="2365374" cy="44204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>
                <a:latin typeface="Source Sans Pro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 rot="2425313">
            <a:off x="4355495" y="1909199"/>
            <a:ext cx="3601660" cy="3601660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Source Sans Pro" charset="0"/>
              </a:rPr>
              <a:t>02 Lorem ipsum dolor sit </a:t>
            </a:r>
            <a:endParaRPr lang="en-US" sz="1600">
              <a:solidFill>
                <a:schemeClr val="bg1"/>
              </a:solidFill>
              <a:latin typeface="Source Sans Pro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9134324">
            <a:off x="4234859" y="1911410"/>
            <a:ext cx="3601660" cy="3601660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Source Sans Pro" charset="0"/>
              </a:rPr>
              <a:t>01 Lorem ipsum dolor sit </a:t>
            </a:r>
            <a:endParaRPr lang="en-US" sz="1600">
              <a:solidFill>
                <a:schemeClr val="bg1"/>
              </a:solidFill>
              <a:latin typeface="Source Sans Pro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8100000">
            <a:off x="4340075" y="2015519"/>
            <a:ext cx="3601660" cy="3601660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FFFFFF"/>
                </a:solidFill>
                <a:latin typeface="Source Sans Pro" charset="0"/>
              </a:rPr>
              <a:t>03 Lorem ipsum dolor sit </a:t>
            </a:r>
            <a:endParaRPr lang="en-US" sz="1600">
              <a:solidFill>
                <a:srgbClr val="FFFFFF"/>
              </a:solidFill>
              <a:latin typeface="Source Sans Pr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3633005">
            <a:off x="4254401" y="2001175"/>
            <a:ext cx="3601660" cy="3601660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FFFFFF"/>
                </a:solidFill>
                <a:latin typeface="Source Sans Pro" charset="0"/>
              </a:rPr>
              <a:t>04 Lorem ipsum dolor sit </a:t>
            </a:r>
            <a:endParaRPr lang="en-US" sz="1600">
              <a:solidFill>
                <a:srgbClr val="FFFFFF"/>
              </a:solidFill>
              <a:latin typeface="Source Sans Pro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32075" y="1496588"/>
            <a:ext cx="3054896" cy="1215717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01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120000"/>
              </a:lnSpc>
            </a:pPr>
            <a:r>
              <a:rPr lang="en-US" sz="1200">
                <a:latin typeface="Source Sans Pro" charset="0"/>
              </a:rPr>
              <a:t>is to replace the Lorem Ipsum text with whatever text you prefer. Lorem ipsum is placeholder text. In fact, I think it.</a:t>
            </a:r>
            <a:endParaRPr lang="en-US" sz="1200">
              <a:latin typeface="Source Sans Pro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32075" y="4691002"/>
            <a:ext cx="3054896" cy="1215717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04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120000"/>
              </a:lnSpc>
            </a:pPr>
            <a:r>
              <a:rPr lang="en-US" sz="1200">
                <a:latin typeface="Source Sans Pro" charset="0"/>
              </a:rPr>
              <a:t>is to replace the Lorem Ipsum text with whatever text you prefer. Lorem ipsum is placeholder text. In fact, I think it.</a:t>
            </a:r>
            <a:endParaRPr lang="en-US" sz="1200">
              <a:latin typeface="Source Sans Pro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76136" y="1496588"/>
            <a:ext cx="3054896" cy="1215717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02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120000"/>
              </a:lnSpc>
            </a:pPr>
            <a:r>
              <a:rPr lang="en-US" sz="1200">
                <a:latin typeface="Source Sans Pro" charset="0"/>
              </a:rPr>
              <a:t>is to replace the Lorem Ipsum text with whatever text you prefer. Lorem ipsum is placeholder text. In fact, I think it.</a:t>
            </a:r>
            <a:endParaRPr lang="en-US" sz="1200">
              <a:latin typeface="Source Sans Pr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576136" y="4691002"/>
            <a:ext cx="3054896" cy="1215717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03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120000"/>
              </a:lnSpc>
            </a:pPr>
            <a:r>
              <a:rPr lang="en-US" sz="1200">
                <a:latin typeface="Source Sans Pro" charset="0"/>
              </a:rPr>
              <a:t>is to replace the Lorem Ipsum text with whatever text you prefer. Lorem ipsum is placeholder text. In fact, I think it.</a:t>
            </a:r>
            <a:endParaRPr lang="en-US" sz="1200">
              <a:latin typeface="Source Sans Pro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96394" y="3959134"/>
            <a:ext cx="2276689" cy="580287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>
                <a:latin typeface="Bebas Neue" charset="0"/>
                <a:ea typeface="Bebas Neue" charset="0"/>
                <a:cs typeface="Bebas Neue" charset="0"/>
              </a:rPr>
              <a:t>标题</a:t>
            </a:r>
            <a:endParaRPr lang="en-US" sz="1400" b="1">
              <a:latin typeface="Bebas Neue" charset="0"/>
              <a:ea typeface="Bebas Neue" charset="0"/>
              <a:cs typeface="Bebas Neue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96394" y="2878548"/>
            <a:ext cx="2276689" cy="1437317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7200">
                <a:latin typeface="linea-basic-10" panose="02000509000000000000" pitchFamily="49" charset="0"/>
              </a:rPr>
              <a:t>S</a:t>
            </a:r>
            <a:endParaRPr lang="en-US" sz="4400">
              <a:latin typeface="linea-basic-10" panose="02000509000000000000" pitchFamily="49" charset="0"/>
            </a:endParaRPr>
          </a:p>
        </p:txBody>
      </p:sp>
      <p:sp>
        <p:nvSpPr>
          <p:cNvPr id="29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31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33" name="组合 32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34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Rectangle 13"/>
          <p:cNvSpPr/>
          <p:nvPr/>
        </p:nvSpPr>
        <p:spPr>
          <a:xfrm>
            <a:off x="0" y="3154182"/>
            <a:ext cx="12192000" cy="1069975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1">
                  <a:alpha val="5000"/>
                  <a:lumMod val="56000"/>
                  <a:lumOff val="44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>
              <a:latin typeface="Source Sans Pro" charset="0"/>
            </a:endParaRPr>
          </a:p>
        </p:txBody>
      </p:sp>
      <p:sp>
        <p:nvSpPr>
          <p:cNvPr id="8" name="Freeform 6"/>
          <p:cNvSpPr/>
          <p:nvPr/>
        </p:nvSpPr>
        <p:spPr bwMode="auto">
          <a:xfrm>
            <a:off x="4614126" y="3154182"/>
            <a:ext cx="979487" cy="1069975"/>
          </a:xfrm>
          <a:custGeom>
            <a:gdLst>
              <a:gd name="T0" fmla="*/ 617 w 617"/>
              <a:gd name="T1" fmla="*/ 337 h 674"/>
              <a:gd name="T2" fmla="*/ 282 w 617"/>
              <a:gd name="T3" fmla="*/ 0 h 674"/>
              <a:gd name="T4" fmla="*/ 0 w 617"/>
              <a:gd name="T5" fmla="*/ 0 h 674"/>
              <a:gd name="T6" fmla="*/ 334 w 617"/>
              <a:gd name="T7" fmla="*/ 337 h 674"/>
              <a:gd name="T8" fmla="*/ 0 w 617"/>
              <a:gd name="T9" fmla="*/ 674 h 674"/>
              <a:gd name="T10" fmla="*/ 282 w 617"/>
              <a:gd name="T11" fmla="*/ 674 h 674"/>
              <a:gd name="T12" fmla="*/ 617 w 617"/>
              <a:gd name="T13" fmla="*/ 337 h 67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7" h="674">
                <a:moveTo>
                  <a:pt x="617" y="337"/>
                </a:moveTo>
                <a:lnTo>
                  <a:pt x="282" y="0"/>
                </a:lnTo>
                <a:lnTo>
                  <a:pt x="0" y="0"/>
                </a:lnTo>
                <a:lnTo>
                  <a:pt x="334" y="337"/>
                </a:lnTo>
                <a:lnTo>
                  <a:pt x="0" y="674"/>
                </a:lnTo>
                <a:lnTo>
                  <a:pt x="282" y="674"/>
                </a:lnTo>
                <a:lnTo>
                  <a:pt x="617" y="3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5950274" y="3154182"/>
            <a:ext cx="979487" cy="1069975"/>
          </a:xfrm>
          <a:custGeom>
            <a:gdLst>
              <a:gd name="T0" fmla="*/ 617 w 617"/>
              <a:gd name="T1" fmla="*/ 337 h 674"/>
              <a:gd name="T2" fmla="*/ 283 w 617"/>
              <a:gd name="T3" fmla="*/ 0 h 674"/>
              <a:gd name="T4" fmla="*/ 0 w 617"/>
              <a:gd name="T5" fmla="*/ 0 h 674"/>
              <a:gd name="T6" fmla="*/ 335 w 617"/>
              <a:gd name="T7" fmla="*/ 337 h 674"/>
              <a:gd name="T8" fmla="*/ 0 w 617"/>
              <a:gd name="T9" fmla="*/ 674 h 674"/>
              <a:gd name="T10" fmla="*/ 283 w 617"/>
              <a:gd name="T11" fmla="*/ 674 h 674"/>
              <a:gd name="T12" fmla="*/ 617 w 617"/>
              <a:gd name="T13" fmla="*/ 337 h 67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7" h="674">
                <a:moveTo>
                  <a:pt x="617" y="337"/>
                </a:moveTo>
                <a:lnTo>
                  <a:pt x="283" y="0"/>
                </a:lnTo>
                <a:lnTo>
                  <a:pt x="0" y="0"/>
                </a:lnTo>
                <a:lnTo>
                  <a:pt x="335" y="337"/>
                </a:lnTo>
                <a:lnTo>
                  <a:pt x="0" y="674"/>
                </a:lnTo>
                <a:lnTo>
                  <a:pt x="283" y="674"/>
                </a:lnTo>
                <a:lnTo>
                  <a:pt x="617" y="3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sp>
        <p:nvSpPr>
          <p:cNvPr id="10" name="Freeform 8"/>
          <p:cNvSpPr/>
          <p:nvPr/>
        </p:nvSpPr>
        <p:spPr bwMode="auto">
          <a:xfrm>
            <a:off x="7286423" y="3154182"/>
            <a:ext cx="981075" cy="1069975"/>
          </a:xfrm>
          <a:custGeom>
            <a:gdLst>
              <a:gd name="T0" fmla="*/ 618 w 618"/>
              <a:gd name="T1" fmla="*/ 337 h 674"/>
              <a:gd name="T2" fmla="*/ 283 w 618"/>
              <a:gd name="T3" fmla="*/ 0 h 674"/>
              <a:gd name="T4" fmla="*/ 0 w 618"/>
              <a:gd name="T5" fmla="*/ 0 h 674"/>
              <a:gd name="T6" fmla="*/ 335 w 618"/>
              <a:gd name="T7" fmla="*/ 337 h 674"/>
              <a:gd name="T8" fmla="*/ 0 w 618"/>
              <a:gd name="T9" fmla="*/ 674 h 674"/>
              <a:gd name="T10" fmla="*/ 283 w 618"/>
              <a:gd name="T11" fmla="*/ 674 h 674"/>
              <a:gd name="T12" fmla="*/ 618 w 618"/>
              <a:gd name="T13" fmla="*/ 337 h 67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8" h="674">
                <a:moveTo>
                  <a:pt x="618" y="337"/>
                </a:moveTo>
                <a:lnTo>
                  <a:pt x="283" y="0"/>
                </a:lnTo>
                <a:lnTo>
                  <a:pt x="0" y="0"/>
                </a:lnTo>
                <a:lnTo>
                  <a:pt x="335" y="337"/>
                </a:lnTo>
                <a:lnTo>
                  <a:pt x="0" y="674"/>
                </a:lnTo>
                <a:lnTo>
                  <a:pt x="283" y="674"/>
                </a:lnTo>
                <a:lnTo>
                  <a:pt x="618" y="3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sp>
        <p:nvSpPr>
          <p:cNvPr id="11" name="Freeform 9"/>
          <p:cNvSpPr/>
          <p:nvPr/>
        </p:nvSpPr>
        <p:spPr bwMode="auto">
          <a:xfrm>
            <a:off x="8624159" y="3154182"/>
            <a:ext cx="971551" cy="1069975"/>
          </a:xfrm>
          <a:custGeom>
            <a:gdLst>
              <a:gd name="T0" fmla="*/ 612 w 612"/>
              <a:gd name="T1" fmla="*/ 337 h 674"/>
              <a:gd name="T2" fmla="*/ 283 w 612"/>
              <a:gd name="T3" fmla="*/ 0 h 674"/>
              <a:gd name="T4" fmla="*/ 0 w 612"/>
              <a:gd name="T5" fmla="*/ 0 h 674"/>
              <a:gd name="T6" fmla="*/ 329 w 612"/>
              <a:gd name="T7" fmla="*/ 337 h 674"/>
              <a:gd name="T8" fmla="*/ 0 w 612"/>
              <a:gd name="T9" fmla="*/ 674 h 674"/>
              <a:gd name="T10" fmla="*/ 283 w 612"/>
              <a:gd name="T11" fmla="*/ 674 h 674"/>
              <a:gd name="T12" fmla="*/ 612 w 612"/>
              <a:gd name="T13" fmla="*/ 337 h 67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2" h="674">
                <a:moveTo>
                  <a:pt x="612" y="337"/>
                </a:moveTo>
                <a:lnTo>
                  <a:pt x="283" y="0"/>
                </a:lnTo>
                <a:lnTo>
                  <a:pt x="0" y="0"/>
                </a:lnTo>
                <a:lnTo>
                  <a:pt x="329" y="337"/>
                </a:lnTo>
                <a:lnTo>
                  <a:pt x="0" y="674"/>
                </a:lnTo>
                <a:lnTo>
                  <a:pt x="283" y="674"/>
                </a:lnTo>
                <a:lnTo>
                  <a:pt x="61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969869" y="2223907"/>
            <a:ext cx="2811463" cy="3032125"/>
            <a:chOff x="563527" y="1714240"/>
            <a:chExt cx="2811462" cy="3032125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2019264" y="1714240"/>
              <a:ext cx="568325" cy="571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563527" y="2368290"/>
              <a:ext cx="2811462" cy="2378075"/>
            </a:xfrm>
            <a:custGeom>
              <a:gdLst>
                <a:gd name="T0" fmla="*/ 303 w 307"/>
                <a:gd name="T1" fmla="*/ 233 h 258"/>
                <a:gd name="T2" fmla="*/ 262 w 307"/>
                <a:gd name="T3" fmla="*/ 161 h 258"/>
                <a:gd name="T4" fmla="*/ 242 w 307"/>
                <a:gd name="T5" fmla="*/ 144 h 258"/>
                <a:gd name="T6" fmla="*/ 187 w 307"/>
                <a:gd name="T7" fmla="*/ 125 h 258"/>
                <a:gd name="T8" fmla="*/ 196 w 307"/>
                <a:gd name="T9" fmla="*/ 39 h 258"/>
                <a:gd name="T10" fmla="*/ 213 w 307"/>
                <a:gd name="T11" fmla="*/ 56 h 258"/>
                <a:gd name="T12" fmla="*/ 237 w 307"/>
                <a:gd name="T13" fmla="*/ 66 h 258"/>
                <a:gd name="T14" fmla="*/ 253 w 307"/>
                <a:gd name="T15" fmla="*/ 61 h 258"/>
                <a:gd name="T16" fmla="*/ 288 w 307"/>
                <a:gd name="T17" fmla="*/ 43 h 258"/>
                <a:gd name="T18" fmla="*/ 293 w 307"/>
                <a:gd name="T19" fmla="*/ 26 h 258"/>
                <a:gd name="T20" fmla="*/ 293 w 307"/>
                <a:gd name="T21" fmla="*/ 26 h 258"/>
                <a:gd name="T22" fmla="*/ 275 w 307"/>
                <a:gd name="T23" fmla="*/ 20 h 258"/>
                <a:gd name="T24" fmla="*/ 241 w 307"/>
                <a:gd name="T25" fmla="*/ 39 h 258"/>
                <a:gd name="T26" fmla="*/ 231 w 307"/>
                <a:gd name="T27" fmla="*/ 37 h 258"/>
                <a:gd name="T28" fmla="*/ 211 w 307"/>
                <a:gd name="T29" fmla="*/ 18 h 258"/>
                <a:gd name="T30" fmla="*/ 180 w 307"/>
                <a:gd name="T31" fmla="*/ 4 h 258"/>
                <a:gd name="T32" fmla="*/ 149 w 307"/>
                <a:gd name="T33" fmla="*/ 1 h 258"/>
                <a:gd name="T34" fmla="*/ 122 w 307"/>
                <a:gd name="T35" fmla="*/ 4 h 258"/>
                <a:gd name="T36" fmla="*/ 81 w 307"/>
                <a:gd name="T37" fmla="*/ 21 h 258"/>
                <a:gd name="T38" fmla="*/ 59 w 307"/>
                <a:gd name="T39" fmla="*/ 49 h 258"/>
                <a:gd name="T40" fmla="*/ 52 w 307"/>
                <a:gd name="T41" fmla="*/ 102 h 258"/>
                <a:gd name="T42" fmla="*/ 63 w 307"/>
                <a:gd name="T43" fmla="*/ 117 h 258"/>
                <a:gd name="T44" fmla="*/ 64 w 307"/>
                <a:gd name="T45" fmla="*/ 117 h 258"/>
                <a:gd name="T46" fmla="*/ 78 w 307"/>
                <a:gd name="T47" fmla="*/ 106 h 258"/>
                <a:gd name="T48" fmla="*/ 84 w 307"/>
                <a:gd name="T49" fmla="*/ 52 h 258"/>
                <a:gd name="T50" fmla="*/ 90 w 307"/>
                <a:gd name="T51" fmla="*/ 45 h 258"/>
                <a:gd name="T52" fmla="*/ 132 w 307"/>
                <a:gd name="T53" fmla="*/ 28 h 258"/>
                <a:gd name="T54" fmla="*/ 122 w 307"/>
                <a:gd name="T55" fmla="*/ 128 h 258"/>
                <a:gd name="T56" fmla="*/ 87 w 307"/>
                <a:gd name="T57" fmla="*/ 197 h 258"/>
                <a:gd name="T58" fmla="*/ 83 w 307"/>
                <a:gd name="T59" fmla="*/ 200 h 258"/>
                <a:gd name="T60" fmla="*/ 78 w 307"/>
                <a:gd name="T61" fmla="*/ 199 h 258"/>
                <a:gd name="T62" fmla="*/ 26 w 307"/>
                <a:gd name="T63" fmla="*/ 162 h 258"/>
                <a:gd name="T64" fmla="*/ 5 w 307"/>
                <a:gd name="T65" fmla="*/ 166 h 258"/>
                <a:gd name="T66" fmla="*/ 5 w 307"/>
                <a:gd name="T67" fmla="*/ 166 h 258"/>
                <a:gd name="T68" fmla="*/ 8 w 307"/>
                <a:gd name="T69" fmla="*/ 187 h 258"/>
                <a:gd name="T70" fmla="*/ 60 w 307"/>
                <a:gd name="T71" fmla="*/ 224 h 258"/>
                <a:gd name="T72" fmla="*/ 81 w 307"/>
                <a:gd name="T73" fmla="*/ 231 h 258"/>
                <a:gd name="T74" fmla="*/ 95 w 307"/>
                <a:gd name="T75" fmla="*/ 228 h 258"/>
                <a:gd name="T76" fmla="*/ 115 w 307"/>
                <a:gd name="T77" fmla="*/ 209 h 258"/>
                <a:gd name="T78" fmla="*/ 146 w 307"/>
                <a:gd name="T79" fmla="*/ 147 h 258"/>
                <a:gd name="T80" fmla="*/ 151 w 307"/>
                <a:gd name="T81" fmla="*/ 145 h 258"/>
                <a:gd name="T82" fmla="*/ 232 w 307"/>
                <a:gd name="T83" fmla="*/ 173 h 258"/>
                <a:gd name="T84" fmla="*/ 236 w 307"/>
                <a:gd name="T85" fmla="*/ 176 h 258"/>
                <a:gd name="T86" fmla="*/ 277 w 307"/>
                <a:gd name="T87" fmla="*/ 248 h 258"/>
                <a:gd name="T88" fmla="*/ 297 w 307"/>
                <a:gd name="T89" fmla="*/ 254 h 258"/>
                <a:gd name="T90" fmla="*/ 297 w 307"/>
                <a:gd name="T91" fmla="*/ 253 h 258"/>
                <a:gd name="T92" fmla="*/ 303 w 307"/>
                <a:gd name="T93" fmla="*/ 233 h 25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07" h="258">
                  <a:moveTo>
                    <a:pt x="303" y="233"/>
                  </a:moveTo>
                  <a:cubicBezTo>
                    <a:pt x="262" y="161"/>
                    <a:pt x="262" y="161"/>
                    <a:pt x="262" y="161"/>
                  </a:cubicBezTo>
                  <a:cubicBezTo>
                    <a:pt x="258" y="153"/>
                    <a:pt x="251" y="147"/>
                    <a:pt x="242" y="144"/>
                  </a:cubicBezTo>
                  <a:cubicBezTo>
                    <a:pt x="187" y="125"/>
                    <a:pt x="187" y="125"/>
                    <a:pt x="187" y="125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213" y="56"/>
                    <a:pt x="213" y="56"/>
                    <a:pt x="213" y="56"/>
                  </a:cubicBezTo>
                  <a:cubicBezTo>
                    <a:pt x="220" y="62"/>
                    <a:pt x="228" y="66"/>
                    <a:pt x="237" y="66"/>
                  </a:cubicBezTo>
                  <a:cubicBezTo>
                    <a:pt x="243" y="66"/>
                    <a:pt x="248" y="64"/>
                    <a:pt x="253" y="61"/>
                  </a:cubicBezTo>
                  <a:cubicBezTo>
                    <a:pt x="288" y="43"/>
                    <a:pt x="288" y="43"/>
                    <a:pt x="288" y="43"/>
                  </a:cubicBezTo>
                  <a:cubicBezTo>
                    <a:pt x="294" y="40"/>
                    <a:pt x="296" y="32"/>
                    <a:pt x="293" y="26"/>
                  </a:cubicBezTo>
                  <a:cubicBezTo>
                    <a:pt x="293" y="26"/>
                    <a:pt x="293" y="26"/>
                    <a:pt x="293" y="26"/>
                  </a:cubicBezTo>
                  <a:cubicBezTo>
                    <a:pt x="289" y="19"/>
                    <a:pt x="282" y="17"/>
                    <a:pt x="275" y="20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38" y="40"/>
                    <a:pt x="234" y="40"/>
                    <a:pt x="231" y="37"/>
                  </a:cubicBezTo>
                  <a:cubicBezTo>
                    <a:pt x="211" y="18"/>
                    <a:pt x="211" y="18"/>
                    <a:pt x="211" y="18"/>
                  </a:cubicBezTo>
                  <a:cubicBezTo>
                    <a:pt x="203" y="10"/>
                    <a:pt x="192" y="5"/>
                    <a:pt x="180" y="4"/>
                  </a:cubicBezTo>
                  <a:cubicBezTo>
                    <a:pt x="149" y="1"/>
                    <a:pt x="149" y="1"/>
                    <a:pt x="149" y="1"/>
                  </a:cubicBezTo>
                  <a:cubicBezTo>
                    <a:pt x="140" y="0"/>
                    <a:pt x="131" y="1"/>
                    <a:pt x="122" y="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69" y="25"/>
                    <a:pt x="60" y="36"/>
                    <a:pt x="59" y="49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1" y="109"/>
                    <a:pt x="56" y="116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71" y="118"/>
                    <a:pt x="77" y="113"/>
                    <a:pt x="78" y="106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5" y="49"/>
                    <a:pt x="87" y="46"/>
                    <a:pt x="90" y="45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22" y="128"/>
                    <a:pt x="122" y="128"/>
                    <a:pt x="122" y="128"/>
                  </a:cubicBezTo>
                  <a:cubicBezTo>
                    <a:pt x="87" y="197"/>
                    <a:pt x="87" y="197"/>
                    <a:pt x="87" y="197"/>
                  </a:cubicBezTo>
                  <a:cubicBezTo>
                    <a:pt x="86" y="199"/>
                    <a:pt x="84" y="200"/>
                    <a:pt x="83" y="200"/>
                  </a:cubicBezTo>
                  <a:cubicBezTo>
                    <a:pt x="82" y="201"/>
                    <a:pt x="80" y="201"/>
                    <a:pt x="78" y="199"/>
                  </a:cubicBezTo>
                  <a:cubicBezTo>
                    <a:pt x="26" y="162"/>
                    <a:pt x="26" y="162"/>
                    <a:pt x="26" y="162"/>
                  </a:cubicBezTo>
                  <a:cubicBezTo>
                    <a:pt x="19" y="157"/>
                    <a:pt x="10" y="159"/>
                    <a:pt x="5" y="166"/>
                  </a:cubicBezTo>
                  <a:cubicBezTo>
                    <a:pt x="5" y="166"/>
                    <a:pt x="5" y="166"/>
                    <a:pt x="5" y="166"/>
                  </a:cubicBezTo>
                  <a:cubicBezTo>
                    <a:pt x="0" y="173"/>
                    <a:pt x="1" y="182"/>
                    <a:pt x="8" y="187"/>
                  </a:cubicBezTo>
                  <a:cubicBezTo>
                    <a:pt x="60" y="224"/>
                    <a:pt x="60" y="224"/>
                    <a:pt x="60" y="224"/>
                  </a:cubicBezTo>
                  <a:cubicBezTo>
                    <a:pt x="66" y="228"/>
                    <a:pt x="74" y="231"/>
                    <a:pt x="81" y="231"/>
                  </a:cubicBezTo>
                  <a:cubicBezTo>
                    <a:pt x="86" y="231"/>
                    <a:pt x="90" y="230"/>
                    <a:pt x="95" y="228"/>
                  </a:cubicBezTo>
                  <a:cubicBezTo>
                    <a:pt x="104" y="225"/>
                    <a:pt x="111" y="218"/>
                    <a:pt x="115" y="209"/>
                  </a:cubicBezTo>
                  <a:cubicBezTo>
                    <a:pt x="146" y="147"/>
                    <a:pt x="146" y="147"/>
                    <a:pt x="146" y="147"/>
                  </a:cubicBezTo>
                  <a:cubicBezTo>
                    <a:pt x="147" y="145"/>
                    <a:pt x="149" y="144"/>
                    <a:pt x="151" y="145"/>
                  </a:cubicBezTo>
                  <a:cubicBezTo>
                    <a:pt x="232" y="173"/>
                    <a:pt x="232" y="173"/>
                    <a:pt x="232" y="173"/>
                  </a:cubicBezTo>
                  <a:cubicBezTo>
                    <a:pt x="234" y="173"/>
                    <a:pt x="235" y="174"/>
                    <a:pt x="236" y="176"/>
                  </a:cubicBezTo>
                  <a:cubicBezTo>
                    <a:pt x="277" y="248"/>
                    <a:pt x="277" y="248"/>
                    <a:pt x="277" y="248"/>
                  </a:cubicBezTo>
                  <a:cubicBezTo>
                    <a:pt x="281" y="255"/>
                    <a:pt x="290" y="258"/>
                    <a:pt x="297" y="254"/>
                  </a:cubicBezTo>
                  <a:cubicBezTo>
                    <a:pt x="297" y="253"/>
                    <a:pt x="297" y="253"/>
                    <a:pt x="297" y="253"/>
                  </a:cubicBezTo>
                  <a:cubicBezTo>
                    <a:pt x="305" y="249"/>
                    <a:pt x="307" y="240"/>
                    <a:pt x="303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sp>
        <p:nvSpPr>
          <p:cNvPr id="15" name="Freeform 14"/>
          <p:cNvSpPr/>
          <p:nvPr/>
        </p:nvSpPr>
        <p:spPr>
          <a:xfrm flipV="1">
            <a:off x="6120752" y="2223602"/>
            <a:ext cx="363689" cy="927789"/>
          </a:xfrm>
          <a:custGeom>
            <a:gdLst>
              <a:gd name="connsiteX0" fmla="*/ 9167091 w 9167091"/>
              <a:gd name="connsiteY0" fmla="*/ 5137727 h 5149273"/>
              <a:gd name="connsiteX1" fmla="*/ 11546 w 9167091"/>
              <a:gd name="connsiteY1" fmla="*/ 5149273 h 5149273"/>
              <a:gd name="connsiteX2" fmla="*/ 0 w 9167091"/>
              <a:gd name="connsiteY2" fmla="*/ 0 h 514927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7091" h="5149273">
                <a:moveTo>
                  <a:pt x="9167091" y="5137727"/>
                </a:moveTo>
                <a:lnTo>
                  <a:pt x="11546" y="5149273"/>
                </a:lnTo>
                <a:cubicBezTo>
                  <a:pt x="7697" y="3432849"/>
                  <a:pt x="3849" y="1716424"/>
                  <a:pt x="0" y="0"/>
                </a:cubicBezTo>
              </a:path>
            </a:pathLst>
          </a:custGeom>
          <a:ln w="12700" cmpd="sng">
            <a:solidFill>
              <a:schemeClr val="accent2"/>
            </a:solidFill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>
              <a:latin typeface="Source Sans Pro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01259" y="1966460"/>
            <a:ext cx="2235200" cy="728533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89000"/>
              </a:lnSpc>
            </a:pPr>
            <a:r>
              <a:rPr lang="zh-CN" altLang="en-US" sz="2135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135">
                <a:latin typeface="Bebas Neue" charset="0"/>
                <a:ea typeface="Bebas Neue" charset="0"/>
                <a:cs typeface="Bebas Neue" charset="0"/>
              </a:rPr>
              <a:t>Text</a:t>
            </a:r>
            <a:endParaRPr lang="en-US" sz="2135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89000"/>
              </a:lnSpc>
            </a:pPr>
            <a:r>
              <a:rPr lang="en-US" sz="1200" err="1">
                <a:latin typeface="Source Sans Pro" charset="0"/>
              </a:rPr>
              <a:t>Donec dapibus ex tortor, pellentesque</a:t>
            </a:r>
            <a:endParaRPr lang="en-US" sz="1200">
              <a:latin typeface="Source Sans Pro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880424" y="4226943"/>
            <a:ext cx="486056" cy="1304428"/>
          </a:xfrm>
          <a:custGeom>
            <a:gdLst>
              <a:gd name="connsiteX0" fmla="*/ 9167091 w 9167091"/>
              <a:gd name="connsiteY0" fmla="*/ 5137727 h 5149273"/>
              <a:gd name="connsiteX1" fmla="*/ 11546 w 9167091"/>
              <a:gd name="connsiteY1" fmla="*/ 5149273 h 5149273"/>
              <a:gd name="connsiteX2" fmla="*/ 0 w 9167091"/>
              <a:gd name="connsiteY2" fmla="*/ 0 h 514927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7091" h="5149273">
                <a:moveTo>
                  <a:pt x="9167091" y="5137727"/>
                </a:moveTo>
                <a:lnTo>
                  <a:pt x="11546" y="5149273"/>
                </a:lnTo>
                <a:cubicBezTo>
                  <a:pt x="7697" y="3432849"/>
                  <a:pt x="3849" y="1716424"/>
                  <a:pt x="0" y="0"/>
                </a:cubicBezTo>
              </a:path>
            </a:pathLst>
          </a:custGeom>
          <a:ln w="12700" cmpd="sng">
            <a:solidFill>
              <a:schemeClr val="accent1"/>
            </a:solidFill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>
              <a:latin typeface="Source Sans Pro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3659" y="5295485"/>
            <a:ext cx="2235200" cy="728533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89000"/>
              </a:lnSpc>
            </a:pPr>
            <a:r>
              <a:rPr lang="zh-CN" altLang="en-US" sz="2135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135">
                <a:latin typeface="Bebas Neue" charset="0"/>
                <a:ea typeface="Bebas Neue" charset="0"/>
                <a:cs typeface="Bebas Neue" charset="0"/>
              </a:rPr>
              <a:t>Text</a:t>
            </a:r>
            <a:endParaRPr lang="en-US" sz="2135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89000"/>
              </a:lnSpc>
            </a:pPr>
            <a:r>
              <a:rPr lang="en-US" sz="1200" err="1">
                <a:latin typeface="Source Sans Pro" charset="0"/>
              </a:rPr>
              <a:t>Donec dapibus ex tortor, pellentesque</a:t>
            </a:r>
            <a:endParaRPr lang="en-US" sz="1200">
              <a:latin typeface="Source Sans Pro" charset="0"/>
            </a:endParaRPr>
          </a:p>
        </p:txBody>
      </p:sp>
      <p:sp>
        <p:nvSpPr>
          <p:cNvPr id="23" name="Freeform 22"/>
          <p:cNvSpPr/>
          <p:nvPr/>
        </p:nvSpPr>
        <p:spPr>
          <a:xfrm flipV="1">
            <a:off x="8871896" y="2223602"/>
            <a:ext cx="363689" cy="927789"/>
          </a:xfrm>
          <a:custGeom>
            <a:gdLst>
              <a:gd name="connsiteX0" fmla="*/ 9167091 w 9167091"/>
              <a:gd name="connsiteY0" fmla="*/ 5137727 h 5149273"/>
              <a:gd name="connsiteX1" fmla="*/ 11546 w 9167091"/>
              <a:gd name="connsiteY1" fmla="*/ 5149273 h 5149273"/>
              <a:gd name="connsiteX2" fmla="*/ 0 w 9167091"/>
              <a:gd name="connsiteY2" fmla="*/ 0 h 514927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7091" h="5149273">
                <a:moveTo>
                  <a:pt x="9167091" y="5137727"/>
                </a:moveTo>
                <a:lnTo>
                  <a:pt x="11546" y="5149273"/>
                </a:lnTo>
                <a:cubicBezTo>
                  <a:pt x="7697" y="3432849"/>
                  <a:pt x="3849" y="1716424"/>
                  <a:pt x="0" y="0"/>
                </a:cubicBezTo>
              </a:path>
            </a:pathLst>
          </a:custGeom>
          <a:ln w="12700" cmpd="sng">
            <a:solidFill>
              <a:schemeClr val="accent4"/>
            </a:solidFill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>
              <a:latin typeface="Source Sans Pro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52403" y="1966460"/>
            <a:ext cx="2235200" cy="728533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89000"/>
              </a:lnSpc>
            </a:pPr>
            <a:r>
              <a:rPr lang="zh-CN" altLang="en-US" sz="2135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135">
                <a:latin typeface="Bebas Neue" charset="0"/>
                <a:ea typeface="Bebas Neue" charset="0"/>
                <a:cs typeface="Bebas Neue" charset="0"/>
              </a:rPr>
              <a:t>Text</a:t>
            </a:r>
            <a:endParaRPr lang="en-US" sz="2135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89000"/>
              </a:lnSpc>
            </a:pPr>
            <a:r>
              <a:rPr lang="en-US" sz="1200" err="1">
                <a:latin typeface="Source Sans Pro" charset="0"/>
              </a:rPr>
              <a:t>Donec dapibus ex tortor, pellentesque</a:t>
            </a:r>
            <a:endParaRPr lang="en-US" sz="1200">
              <a:latin typeface="Source Sans Pro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564668" y="4226943"/>
            <a:ext cx="486056" cy="1304428"/>
          </a:xfrm>
          <a:custGeom>
            <a:gdLst>
              <a:gd name="connsiteX0" fmla="*/ 9167091 w 9167091"/>
              <a:gd name="connsiteY0" fmla="*/ 5137727 h 5149273"/>
              <a:gd name="connsiteX1" fmla="*/ 11546 w 9167091"/>
              <a:gd name="connsiteY1" fmla="*/ 5149273 h 5149273"/>
              <a:gd name="connsiteX2" fmla="*/ 0 w 9167091"/>
              <a:gd name="connsiteY2" fmla="*/ 0 h 514927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7091" h="5149273">
                <a:moveTo>
                  <a:pt x="9167091" y="5137727"/>
                </a:moveTo>
                <a:lnTo>
                  <a:pt x="11546" y="5149273"/>
                </a:lnTo>
                <a:cubicBezTo>
                  <a:pt x="7697" y="3432849"/>
                  <a:pt x="3849" y="1716424"/>
                  <a:pt x="0" y="0"/>
                </a:cubicBezTo>
              </a:path>
            </a:pathLst>
          </a:custGeom>
          <a:ln w="12700" cmpd="sng">
            <a:solidFill>
              <a:schemeClr val="accent3"/>
            </a:solidFill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>
              <a:latin typeface="Source Sans Pr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67903" y="5295485"/>
            <a:ext cx="2235200" cy="728533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89000"/>
              </a:lnSpc>
            </a:pPr>
            <a:r>
              <a:rPr lang="zh-CN" altLang="en-US" sz="2135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135">
                <a:latin typeface="Bebas Neue" charset="0"/>
                <a:ea typeface="Bebas Neue" charset="0"/>
                <a:cs typeface="Bebas Neue" charset="0"/>
              </a:rPr>
              <a:t>Text</a:t>
            </a:r>
            <a:endParaRPr lang="en-US" sz="2135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89000"/>
              </a:lnSpc>
            </a:pPr>
            <a:r>
              <a:rPr lang="en-US" sz="1200" err="1">
                <a:latin typeface="Source Sans Pro" charset="0"/>
              </a:rPr>
              <a:t>Donec dapibus ex tortor, pellentesque</a:t>
            </a:r>
            <a:endParaRPr lang="en-US" sz="1200">
              <a:latin typeface="Source Sans Pro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10716" y="3388766"/>
            <a:ext cx="703409" cy="600805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89000"/>
              </a:lnSpc>
            </a:pPr>
            <a:r>
              <a:rPr lang="en-US" sz="3600">
                <a:solidFill>
                  <a:schemeClr val="accent1"/>
                </a:solidFill>
                <a:latin typeface="linea-basic-10" panose="02000509000000000000" pitchFamily="49" charset="0"/>
              </a:rPr>
              <a:t>f</a:t>
            </a:r>
            <a:endParaRPr lang="en-US" sz="2000">
              <a:solidFill>
                <a:schemeClr val="accent1"/>
              </a:solidFill>
              <a:latin typeface="linea-basic-10" panose="02000509000000000000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60565" y="3388766"/>
            <a:ext cx="703409" cy="600805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89000"/>
              </a:lnSpc>
            </a:pPr>
            <a:r>
              <a:rPr lang="en-US" sz="3600">
                <a:solidFill>
                  <a:schemeClr val="accent2"/>
                </a:solidFill>
                <a:latin typeface="linea-basic-10" panose="02000509000000000000" pitchFamily="49" charset="0"/>
              </a:rPr>
              <a:t>b</a:t>
            </a:r>
            <a:endParaRPr lang="en-US" sz="2000">
              <a:solidFill>
                <a:schemeClr val="accent2"/>
              </a:solidFill>
              <a:latin typeface="linea-basic-10" panose="02000509000000000000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88340" y="3388766"/>
            <a:ext cx="703409" cy="600805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89000"/>
              </a:lnSpc>
            </a:pPr>
            <a:r>
              <a:rPr lang="en-US" sz="3600">
                <a:solidFill>
                  <a:schemeClr val="accent3"/>
                </a:solidFill>
                <a:latin typeface="linea-basic-10" panose="02000509000000000000" pitchFamily="49" charset="0"/>
              </a:rPr>
              <a:t>n</a:t>
            </a:r>
            <a:endParaRPr lang="en-US" sz="2000">
              <a:solidFill>
                <a:schemeClr val="accent3"/>
              </a:solidFill>
              <a:latin typeface="linea-basic-10" panose="02000509000000000000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267498" y="3388766"/>
            <a:ext cx="703409" cy="600805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89000"/>
              </a:lnSpc>
            </a:pPr>
            <a:r>
              <a:rPr lang="en-US" sz="3600">
                <a:solidFill>
                  <a:schemeClr val="accent4"/>
                </a:solidFill>
                <a:latin typeface="linea-basic-10" panose="02000509000000000000" pitchFamily="49" charset="0"/>
              </a:rPr>
              <a:t>c</a:t>
            </a:r>
            <a:endParaRPr lang="en-US" sz="2000">
              <a:solidFill>
                <a:schemeClr val="accent4"/>
              </a:solidFill>
              <a:latin typeface="linea-basic-10" panose="02000509000000000000" pitchFamily="49" charset="0"/>
            </a:endParaRPr>
          </a:p>
        </p:txBody>
      </p:sp>
      <p:sp>
        <p:nvSpPr>
          <p:cNvPr id="22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32" name="组合 31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33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35" name="组合 34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36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8" accel="18000" decel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 animBg="1"/>
      <p:bldP spid="16" grpId="0"/>
      <p:bldP spid="17" grpId="0" animBg="1"/>
      <p:bldP spid="18" grpId="0"/>
      <p:bldP spid="23" grpId="0" animBg="1"/>
      <p:bldP spid="24" grpId="0"/>
      <p:bldP spid="25" grpId="0" animBg="1"/>
      <p:bldP spid="26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1" name="Group 300"/>
          <p:cNvGrpSpPr/>
          <p:nvPr/>
        </p:nvGrpSpPr>
        <p:grpSpPr>
          <a:xfrm>
            <a:off x="6619185" y="1739946"/>
            <a:ext cx="2212975" cy="2270125"/>
            <a:chOff x="6285929" y="1309923"/>
            <a:chExt cx="2212975" cy="2270125"/>
          </a:xfrm>
        </p:grpSpPr>
        <p:sp>
          <p:nvSpPr>
            <p:cNvPr id="102" name="Freeform 7"/>
            <p:cNvSpPr>
              <a:spLocks noEditPoints="1"/>
            </p:cNvSpPr>
            <p:nvPr/>
          </p:nvSpPr>
          <p:spPr bwMode="auto">
            <a:xfrm>
              <a:off x="6998716" y="2348148"/>
              <a:ext cx="1500188" cy="908050"/>
            </a:xfrm>
            <a:custGeom>
              <a:gdLst>
                <a:gd name="T0" fmla="*/ 717 w 945"/>
                <a:gd name="T1" fmla="*/ 289 h 572"/>
                <a:gd name="T2" fmla="*/ 717 w 945"/>
                <a:gd name="T3" fmla="*/ 289 h 572"/>
                <a:gd name="T4" fmla="*/ 717 w 945"/>
                <a:gd name="T5" fmla="*/ 289 h 572"/>
                <a:gd name="T6" fmla="*/ 717 w 945"/>
                <a:gd name="T7" fmla="*/ 289 h 572"/>
                <a:gd name="T8" fmla="*/ 720 w 945"/>
                <a:gd name="T9" fmla="*/ 287 h 572"/>
                <a:gd name="T10" fmla="*/ 720 w 945"/>
                <a:gd name="T11" fmla="*/ 287 h 572"/>
                <a:gd name="T12" fmla="*/ 720 w 945"/>
                <a:gd name="T13" fmla="*/ 287 h 572"/>
                <a:gd name="T14" fmla="*/ 720 w 945"/>
                <a:gd name="T15" fmla="*/ 287 h 572"/>
                <a:gd name="T16" fmla="*/ 720 w 945"/>
                <a:gd name="T17" fmla="*/ 287 h 572"/>
                <a:gd name="T18" fmla="*/ 720 w 945"/>
                <a:gd name="T19" fmla="*/ 287 h 572"/>
                <a:gd name="T20" fmla="*/ 720 w 945"/>
                <a:gd name="T21" fmla="*/ 287 h 572"/>
                <a:gd name="T22" fmla="*/ 720 w 945"/>
                <a:gd name="T23" fmla="*/ 287 h 572"/>
                <a:gd name="T24" fmla="*/ 720 w 945"/>
                <a:gd name="T25" fmla="*/ 287 h 572"/>
                <a:gd name="T26" fmla="*/ 945 w 945"/>
                <a:gd name="T27" fmla="*/ 0 h 572"/>
                <a:gd name="T28" fmla="*/ 221 w 945"/>
                <a:gd name="T29" fmla="*/ 0 h 572"/>
                <a:gd name="T30" fmla="*/ 129 w 945"/>
                <a:gd name="T31" fmla="*/ 116 h 572"/>
                <a:gd name="T32" fmla="*/ 129 w 945"/>
                <a:gd name="T33" fmla="*/ 116 h 572"/>
                <a:gd name="T34" fmla="*/ 0 w 945"/>
                <a:gd name="T35" fmla="*/ 283 h 572"/>
                <a:gd name="T36" fmla="*/ 2 w 945"/>
                <a:gd name="T37" fmla="*/ 284 h 572"/>
                <a:gd name="T38" fmla="*/ 132 w 945"/>
                <a:gd name="T39" fmla="*/ 449 h 572"/>
                <a:gd name="T40" fmla="*/ 132 w 945"/>
                <a:gd name="T41" fmla="*/ 449 h 572"/>
                <a:gd name="T42" fmla="*/ 227 w 945"/>
                <a:gd name="T43" fmla="*/ 572 h 572"/>
                <a:gd name="T44" fmla="*/ 943 w 945"/>
                <a:gd name="T45" fmla="*/ 572 h 572"/>
                <a:gd name="T46" fmla="*/ 720 w 945"/>
                <a:gd name="T47" fmla="*/ 286 h 572"/>
                <a:gd name="T48" fmla="*/ 945 w 945"/>
                <a:gd name="T49" fmla="*/ 0 h 5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44" h="572">
                  <a:moveTo>
                    <a:pt x="717" y="289"/>
                  </a:moveTo>
                  <a:lnTo>
                    <a:pt x="717" y="289"/>
                  </a:lnTo>
                  <a:lnTo>
                    <a:pt x="717" y="289"/>
                  </a:lnTo>
                  <a:lnTo>
                    <a:pt x="717" y="289"/>
                  </a:lnTo>
                  <a:close/>
                  <a:moveTo>
                    <a:pt x="720" y="287"/>
                  </a:moveTo>
                  <a:lnTo>
                    <a:pt x="720" y="287"/>
                  </a:lnTo>
                  <a:lnTo>
                    <a:pt x="720" y="287"/>
                  </a:lnTo>
                  <a:close/>
                  <a:moveTo>
                    <a:pt x="720" y="287"/>
                  </a:moveTo>
                  <a:lnTo>
                    <a:pt x="720" y="287"/>
                  </a:lnTo>
                  <a:lnTo>
                    <a:pt x="720" y="287"/>
                  </a:lnTo>
                  <a:close/>
                  <a:moveTo>
                    <a:pt x="720" y="287"/>
                  </a:moveTo>
                  <a:lnTo>
                    <a:pt x="720" y="287"/>
                  </a:lnTo>
                  <a:lnTo>
                    <a:pt x="720" y="287"/>
                  </a:lnTo>
                  <a:close/>
                  <a:moveTo>
                    <a:pt x="945" y="0"/>
                  </a:moveTo>
                  <a:lnTo>
                    <a:pt x="221" y="0"/>
                  </a:lnTo>
                  <a:lnTo>
                    <a:pt x="129" y="116"/>
                  </a:lnTo>
                  <a:lnTo>
                    <a:pt x="129" y="116"/>
                  </a:lnTo>
                  <a:lnTo>
                    <a:pt x="0" y="283"/>
                  </a:lnTo>
                  <a:lnTo>
                    <a:pt x="2" y="284"/>
                  </a:lnTo>
                  <a:lnTo>
                    <a:pt x="132" y="449"/>
                  </a:lnTo>
                  <a:lnTo>
                    <a:pt x="132" y="449"/>
                  </a:lnTo>
                  <a:lnTo>
                    <a:pt x="227" y="572"/>
                  </a:lnTo>
                  <a:lnTo>
                    <a:pt x="943" y="572"/>
                  </a:lnTo>
                  <a:lnTo>
                    <a:pt x="720" y="286"/>
                  </a:lnTo>
                  <a:lnTo>
                    <a:pt x="945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en-US" sz="32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02</a:t>
              </a:r>
              <a:endParaRPr lang="en-US" sz="32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12" name="Freeform 17"/>
            <p:cNvSpPr/>
            <p:nvPr/>
          </p:nvSpPr>
          <p:spPr bwMode="auto">
            <a:xfrm>
              <a:off x="6644704" y="3256198"/>
              <a:ext cx="962025" cy="323850"/>
            </a:xfrm>
            <a:custGeom>
              <a:gdLst>
                <a:gd name="T0" fmla="*/ 450 w 606"/>
                <a:gd name="T1" fmla="*/ 0 h 204"/>
                <a:gd name="T2" fmla="*/ 1 w 606"/>
                <a:gd name="T3" fmla="*/ 0 h 204"/>
                <a:gd name="T4" fmla="*/ 0 w 606"/>
                <a:gd name="T5" fmla="*/ 1 h 204"/>
                <a:gd name="T6" fmla="*/ 158 w 606"/>
                <a:gd name="T7" fmla="*/ 204 h 204"/>
                <a:gd name="T8" fmla="*/ 606 w 606"/>
                <a:gd name="T9" fmla="*/ 204 h 204"/>
                <a:gd name="T10" fmla="*/ 450 w 606"/>
                <a:gd name="T11" fmla="*/ 0 h 20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6" h="204">
                  <a:moveTo>
                    <a:pt x="450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158" y="204"/>
                  </a:lnTo>
                  <a:lnTo>
                    <a:pt x="606" y="204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14" name="Freeform 19"/>
            <p:cNvSpPr/>
            <p:nvPr/>
          </p:nvSpPr>
          <p:spPr bwMode="auto">
            <a:xfrm>
              <a:off x="6646291" y="2797411"/>
              <a:ext cx="712788" cy="458788"/>
            </a:xfrm>
            <a:custGeom>
              <a:gdLst>
                <a:gd name="T0" fmla="*/ 222 w 449"/>
                <a:gd name="T1" fmla="*/ 0 h 289"/>
                <a:gd name="T2" fmla="*/ 221 w 449"/>
                <a:gd name="T3" fmla="*/ 3 h 289"/>
                <a:gd name="T4" fmla="*/ 0 w 449"/>
                <a:gd name="T5" fmla="*/ 289 h 289"/>
                <a:gd name="T6" fmla="*/ 449 w 449"/>
                <a:gd name="T7" fmla="*/ 289 h 289"/>
                <a:gd name="T8" fmla="*/ 354 w 449"/>
                <a:gd name="T9" fmla="*/ 166 h 289"/>
                <a:gd name="T10" fmla="*/ 354 w 449"/>
                <a:gd name="T11" fmla="*/ 166 h 289"/>
                <a:gd name="T12" fmla="*/ 224 w 449"/>
                <a:gd name="T13" fmla="*/ 1 h 289"/>
                <a:gd name="T14" fmla="*/ 222 w 449"/>
                <a:gd name="T15" fmla="*/ 0 h 2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9" h="289">
                  <a:moveTo>
                    <a:pt x="222" y="0"/>
                  </a:moveTo>
                  <a:lnTo>
                    <a:pt x="221" y="3"/>
                  </a:lnTo>
                  <a:lnTo>
                    <a:pt x="0" y="289"/>
                  </a:lnTo>
                  <a:lnTo>
                    <a:pt x="449" y="289"/>
                  </a:lnTo>
                  <a:lnTo>
                    <a:pt x="354" y="166"/>
                  </a:lnTo>
                  <a:lnTo>
                    <a:pt x="354" y="166"/>
                  </a:lnTo>
                  <a:lnTo>
                    <a:pt x="224" y="1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16" name="Freeform 21"/>
            <p:cNvSpPr>
              <a:spLocks noEditPoints="1"/>
            </p:cNvSpPr>
            <p:nvPr/>
          </p:nvSpPr>
          <p:spPr bwMode="auto">
            <a:xfrm>
              <a:off x="6285929" y="2022711"/>
              <a:ext cx="1316038" cy="1239838"/>
            </a:xfrm>
            <a:custGeom>
              <a:gdLst>
                <a:gd name="T0" fmla="*/ 3 w 829"/>
                <a:gd name="T1" fmla="*/ 492 h 781"/>
                <a:gd name="T2" fmla="*/ 3 w 829"/>
                <a:gd name="T3" fmla="*/ 492 h 781"/>
                <a:gd name="T4" fmla="*/ 3 w 829"/>
                <a:gd name="T5" fmla="*/ 492 h 781"/>
                <a:gd name="T6" fmla="*/ 3 w 829"/>
                <a:gd name="T7" fmla="*/ 492 h 781"/>
                <a:gd name="T8" fmla="*/ 3 w 829"/>
                <a:gd name="T9" fmla="*/ 492 h 781"/>
                <a:gd name="T10" fmla="*/ 3 w 829"/>
                <a:gd name="T11" fmla="*/ 492 h 781"/>
                <a:gd name="T12" fmla="*/ 829 w 829"/>
                <a:gd name="T13" fmla="*/ 0 h 781"/>
                <a:gd name="T14" fmla="*/ 381 w 829"/>
                <a:gd name="T15" fmla="*/ 0 h 781"/>
                <a:gd name="T16" fmla="*/ 0 w 829"/>
                <a:gd name="T17" fmla="*/ 492 h 781"/>
                <a:gd name="T18" fmla="*/ 0 w 829"/>
                <a:gd name="T19" fmla="*/ 492 h 781"/>
                <a:gd name="T20" fmla="*/ 223 w 829"/>
                <a:gd name="T21" fmla="*/ 781 h 781"/>
                <a:gd name="T22" fmla="*/ 226 w 829"/>
                <a:gd name="T23" fmla="*/ 778 h 781"/>
                <a:gd name="T24" fmla="*/ 3 w 829"/>
                <a:gd name="T25" fmla="*/ 492 h 781"/>
                <a:gd name="T26" fmla="*/ 3 w 829"/>
                <a:gd name="T27" fmla="*/ 492 h 781"/>
                <a:gd name="T28" fmla="*/ 3 w 829"/>
                <a:gd name="T29" fmla="*/ 492 h 781"/>
                <a:gd name="T30" fmla="*/ 3 w 829"/>
                <a:gd name="T31" fmla="*/ 492 h 781"/>
                <a:gd name="T32" fmla="*/ 3 w 829"/>
                <a:gd name="T33" fmla="*/ 492 h 781"/>
                <a:gd name="T34" fmla="*/ 3 w 829"/>
                <a:gd name="T35" fmla="*/ 491 h 781"/>
                <a:gd name="T36" fmla="*/ 141 w 829"/>
                <a:gd name="T37" fmla="*/ 313 h 781"/>
                <a:gd name="T38" fmla="*/ 226 w 829"/>
                <a:gd name="T39" fmla="*/ 205 h 781"/>
                <a:gd name="T40" fmla="*/ 227 w 829"/>
                <a:gd name="T41" fmla="*/ 205 h 781"/>
                <a:gd name="T42" fmla="*/ 670 w 829"/>
                <a:gd name="T43" fmla="*/ 205 h 781"/>
                <a:gd name="T44" fmla="*/ 829 w 829"/>
                <a:gd name="T45" fmla="*/ 0 h 7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29" h="781">
                  <a:moveTo>
                    <a:pt x="3" y="492"/>
                  </a:moveTo>
                  <a:lnTo>
                    <a:pt x="3" y="492"/>
                  </a:lnTo>
                  <a:lnTo>
                    <a:pt x="3" y="492"/>
                  </a:lnTo>
                  <a:close/>
                  <a:moveTo>
                    <a:pt x="3" y="492"/>
                  </a:moveTo>
                  <a:lnTo>
                    <a:pt x="3" y="492"/>
                  </a:lnTo>
                  <a:lnTo>
                    <a:pt x="3" y="492"/>
                  </a:lnTo>
                  <a:close/>
                  <a:moveTo>
                    <a:pt x="829" y="0"/>
                  </a:moveTo>
                  <a:lnTo>
                    <a:pt x="381" y="0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223" y="781"/>
                  </a:lnTo>
                  <a:lnTo>
                    <a:pt x="226" y="778"/>
                  </a:lnTo>
                  <a:lnTo>
                    <a:pt x="3" y="492"/>
                  </a:lnTo>
                  <a:lnTo>
                    <a:pt x="3" y="492"/>
                  </a:lnTo>
                  <a:lnTo>
                    <a:pt x="3" y="492"/>
                  </a:lnTo>
                  <a:lnTo>
                    <a:pt x="3" y="492"/>
                  </a:lnTo>
                  <a:lnTo>
                    <a:pt x="3" y="492"/>
                  </a:lnTo>
                  <a:lnTo>
                    <a:pt x="3" y="491"/>
                  </a:lnTo>
                  <a:lnTo>
                    <a:pt x="141" y="313"/>
                  </a:lnTo>
                  <a:lnTo>
                    <a:pt x="226" y="205"/>
                  </a:lnTo>
                  <a:lnTo>
                    <a:pt x="227" y="205"/>
                  </a:lnTo>
                  <a:lnTo>
                    <a:pt x="670" y="205"/>
                  </a:lnTo>
                  <a:lnTo>
                    <a:pt x="8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18" name="Freeform 23"/>
            <p:cNvSpPr>
              <a:spLocks noEditPoints="1"/>
            </p:cNvSpPr>
            <p:nvPr/>
          </p:nvSpPr>
          <p:spPr bwMode="auto">
            <a:xfrm>
              <a:off x="6290691" y="2348148"/>
              <a:ext cx="1058863" cy="455613"/>
            </a:xfrm>
            <a:custGeom>
              <a:gdLst>
                <a:gd name="T0" fmla="*/ 138 w 667"/>
                <a:gd name="T1" fmla="*/ 108 h 287"/>
                <a:gd name="T2" fmla="*/ 0 w 667"/>
                <a:gd name="T3" fmla="*/ 286 h 287"/>
                <a:gd name="T4" fmla="*/ 0 w 667"/>
                <a:gd name="T5" fmla="*/ 287 h 287"/>
                <a:gd name="T6" fmla="*/ 138 w 667"/>
                <a:gd name="T7" fmla="*/ 108 h 287"/>
                <a:gd name="T8" fmla="*/ 667 w 667"/>
                <a:gd name="T9" fmla="*/ 0 h 287"/>
                <a:gd name="T10" fmla="*/ 224 w 667"/>
                <a:gd name="T11" fmla="*/ 0 h 287"/>
                <a:gd name="T12" fmla="*/ 446 w 667"/>
                <a:gd name="T13" fmla="*/ 283 h 287"/>
                <a:gd name="T14" fmla="*/ 575 w 667"/>
                <a:gd name="T15" fmla="*/ 116 h 287"/>
                <a:gd name="T16" fmla="*/ 575 w 667"/>
                <a:gd name="T17" fmla="*/ 116 h 287"/>
                <a:gd name="T18" fmla="*/ 667 w 667"/>
                <a:gd name="T19" fmla="*/ 0 h 2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7" h="287">
                  <a:moveTo>
                    <a:pt x="138" y="108"/>
                  </a:moveTo>
                  <a:lnTo>
                    <a:pt x="0" y="286"/>
                  </a:lnTo>
                  <a:lnTo>
                    <a:pt x="0" y="287"/>
                  </a:lnTo>
                  <a:lnTo>
                    <a:pt x="138" y="108"/>
                  </a:lnTo>
                  <a:close/>
                  <a:moveTo>
                    <a:pt x="667" y="0"/>
                  </a:moveTo>
                  <a:lnTo>
                    <a:pt x="224" y="0"/>
                  </a:lnTo>
                  <a:lnTo>
                    <a:pt x="446" y="283"/>
                  </a:lnTo>
                  <a:lnTo>
                    <a:pt x="575" y="116"/>
                  </a:lnTo>
                  <a:lnTo>
                    <a:pt x="575" y="116"/>
                  </a:lnTo>
                  <a:lnTo>
                    <a:pt x="6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26" name="Freeform 31"/>
            <p:cNvSpPr/>
            <p:nvPr/>
          </p:nvSpPr>
          <p:spPr bwMode="auto">
            <a:xfrm>
              <a:off x="6290691" y="2348148"/>
              <a:ext cx="708025" cy="908050"/>
            </a:xfrm>
            <a:custGeom>
              <a:gdLst>
                <a:gd name="T0" fmla="*/ 224 w 446"/>
                <a:gd name="T1" fmla="*/ 0 h 572"/>
                <a:gd name="T2" fmla="*/ 223 w 446"/>
                <a:gd name="T3" fmla="*/ 0 h 572"/>
                <a:gd name="T4" fmla="*/ 138 w 446"/>
                <a:gd name="T5" fmla="*/ 108 h 572"/>
                <a:gd name="T6" fmla="*/ 0 w 446"/>
                <a:gd name="T7" fmla="*/ 287 h 572"/>
                <a:gd name="T8" fmla="*/ 223 w 446"/>
                <a:gd name="T9" fmla="*/ 572 h 572"/>
                <a:gd name="T10" fmla="*/ 224 w 446"/>
                <a:gd name="T11" fmla="*/ 572 h 572"/>
                <a:gd name="T12" fmla="*/ 445 w 446"/>
                <a:gd name="T13" fmla="*/ 286 h 572"/>
                <a:gd name="T14" fmla="*/ 446 w 446"/>
                <a:gd name="T15" fmla="*/ 283 h 572"/>
                <a:gd name="T16" fmla="*/ 224 w 446"/>
                <a:gd name="T17" fmla="*/ 0 h 5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6" h="572">
                  <a:moveTo>
                    <a:pt x="224" y="0"/>
                  </a:moveTo>
                  <a:lnTo>
                    <a:pt x="223" y="0"/>
                  </a:lnTo>
                  <a:lnTo>
                    <a:pt x="138" y="108"/>
                  </a:lnTo>
                  <a:lnTo>
                    <a:pt x="0" y="287"/>
                  </a:lnTo>
                  <a:lnTo>
                    <a:pt x="223" y="572"/>
                  </a:lnTo>
                  <a:lnTo>
                    <a:pt x="224" y="572"/>
                  </a:lnTo>
                  <a:lnTo>
                    <a:pt x="445" y="286"/>
                  </a:lnTo>
                  <a:lnTo>
                    <a:pt x="446" y="283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30" name="Freeform 35"/>
            <p:cNvSpPr/>
            <p:nvPr/>
          </p:nvSpPr>
          <p:spPr bwMode="auto">
            <a:xfrm>
              <a:off x="6917754" y="1781411"/>
              <a:ext cx="869950" cy="204788"/>
            </a:xfrm>
            <a:custGeom>
              <a:gdLst>
                <a:gd name="T0" fmla="*/ 548 w 548"/>
                <a:gd name="T1" fmla="*/ 0 h 129"/>
                <a:gd name="T2" fmla="*/ 99 w 548"/>
                <a:gd name="T3" fmla="*/ 0 h 129"/>
                <a:gd name="T4" fmla="*/ 0 w 548"/>
                <a:gd name="T5" fmla="*/ 129 h 129"/>
                <a:gd name="T6" fmla="*/ 447 w 548"/>
                <a:gd name="T7" fmla="*/ 129 h 129"/>
                <a:gd name="T8" fmla="*/ 548 w 548"/>
                <a:gd name="T9" fmla="*/ 0 h 1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8" h="129">
                  <a:moveTo>
                    <a:pt x="548" y="0"/>
                  </a:moveTo>
                  <a:lnTo>
                    <a:pt x="99" y="0"/>
                  </a:lnTo>
                  <a:lnTo>
                    <a:pt x="0" y="129"/>
                  </a:lnTo>
                  <a:lnTo>
                    <a:pt x="447" y="129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32" name="Freeform 37"/>
            <p:cNvSpPr/>
            <p:nvPr/>
          </p:nvSpPr>
          <p:spPr bwMode="auto">
            <a:xfrm>
              <a:off x="7093966" y="1541698"/>
              <a:ext cx="869950" cy="203200"/>
            </a:xfrm>
            <a:custGeom>
              <a:gdLst>
                <a:gd name="T0" fmla="*/ 548 w 548"/>
                <a:gd name="T1" fmla="*/ 0 h 128"/>
                <a:gd name="T2" fmla="*/ 99 w 548"/>
                <a:gd name="T3" fmla="*/ 0 h 128"/>
                <a:gd name="T4" fmla="*/ 0 w 548"/>
                <a:gd name="T5" fmla="*/ 128 h 128"/>
                <a:gd name="T6" fmla="*/ 447 w 548"/>
                <a:gd name="T7" fmla="*/ 128 h 128"/>
                <a:gd name="T8" fmla="*/ 548 w 548"/>
                <a:gd name="T9" fmla="*/ 0 h 1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8" h="128">
                  <a:moveTo>
                    <a:pt x="548" y="0"/>
                  </a:moveTo>
                  <a:lnTo>
                    <a:pt x="99" y="0"/>
                  </a:lnTo>
                  <a:lnTo>
                    <a:pt x="0" y="128"/>
                  </a:lnTo>
                  <a:lnTo>
                    <a:pt x="447" y="12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34" name="Freeform 39"/>
            <p:cNvSpPr>
              <a:spLocks noEditPoints="1"/>
            </p:cNvSpPr>
            <p:nvPr/>
          </p:nvSpPr>
          <p:spPr bwMode="auto">
            <a:xfrm>
              <a:off x="7270179" y="1309923"/>
              <a:ext cx="869950" cy="203200"/>
            </a:xfrm>
            <a:custGeom>
              <a:gdLst>
                <a:gd name="T0" fmla="*/ 260 w 548"/>
                <a:gd name="T1" fmla="*/ 90 h 128"/>
                <a:gd name="T2" fmla="*/ 260 w 548"/>
                <a:gd name="T3" fmla="*/ 90 h 128"/>
                <a:gd name="T4" fmla="*/ 260 w 548"/>
                <a:gd name="T5" fmla="*/ 90 h 128"/>
                <a:gd name="T6" fmla="*/ 260 w 548"/>
                <a:gd name="T7" fmla="*/ 90 h 128"/>
                <a:gd name="T8" fmla="*/ 548 w 548"/>
                <a:gd name="T9" fmla="*/ 0 h 128"/>
                <a:gd name="T10" fmla="*/ 99 w 548"/>
                <a:gd name="T11" fmla="*/ 0 h 128"/>
                <a:gd name="T12" fmla="*/ 0 w 548"/>
                <a:gd name="T13" fmla="*/ 128 h 128"/>
                <a:gd name="T14" fmla="*/ 447 w 548"/>
                <a:gd name="T15" fmla="*/ 128 h 128"/>
                <a:gd name="T16" fmla="*/ 548 w 548"/>
                <a:gd name="T17" fmla="*/ 0 h 1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8" h="128">
                  <a:moveTo>
                    <a:pt x="260" y="90"/>
                  </a:moveTo>
                  <a:lnTo>
                    <a:pt x="260" y="90"/>
                  </a:lnTo>
                  <a:lnTo>
                    <a:pt x="260" y="90"/>
                  </a:lnTo>
                  <a:lnTo>
                    <a:pt x="260" y="90"/>
                  </a:lnTo>
                  <a:close/>
                  <a:moveTo>
                    <a:pt x="548" y="0"/>
                  </a:moveTo>
                  <a:lnTo>
                    <a:pt x="99" y="0"/>
                  </a:lnTo>
                  <a:lnTo>
                    <a:pt x="0" y="128"/>
                  </a:lnTo>
                  <a:lnTo>
                    <a:pt x="447" y="12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6831115" y="4289469"/>
            <a:ext cx="2208213" cy="1557339"/>
            <a:chOff x="6272585" y="3618148"/>
            <a:chExt cx="2208213" cy="1557338"/>
          </a:xfrm>
        </p:grpSpPr>
        <p:sp>
          <p:nvSpPr>
            <p:cNvPr id="176" name="Freeform 81"/>
            <p:cNvSpPr>
              <a:spLocks noEditPoints="1"/>
            </p:cNvSpPr>
            <p:nvPr/>
          </p:nvSpPr>
          <p:spPr bwMode="auto">
            <a:xfrm>
              <a:off x="6272585" y="3941998"/>
              <a:ext cx="2208213" cy="900113"/>
            </a:xfrm>
            <a:custGeom>
              <a:gdLst>
                <a:gd name="T0" fmla="*/ 16 w 1391"/>
                <a:gd name="T1" fmla="*/ 264 h 567"/>
                <a:gd name="T2" fmla="*/ 0 w 1391"/>
                <a:gd name="T3" fmla="*/ 283 h 567"/>
                <a:gd name="T4" fmla="*/ 0 w 1391"/>
                <a:gd name="T5" fmla="*/ 285 h 567"/>
                <a:gd name="T6" fmla="*/ 16 w 1391"/>
                <a:gd name="T7" fmla="*/ 264 h 567"/>
                <a:gd name="T8" fmla="*/ 1163 w 1391"/>
                <a:gd name="T9" fmla="*/ 291 h 567"/>
                <a:gd name="T10" fmla="*/ 1163 w 1391"/>
                <a:gd name="T11" fmla="*/ 291 h 567"/>
                <a:gd name="T12" fmla="*/ 1163 w 1391"/>
                <a:gd name="T13" fmla="*/ 291 h 567"/>
                <a:gd name="T14" fmla="*/ 1163 w 1391"/>
                <a:gd name="T15" fmla="*/ 291 h 567"/>
                <a:gd name="T16" fmla="*/ 1166 w 1391"/>
                <a:gd name="T17" fmla="*/ 289 h 567"/>
                <a:gd name="T18" fmla="*/ 1166 w 1391"/>
                <a:gd name="T19" fmla="*/ 289 h 567"/>
                <a:gd name="T20" fmla="*/ 1166 w 1391"/>
                <a:gd name="T21" fmla="*/ 289 h 567"/>
                <a:gd name="T22" fmla="*/ 1166 w 1391"/>
                <a:gd name="T23" fmla="*/ 289 h 567"/>
                <a:gd name="T24" fmla="*/ 1166 w 1391"/>
                <a:gd name="T25" fmla="*/ 289 h 567"/>
                <a:gd name="T26" fmla="*/ 1166 w 1391"/>
                <a:gd name="T27" fmla="*/ 289 h 567"/>
                <a:gd name="T28" fmla="*/ 1166 w 1391"/>
                <a:gd name="T29" fmla="*/ 289 h 567"/>
                <a:gd name="T30" fmla="*/ 1166 w 1391"/>
                <a:gd name="T31" fmla="*/ 289 h 567"/>
                <a:gd name="T32" fmla="*/ 1166 w 1391"/>
                <a:gd name="T33" fmla="*/ 289 h 567"/>
                <a:gd name="T34" fmla="*/ 1391 w 1391"/>
                <a:gd name="T35" fmla="*/ 0 h 567"/>
                <a:gd name="T36" fmla="*/ 670 w 1391"/>
                <a:gd name="T37" fmla="*/ 0 h 567"/>
                <a:gd name="T38" fmla="*/ 575 w 1391"/>
                <a:gd name="T39" fmla="*/ 123 h 567"/>
                <a:gd name="T40" fmla="*/ 575 w 1391"/>
                <a:gd name="T41" fmla="*/ 123 h 567"/>
                <a:gd name="T42" fmla="*/ 446 w 1391"/>
                <a:gd name="T43" fmla="*/ 288 h 567"/>
                <a:gd name="T44" fmla="*/ 448 w 1391"/>
                <a:gd name="T45" fmla="*/ 289 h 567"/>
                <a:gd name="T46" fmla="*/ 578 w 1391"/>
                <a:gd name="T47" fmla="*/ 456 h 567"/>
                <a:gd name="T48" fmla="*/ 578 w 1391"/>
                <a:gd name="T49" fmla="*/ 456 h 567"/>
                <a:gd name="T50" fmla="*/ 665 w 1391"/>
                <a:gd name="T51" fmla="*/ 567 h 567"/>
                <a:gd name="T52" fmla="*/ 1389 w 1391"/>
                <a:gd name="T53" fmla="*/ 567 h 567"/>
                <a:gd name="T54" fmla="*/ 1166 w 1391"/>
                <a:gd name="T55" fmla="*/ 283 h 567"/>
                <a:gd name="T56" fmla="*/ 1391 w 1391"/>
                <a:gd name="T57" fmla="*/ 0 h 5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91" h="567">
                  <a:moveTo>
                    <a:pt x="16" y="264"/>
                  </a:moveTo>
                  <a:lnTo>
                    <a:pt x="0" y="283"/>
                  </a:lnTo>
                  <a:lnTo>
                    <a:pt x="0" y="285"/>
                  </a:lnTo>
                  <a:lnTo>
                    <a:pt x="16" y="264"/>
                  </a:lnTo>
                  <a:close/>
                  <a:moveTo>
                    <a:pt x="1163" y="291"/>
                  </a:moveTo>
                  <a:lnTo>
                    <a:pt x="1163" y="291"/>
                  </a:lnTo>
                  <a:lnTo>
                    <a:pt x="1163" y="291"/>
                  </a:lnTo>
                  <a:lnTo>
                    <a:pt x="1163" y="291"/>
                  </a:lnTo>
                  <a:close/>
                  <a:moveTo>
                    <a:pt x="1166" y="289"/>
                  </a:moveTo>
                  <a:lnTo>
                    <a:pt x="1166" y="289"/>
                  </a:lnTo>
                  <a:lnTo>
                    <a:pt x="1166" y="289"/>
                  </a:lnTo>
                  <a:close/>
                  <a:moveTo>
                    <a:pt x="1166" y="289"/>
                  </a:moveTo>
                  <a:lnTo>
                    <a:pt x="1166" y="289"/>
                  </a:lnTo>
                  <a:lnTo>
                    <a:pt x="1166" y="289"/>
                  </a:lnTo>
                  <a:close/>
                  <a:moveTo>
                    <a:pt x="1166" y="289"/>
                  </a:moveTo>
                  <a:lnTo>
                    <a:pt x="1166" y="289"/>
                  </a:lnTo>
                  <a:lnTo>
                    <a:pt x="1166" y="289"/>
                  </a:lnTo>
                  <a:close/>
                  <a:moveTo>
                    <a:pt x="1391" y="0"/>
                  </a:moveTo>
                  <a:lnTo>
                    <a:pt x="670" y="0"/>
                  </a:lnTo>
                  <a:lnTo>
                    <a:pt x="575" y="123"/>
                  </a:lnTo>
                  <a:lnTo>
                    <a:pt x="575" y="123"/>
                  </a:lnTo>
                  <a:lnTo>
                    <a:pt x="446" y="288"/>
                  </a:lnTo>
                  <a:lnTo>
                    <a:pt x="448" y="289"/>
                  </a:lnTo>
                  <a:lnTo>
                    <a:pt x="578" y="456"/>
                  </a:lnTo>
                  <a:lnTo>
                    <a:pt x="578" y="456"/>
                  </a:lnTo>
                  <a:lnTo>
                    <a:pt x="665" y="567"/>
                  </a:lnTo>
                  <a:lnTo>
                    <a:pt x="1389" y="567"/>
                  </a:lnTo>
                  <a:lnTo>
                    <a:pt x="1166" y="283"/>
                  </a:lnTo>
                  <a:lnTo>
                    <a:pt x="1391" y="0"/>
                  </a:ln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en-US" sz="32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03</a:t>
              </a:r>
              <a:endParaRPr lang="en-US" sz="32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86" name="Freeform 91"/>
            <p:cNvSpPr/>
            <p:nvPr/>
          </p:nvSpPr>
          <p:spPr bwMode="auto">
            <a:xfrm>
              <a:off x="6644704" y="4842111"/>
              <a:ext cx="962025" cy="333375"/>
            </a:xfrm>
            <a:custGeom>
              <a:gdLst>
                <a:gd name="T0" fmla="*/ 442 w 606"/>
                <a:gd name="T1" fmla="*/ 0 h 210"/>
                <a:gd name="T2" fmla="*/ 6 w 606"/>
                <a:gd name="T3" fmla="*/ 0 h 210"/>
                <a:gd name="T4" fmla="*/ 0 w 606"/>
                <a:gd name="T5" fmla="*/ 7 h 210"/>
                <a:gd name="T6" fmla="*/ 158 w 606"/>
                <a:gd name="T7" fmla="*/ 210 h 210"/>
                <a:gd name="T8" fmla="*/ 606 w 606"/>
                <a:gd name="T9" fmla="*/ 210 h 210"/>
                <a:gd name="T10" fmla="*/ 442 w 606"/>
                <a:gd name="T11" fmla="*/ 0 h 21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6" h="210">
                  <a:moveTo>
                    <a:pt x="442" y="0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158" y="210"/>
                  </a:lnTo>
                  <a:lnTo>
                    <a:pt x="606" y="210"/>
                  </a:lnTo>
                  <a:lnTo>
                    <a:pt x="442" y="0"/>
                  </a:ln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88" name="Freeform 93"/>
            <p:cNvSpPr/>
            <p:nvPr/>
          </p:nvSpPr>
          <p:spPr bwMode="auto">
            <a:xfrm>
              <a:off x="6645176" y="4399198"/>
              <a:ext cx="692150" cy="442913"/>
            </a:xfrm>
            <a:custGeom>
              <a:gdLst>
                <a:gd name="T0" fmla="*/ 217 w 436"/>
                <a:gd name="T1" fmla="*/ 0 h 279"/>
                <a:gd name="T2" fmla="*/ 216 w 436"/>
                <a:gd name="T3" fmla="*/ 1 h 279"/>
                <a:gd name="T4" fmla="*/ 0 w 436"/>
                <a:gd name="T5" fmla="*/ 279 h 279"/>
                <a:gd name="T6" fmla="*/ 436 w 436"/>
                <a:gd name="T7" fmla="*/ 279 h 279"/>
                <a:gd name="T8" fmla="*/ 349 w 436"/>
                <a:gd name="T9" fmla="*/ 168 h 279"/>
                <a:gd name="T10" fmla="*/ 349 w 436"/>
                <a:gd name="T11" fmla="*/ 168 h 279"/>
                <a:gd name="T12" fmla="*/ 219 w 436"/>
                <a:gd name="T13" fmla="*/ 1 h 279"/>
                <a:gd name="T14" fmla="*/ 217 w 436"/>
                <a:gd name="T15" fmla="*/ 0 h 2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6" h="279">
                  <a:moveTo>
                    <a:pt x="217" y="0"/>
                  </a:moveTo>
                  <a:lnTo>
                    <a:pt x="216" y="1"/>
                  </a:lnTo>
                  <a:lnTo>
                    <a:pt x="0" y="279"/>
                  </a:lnTo>
                  <a:lnTo>
                    <a:pt x="436" y="279"/>
                  </a:lnTo>
                  <a:lnTo>
                    <a:pt x="349" y="168"/>
                  </a:lnTo>
                  <a:lnTo>
                    <a:pt x="349" y="168"/>
                  </a:lnTo>
                  <a:lnTo>
                    <a:pt x="219" y="1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90" name="Freeform 95"/>
            <p:cNvSpPr>
              <a:spLocks noEditPoints="1"/>
            </p:cNvSpPr>
            <p:nvPr/>
          </p:nvSpPr>
          <p:spPr bwMode="auto">
            <a:xfrm>
              <a:off x="6285929" y="3618148"/>
              <a:ext cx="1316038" cy="1241425"/>
            </a:xfrm>
            <a:custGeom>
              <a:gdLst>
                <a:gd name="T0" fmla="*/ 3 w 829"/>
                <a:gd name="T1" fmla="*/ 493 h 782"/>
                <a:gd name="T2" fmla="*/ 3 w 829"/>
                <a:gd name="T3" fmla="*/ 493 h 782"/>
                <a:gd name="T4" fmla="*/ 3 w 829"/>
                <a:gd name="T5" fmla="*/ 493 h 782"/>
                <a:gd name="T6" fmla="*/ 3 w 829"/>
                <a:gd name="T7" fmla="*/ 493 h 782"/>
                <a:gd name="T8" fmla="*/ 3 w 829"/>
                <a:gd name="T9" fmla="*/ 493 h 782"/>
                <a:gd name="T10" fmla="*/ 3 w 829"/>
                <a:gd name="T11" fmla="*/ 493 h 782"/>
                <a:gd name="T12" fmla="*/ 3 w 829"/>
                <a:gd name="T13" fmla="*/ 489 h 782"/>
                <a:gd name="T14" fmla="*/ 0 w 829"/>
                <a:gd name="T15" fmla="*/ 492 h 782"/>
                <a:gd name="T16" fmla="*/ 0 w 829"/>
                <a:gd name="T17" fmla="*/ 493 h 782"/>
                <a:gd name="T18" fmla="*/ 223 w 829"/>
                <a:gd name="T19" fmla="*/ 782 h 782"/>
                <a:gd name="T20" fmla="*/ 226 w 829"/>
                <a:gd name="T21" fmla="*/ 778 h 782"/>
                <a:gd name="T22" fmla="*/ 3 w 829"/>
                <a:gd name="T23" fmla="*/ 492 h 782"/>
                <a:gd name="T24" fmla="*/ 3 w 829"/>
                <a:gd name="T25" fmla="*/ 492 h 782"/>
                <a:gd name="T26" fmla="*/ 3 w 829"/>
                <a:gd name="T27" fmla="*/ 492 h 782"/>
                <a:gd name="T28" fmla="*/ 3 w 829"/>
                <a:gd name="T29" fmla="*/ 492 h 782"/>
                <a:gd name="T30" fmla="*/ 4 w 829"/>
                <a:gd name="T31" fmla="*/ 490 h 782"/>
                <a:gd name="T32" fmla="*/ 3 w 829"/>
                <a:gd name="T33" fmla="*/ 489 h 782"/>
                <a:gd name="T34" fmla="*/ 829 w 829"/>
                <a:gd name="T35" fmla="*/ 0 h 782"/>
                <a:gd name="T36" fmla="*/ 381 w 829"/>
                <a:gd name="T37" fmla="*/ 0 h 782"/>
                <a:gd name="T38" fmla="*/ 19 w 829"/>
                <a:gd name="T39" fmla="*/ 468 h 782"/>
                <a:gd name="T40" fmla="*/ 226 w 829"/>
                <a:gd name="T41" fmla="*/ 204 h 782"/>
                <a:gd name="T42" fmla="*/ 673 w 829"/>
                <a:gd name="T43" fmla="*/ 204 h 782"/>
                <a:gd name="T44" fmla="*/ 829 w 829"/>
                <a:gd name="T45" fmla="*/ 0 h 7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29" h="782">
                  <a:moveTo>
                    <a:pt x="3" y="493"/>
                  </a:moveTo>
                  <a:lnTo>
                    <a:pt x="3" y="493"/>
                  </a:lnTo>
                  <a:lnTo>
                    <a:pt x="3" y="493"/>
                  </a:lnTo>
                  <a:close/>
                  <a:moveTo>
                    <a:pt x="3" y="493"/>
                  </a:moveTo>
                  <a:lnTo>
                    <a:pt x="3" y="493"/>
                  </a:lnTo>
                  <a:lnTo>
                    <a:pt x="3" y="493"/>
                  </a:lnTo>
                  <a:close/>
                  <a:moveTo>
                    <a:pt x="3" y="489"/>
                  </a:moveTo>
                  <a:lnTo>
                    <a:pt x="0" y="492"/>
                  </a:lnTo>
                  <a:lnTo>
                    <a:pt x="0" y="493"/>
                  </a:lnTo>
                  <a:lnTo>
                    <a:pt x="223" y="782"/>
                  </a:lnTo>
                  <a:lnTo>
                    <a:pt x="226" y="778"/>
                  </a:lnTo>
                  <a:lnTo>
                    <a:pt x="3" y="492"/>
                  </a:lnTo>
                  <a:lnTo>
                    <a:pt x="3" y="492"/>
                  </a:lnTo>
                  <a:lnTo>
                    <a:pt x="3" y="492"/>
                  </a:lnTo>
                  <a:lnTo>
                    <a:pt x="3" y="492"/>
                  </a:lnTo>
                  <a:lnTo>
                    <a:pt x="4" y="490"/>
                  </a:lnTo>
                  <a:lnTo>
                    <a:pt x="3" y="489"/>
                  </a:lnTo>
                  <a:close/>
                  <a:moveTo>
                    <a:pt x="829" y="0"/>
                  </a:moveTo>
                  <a:lnTo>
                    <a:pt x="381" y="0"/>
                  </a:lnTo>
                  <a:lnTo>
                    <a:pt x="19" y="468"/>
                  </a:lnTo>
                  <a:lnTo>
                    <a:pt x="226" y="204"/>
                  </a:lnTo>
                  <a:lnTo>
                    <a:pt x="673" y="204"/>
                  </a:lnTo>
                  <a:lnTo>
                    <a:pt x="829" y="0"/>
                  </a:ln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92" name="Freeform 97"/>
            <p:cNvSpPr/>
            <p:nvPr/>
          </p:nvSpPr>
          <p:spPr bwMode="auto">
            <a:xfrm>
              <a:off x="6281638" y="3941998"/>
              <a:ext cx="1063625" cy="457200"/>
            </a:xfrm>
            <a:custGeom>
              <a:gdLst>
                <a:gd name="T0" fmla="*/ 670 w 670"/>
                <a:gd name="T1" fmla="*/ 0 h 288"/>
                <a:gd name="T2" fmla="*/ 223 w 670"/>
                <a:gd name="T3" fmla="*/ 0 h 288"/>
                <a:gd name="T4" fmla="*/ 16 w 670"/>
                <a:gd name="T5" fmla="*/ 264 h 288"/>
                <a:gd name="T6" fmla="*/ 0 w 670"/>
                <a:gd name="T7" fmla="*/ 285 h 288"/>
                <a:gd name="T8" fmla="*/ 1 w 670"/>
                <a:gd name="T9" fmla="*/ 286 h 288"/>
                <a:gd name="T10" fmla="*/ 223 w 670"/>
                <a:gd name="T11" fmla="*/ 0 h 288"/>
                <a:gd name="T12" fmla="*/ 446 w 670"/>
                <a:gd name="T13" fmla="*/ 288 h 288"/>
                <a:gd name="T14" fmla="*/ 575 w 670"/>
                <a:gd name="T15" fmla="*/ 123 h 288"/>
                <a:gd name="T16" fmla="*/ 575 w 670"/>
                <a:gd name="T17" fmla="*/ 123 h 288"/>
                <a:gd name="T18" fmla="*/ 670 w 670"/>
                <a:gd name="T19" fmla="*/ 0 h 2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0" h="288">
                  <a:moveTo>
                    <a:pt x="670" y="0"/>
                  </a:moveTo>
                  <a:lnTo>
                    <a:pt x="223" y="0"/>
                  </a:lnTo>
                  <a:lnTo>
                    <a:pt x="16" y="264"/>
                  </a:lnTo>
                  <a:lnTo>
                    <a:pt x="0" y="285"/>
                  </a:lnTo>
                  <a:lnTo>
                    <a:pt x="1" y="286"/>
                  </a:lnTo>
                  <a:lnTo>
                    <a:pt x="223" y="0"/>
                  </a:lnTo>
                  <a:lnTo>
                    <a:pt x="446" y="288"/>
                  </a:lnTo>
                  <a:lnTo>
                    <a:pt x="575" y="123"/>
                  </a:lnTo>
                  <a:lnTo>
                    <a:pt x="575" y="123"/>
                  </a:lnTo>
                  <a:lnTo>
                    <a:pt x="6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200" name="Freeform 105"/>
            <p:cNvSpPr/>
            <p:nvPr/>
          </p:nvSpPr>
          <p:spPr bwMode="auto">
            <a:xfrm>
              <a:off x="6292279" y="3941998"/>
              <a:ext cx="706438" cy="900113"/>
            </a:xfrm>
            <a:custGeom>
              <a:gdLst>
                <a:gd name="T0" fmla="*/ 222 w 445"/>
                <a:gd name="T1" fmla="*/ 0 h 567"/>
                <a:gd name="T2" fmla="*/ 0 w 445"/>
                <a:gd name="T3" fmla="*/ 286 h 567"/>
                <a:gd name="T4" fmla="*/ 222 w 445"/>
                <a:gd name="T5" fmla="*/ 567 h 567"/>
                <a:gd name="T6" fmla="*/ 228 w 445"/>
                <a:gd name="T7" fmla="*/ 567 h 567"/>
                <a:gd name="T8" fmla="*/ 444 w 445"/>
                <a:gd name="T9" fmla="*/ 289 h 567"/>
                <a:gd name="T10" fmla="*/ 445 w 445"/>
                <a:gd name="T11" fmla="*/ 288 h 567"/>
                <a:gd name="T12" fmla="*/ 222 w 445"/>
                <a:gd name="T13" fmla="*/ 0 h 5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5" h="567">
                  <a:moveTo>
                    <a:pt x="222" y="0"/>
                  </a:moveTo>
                  <a:lnTo>
                    <a:pt x="0" y="286"/>
                  </a:lnTo>
                  <a:lnTo>
                    <a:pt x="222" y="567"/>
                  </a:lnTo>
                  <a:lnTo>
                    <a:pt x="228" y="567"/>
                  </a:lnTo>
                  <a:lnTo>
                    <a:pt x="444" y="289"/>
                  </a:lnTo>
                  <a:lnTo>
                    <a:pt x="445" y="288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3606902" y="3321837"/>
            <a:ext cx="3503613" cy="1557339"/>
            <a:chOff x="769288" y="1041635"/>
            <a:chExt cx="3503613" cy="1557338"/>
          </a:xfrm>
        </p:grpSpPr>
        <p:sp>
          <p:nvSpPr>
            <p:cNvPr id="142" name="Freeform 47"/>
            <p:cNvSpPr>
              <a:spLocks noEditPoints="1"/>
            </p:cNvSpPr>
            <p:nvPr/>
          </p:nvSpPr>
          <p:spPr bwMode="auto">
            <a:xfrm>
              <a:off x="2279001" y="1367072"/>
              <a:ext cx="1639888" cy="917575"/>
            </a:xfrm>
            <a:custGeom>
              <a:gdLst>
                <a:gd name="T0" fmla="*/ 225 w 1033"/>
                <a:gd name="T1" fmla="*/ 292 h 578"/>
                <a:gd name="T2" fmla="*/ 225 w 1033"/>
                <a:gd name="T3" fmla="*/ 292 h 578"/>
                <a:gd name="T4" fmla="*/ 225 w 1033"/>
                <a:gd name="T5" fmla="*/ 292 h 578"/>
                <a:gd name="T6" fmla="*/ 225 w 1033"/>
                <a:gd name="T7" fmla="*/ 292 h 578"/>
                <a:gd name="T8" fmla="*/ 225 w 1033"/>
                <a:gd name="T9" fmla="*/ 292 h 578"/>
                <a:gd name="T10" fmla="*/ 225 w 1033"/>
                <a:gd name="T11" fmla="*/ 292 h 578"/>
                <a:gd name="T12" fmla="*/ 225 w 1033"/>
                <a:gd name="T13" fmla="*/ 292 h 578"/>
                <a:gd name="T14" fmla="*/ 225 w 1033"/>
                <a:gd name="T15" fmla="*/ 292 h 578"/>
                <a:gd name="T16" fmla="*/ 225 w 1033"/>
                <a:gd name="T17" fmla="*/ 292 h 578"/>
                <a:gd name="T18" fmla="*/ 228 w 1033"/>
                <a:gd name="T19" fmla="*/ 290 h 578"/>
                <a:gd name="T20" fmla="*/ 228 w 1033"/>
                <a:gd name="T21" fmla="*/ 290 h 578"/>
                <a:gd name="T22" fmla="*/ 228 w 1033"/>
                <a:gd name="T23" fmla="*/ 290 h 578"/>
                <a:gd name="T24" fmla="*/ 228 w 1033"/>
                <a:gd name="T25" fmla="*/ 290 h 578"/>
                <a:gd name="T26" fmla="*/ 228 w 1033"/>
                <a:gd name="T27" fmla="*/ 290 h 578"/>
                <a:gd name="T28" fmla="*/ 583 w 1033"/>
                <a:gd name="T29" fmla="*/ 0 h 578"/>
                <a:gd name="T30" fmla="*/ 2 w 1033"/>
                <a:gd name="T31" fmla="*/ 0 h 578"/>
                <a:gd name="T32" fmla="*/ 225 w 1033"/>
                <a:gd name="T33" fmla="*/ 289 h 578"/>
                <a:gd name="T34" fmla="*/ 0 w 1033"/>
                <a:gd name="T35" fmla="*/ 578 h 578"/>
                <a:gd name="T36" fmla="*/ 581 w 1033"/>
                <a:gd name="T37" fmla="*/ 578 h 578"/>
                <a:gd name="T38" fmla="*/ 678 w 1033"/>
                <a:gd name="T39" fmla="*/ 455 h 578"/>
                <a:gd name="T40" fmla="*/ 678 w 1033"/>
                <a:gd name="T41" fmla="*/ 455 h 578"/>
                <a:gd name="T42" fmla="*/ 808 w 1033"/>
                <a:gd name="T43" fmla="*/ 290 h 578"/>
                <a:gd name="T44" fmla="*/ 805 w 1033"/>
                <a:gd name="T45" fmla="*/ 287 h 578"/>
                <a:gd name="T46" fmla="*/ 675 w 1033"/>
                <a:gd name="T47" fmla="*/ 116 h 578"/>
                <a:gd name="T48" fmla="*/ 675 w 1033"/>
                <a:gd name="T49" fmla="*/ 116 h 578"/>
                <a:gd name="T50" fmla="*/ 583 w 1033"/>
                <a:gd name="T51" fmla="*/ 0 h 578"/>
                <a:gd name="T52" fmla="*/ 1031 w 1033"/>
                <a:gd name="T53" fmla="*/ 0 h 578"/>
                <a:gd name="T54" fmla="*/ 1030 w 1033"/>
                <a:gd name="T55" fmla="*/ 0 h 578"/>
                <a:gd name="T56" fmla="*/ 1031 w 1033"/>
                <a:gd name="T57" fmla="*/ 3 h 578"/>
                <a:gd name="T58" fmla="*/ 1033 w 1033"/>
                <a:gd name="T59" fmla="*/ 1 h 578"/>
                <a:gd name="T60" fmla="*/ 1031 w 1033"/>
                <a:gd name="T61" fmla="*/ 0 h 57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33" h="578">
                  <a:moveTo>
                    <a:pt x="225" y="292"/>
                  </a:moveTo>
                  <a:lnTo>
                    <a:pt x="225" y="292"/>
                  </a:lnTo>
                  <a:lnTo>
                    <a:pt x="225" y="292"/>
                  </a:lnTo>
                  <a:close/>
                  <a:moveTo>
                    <a:pt x="225" y="292"/>
                  </a:moveTo>
                  <a:lnTo>
                    <a:pt x="225" y="292"/>
                  </a:lnTo>
                  <a:lnTo>
                    <a:pt x="225" y="292"/>
                  </a:lnTo>
                  <a:close/>
                  <a:moveTo>
                    <a:pt x="225" y="292"/>
                  </a:moveTo>
                  <a:lnTo>
                    <a:pt x="225" y="292"/>
                  </a:lnTo>
                  <a:lnTo>
                    <a:pt x="225" y="292"/>
                  </a:lnTo>
                  <a:close/>
                  <a:moveTo>
                    <a:pt x="228" y="290"/>
                  </a:moveTo>
                  <a:lnTo>
                    <a:pt x="228" y="290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28" y="290"/>
                  </a:lnTo>
                  <a:close/>
                  <a:moveTo>
                    <a:pt x="583" y="0"/>
                  </a:moveTo>
                  <a:lnTo>
                    <a:pt x="2" y="0"/>
                  </a:lnTo>
                  <a:lnTo>
                    <a:pt x="225" y="289"/>
                  </a:lnTo>
                  <a:lnTo>
                    <a:pt x="0" y="578"/>
                  </a:lnTo>
                  <a:lnTo>
                    <a:pt x="581" y="578"/>
                  </a:lnTo>
                  <a:lnTo>
                    <a:pt x="678" y="455"/>
                  </a:lnTo>
                  <a:lnTo>
                    <a:pt x="678" y="455"/>
                  </a:lnTo>
                  <a:lnTo>
                    <a:pt x="808" y="290"/>
                  </a:lnTo>
                  <a:lnTo>
                    <a:pt x="805" y="287"/>
                  </a:lnTo>
                  <a:lnTo>
                    <a:pt x="675" y="116"/>
                  </a:lnTo>
                  <a:lnTo>
                    <a:pt x="675" y="116"/>
                  </a:lnTo>
                  <a:lnTo>
                    <a:pt x="583" y="0"/>
                  </a:lnTo>
                  <a:close/>
                  <a:moveTo>
                    <a:pt x="1031" y="0"/>
                  </a:moveTo>
                  <a:lnTo>
                    <a:pt x="1030" y="0"/>
                  </a:lnTo>
                  <a:lnTo>
                    <a:pt x="1031" y="3"/>
                  </a:lnTo>
                  <a:lnTo>
                    <a:pt x="1033" y="1"/>
                  </a:lnTo>
                  <a:lnTo>
                    <a:pt x="1031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en-US" sz="32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01</a:t>
              </a:r>
              <a:endParaRPr lang="en-US" sz="32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52" name="Freeform 57"/>
            <p:cNvSpPr/>
            <p:nvPr/>
          </p:nvSpPr>
          <p:spPr bwMode="auto">
            <a:xfrm>
              <a:off x="2952101" y="1041635"/>
              <a:ext cx="962025" cy="325438"/>
            </a:xfrm>
            <a:custGeom>
              <a:gdLst>
                <a:gd name="T0" fmla="*/ 448 w 606"/>
                <a:gd name="T1" fmla="*/ 0 h 205"/>
                <a:gd name="T2" fmla="*/ 0 w 606"/>
                <a:gd name="T3" fmla="*/ 0 h 205"/>
                <a:gd name="T4" fmla="*/ 159 w 606"/>
                <a:gd name="T5" fmla="*/ 205 h 205"/>
                <a:gd name="T6" fmla="*/ 606 w 606"/>
                <a:gd name="T7" fmla="*/ 205 h 205"/>
                <a:gd name="T8" fmla="*/ 448 w 606"/>
                <a:gd name="T9" fmla="*/ 0 h 2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205">
                  <a:moveTo>
                    <a:pt x="448" y="0"/>
                  </a:moveTo>
                  <a:lnTo>
                    <a:pt x="0" y="0"/>
                  </a:lnTo>
                  <a:lnTo>
                    <a:pt x="159" y="205"/>
                  </a:lnTo>
                  <a:lnTo>
                    <a:pt x="606" y="205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54" name="Freeform 59"/>
            <p:cNvSpPr/>
            <p:nvPr/>
          </p:nvSpPr>
          <p:spPr bwMode="auto">
            <a:xfrm>
              <a:off x="3204513" y="1367072"/>
              <a:ext cx="711200" cy="460375"/>
            </a:xfrm>
            <a:custGeom>
              <a:gdLst>
                <a:gd name="T0" fmla="*/ 447 w 448"/>
                <a:gd name="T1" fmla="*/ 0 h 290"/>
                <a:gd name="T2" fmla="*/ 0 w 448"/>
                <a:gd name="T3" fmla="*/ 0 h 290"/>
                <a:gd name="T4" fmla="*/ 92 w 448"/>
                <a:gd name="T5" fmla="*/ 116 h 290"/>
                <a:gd name="T6" fmla="*/ 92 w 448"/>
                <a:gd name="T7" fmla="*/ 116 h 290"/>
                <a:gd name="T8" fmla="*/ 222 w 448"/>
                <a:gd name="T9" fmla="*/ 287 h 290"/>
                <a:gd name="T10" fmla="*/ 225 w 448"/>
                <a:gd name="T11" fmla="*/ 290 h 290"/>
                <a:gd name="T12" fmla="*/ 225 w 448"/>
                <a:gd name="T13" fmla="*/ 289 h 290"/>
                <a:gd name="T14" fmla="*/ 448 w 448"/>
                <a:gd name="T15" fmla="*/ 3 h 290"/>
                <a:gd name="T16" fmla="*/ 447 w 448"/>
                <a:gd name="T17" fmla="*/ 0 h 29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8" h="290">
                  <a:moveTo>
                    <a:pt x="447" y="0"/>
                  </a:moveTo>
                  <a:lnTo>
                    <a:pt x="0" y="0"/>
                  </a:lnTo>
                  <a:lnTo>
                    <a:pt x="92" y="116"/>
                  </a:lnTo>
                  <a:lnTo>
                    <a:pt x="92" y="116"/>
                  </a:lnTo>
                  <a:lnTo>
                    <a:pt x="222" y="287"/>
                  </a:lnTo>
                  <a:lnTo>
                    <a:pt x="225" y="290"/>
                  </a:lnTo>
                  <a:lnTo>
                    <a:pt x="225" y="289"/>
                  </a:lnTo>
                  <a:lnTo>
                    <a:pt x="448" y="3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66" name="Freeform 71"/>
            <p:cNvSpPr>
              <a:spLocks noEditPoints="1"/>
            </p:cNvSpPr>
            <p:nvPr/>
          </p:nvSpPr>
          <p:spPr bwMode="auto">
            <a:xfrm>
              <a:off x="2956863" y="1822685"/>
              <a:ext cx="1316038" cy="776288"/>
            </a:xfrm>
            <a:custGeom>
              <a:gdLst>
                <a:gd name="T0" fmla="*/ 601 w 829"/>
                <a:gd name="T1" fmla="*/ 291 h 489"/>
                <a:gd name="T2" fmla="*/ 154 w 829"/>
                <a:gd name="T3" fmla="*/ 291 h 489"/>
                <a:gd name="T4" fmla="*/ 0 w 829"/>
                <a:gd name="T5" fmla="*/ 489 h 489"/>
                <a:gd name="T6" fmla="*/ 448 w 829"/>
                <a:gd name="T7" fmla="*/ 489 h 489"/>
                <a:gd name="T8" fmla="*/ 603 w 829"/>
                <a:gd name="T9" fmla="*/ 292 h 489"/>
                <a:gd name="T10" fmla="*/ 601 w 829"/>
                <a:gd name="T11" fmla="*/ 291 h 489"/>
                <a:gd name="T12" fmla="*/ 829 w 829"/>
                <a:gd name="T13" fmla="*/ 0 h 489"/>
                <a:gd name="T14" fmla="*/ 829 w 829"/>
                <a:gd name="T15" fmla="*/ 2 h 489"/>
                <a:gd name="T16" fmla="*/ 829 w 829"/>
                <a:gd name="T17" fmla="*/ 2 h 489"/>
                <a:gd name="T18" fmla="*/ 829 w 829"/>
                <a:gd name="T19" fmla="*/ 0 h 4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9" h="489">
                  <a:moveTo>
                    <a:pt x="601" y="291"/>
                  </a:moveTo>
                  <a:lnTo>
                    <a:pt x="154" y="291"/>
                  </a:lnTo>
                  <a:lnTo>
                    <a:pt x="0" y="489"/>
                  </a:lnTo>
                  <a:lnTo>
                    <a:pt x="448" y="489"/>
                  </a:lnTo>
                  <a:lnTo>
                    <a:pt x="603" y="292"/>
                  </a:lnTo>
                  <a:lnTo>
                    <a:pt x="601" y="291"/>
                  </a:lnTo>
                  <a:close/>
                  <a:moveTo>
                    <a:pt x="829" y="0"/>
                  </a:moveTo>
                  <a:lnTo>
                    <a:pt x="829" y="2"/>
                  </a:lnTo>
                  <a:lnTo>
                    <a:pt x="829" y="2"/>
                  </a:lnTo>
                  <a:lnTo>
                    <a:pt x="8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68" name="Freeform 73"/>
            <p:cNvSpPr/>
            <p:nvPr/>
          </p:nvSpPr>
          <p:spPr bwMode="auto">
            <a:xfrm>
              <a:off x="3201338" y="1827447"/>
              <a:ext cx="709613" cy="457200"/>
            </a:xfrm>
            <a:custGeom>
              <a:gdLst>
                <a:gd name="T0" fmla="*/ 227 w 447"/>
                <a:gd name="T1" fmla="*/ 0 h 288"/>
                <a:gd name="T2" fmla="*/ 97 w 447"/>
                <a:gd name="T3" fmla="*/ 165 h 288"/>
                <a:gd name="T4" fmla="*/ 97 w 447"/>
                <a:gd name="T5" fmla="*/ 165 h 288"/>
                <a:gd name="T6" fmla="*/ 0 w 447"/>
                <a:gd name="T7" fmla="*/ 288 h 288"/>
                <a:gd name="T8" fmla="*/ 447 w 447"/>
                <a:gd name="T9" fmla="*/ 288 h 288"/>
                <a:gd name="T10" fmla="*/ 227 w 447"/>
                <a:gd name="T11" fmla="*/ 0 h 2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7" h="288">
                  <a:moveTo>
                    <a:pt x="227" y="0"/>
                  </a:moveTo>
                  <a:lnTo>
                    <a:pt x="97" y="165"/>
                  </a:lnTo>
                  <a:lnTo>
                    <a:pt x="97" y="165"/>
                  </a:lnTo>
                  <a:lnTo>
                    <a:pt x="0" y="288"/>
                  </a:lnTo>
                  <a:lnTo>
                    <a:pt x="447" y="288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72" name="Freeform 77"/>
            <p:cNvSpPr/>
            <p:nvPr/>
          </p:nvSpPr>
          <p:spPr bwMode="auto">
            <a:xfrm>
              <a:off x="3561701" y="1371835"/>
              <a:ext cx="706438" cy="912813"/>
            </a:xfrm>
            <a:custGeom>
              <a:gdLst>
                <a:gd name="T0" fmla="*/ 223 w 445"/>
                <a:gd name="T1" fmla="*/ 0 h 575"/>
                <a:gd name="T2" fmla="*/ 0 w 445"/>
                <a:gd name="T3" fmla="*/ 286 h 575"/>
                <a:gd name="T4" fmla="*/ 0 w 445"/>
                <a:gd name="T5" fmla="*/ 287 h 575"/>
                <a:gd name="T6" fmla="*/ 220 w 445"/>
                <a:gd name="T7" fmla="*/ 575 h 575"/>
                <a:gd name="T8" fmla="*/ 222 w 445"/>
                <a:gd name="T9" fmla="*/ 575 h 575"/>
                <a:gd name="T10" fmla="*/ 445 w 445"/>
                <a:gd name="T11" fmla="*/ 286 h 575"/>
                <a:gd name="T12" fmla="*/ 223 w 445"/>
                <a:gd name="T13" fmla="*/ 0 h 5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5" h="575">
                  <a:moveTo>
                    <a:pt x="223" y="0"/>
                  </a:moveTo>
                  <a:lnTo>
                    <a:pt x="0" y="286"/>
                  </a:lnTo>
                  <a:lnTo>
                    <a:pt x="0" y="287"/>
                  </a:lnTo>
                  <a:lnTo>
                    <a:pt x="220" y="575"/>
                  </a:lnTo>
                  <a:lnTo>
                    <a:pt x="222" y="575"/>
                  </a:lnTo>
                  <a:lnTo>
                    <a:pt x="445" y="286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295" name="Freeform 200"/>
            <p:cNvSpPr>
              <a:spLocks noEditPoints="1"/>
            </p:cNvSpPr>
            <p:nvPr/>
          </p:nvSpPr>
          <p:spPr bwMode="auto">
            <a:xfrm>
              <a:off x="1658288" y="1357547"/>
              <a:ext cx="809625" cy="927100"/>
            </a:xfrm>
            <a:custGeom>
              <a:gdLst>
                <a:gd name="T0" fmla="*/ 223 w 510"/>
                <a:gd name="T1" fmla="*/ 293 h 584"/>
                <a:gd name="T2" fmla="*/ 223 w 510"/>
                <a:gd name="T3" fmla="*/ 293 h 584"/>
                <a:gd name="T4" fmla="*/ 223 w 510"/>
                <a:gd name="T5" fmla="*/ 293 h 584"/>
                <a:gd name="T6" fmla="*/ 223 w 510"/>
                <a:gd name="T7" fmla="*/ 293 h 584"/>
                <a:gd name="T8" fmla="*/ 223 w 510"/>
                <a:gd name="T9" fmla="*/ 293 h 584"/>
                <a:gd name="T10" fmla="*/ 223 w 510"/>
                <a:gd name="T11" fmla="*/ 293 h 584"/>
                <a:gd name="T12" fmla="*/ 223 w 510"/>
                <a:gd name="T13" fmla="*/ 293 h 584"/>
                <a:gd name="T14" fmla="*/ 223 w 510"/>
                <a:gd name="T15" fmla="*/ 293 h 584"/>
                <a:gd name="T16" fmla="*/ 223 w 510"/>
                <a:gd name="T17" fmla="*/ 293 h 584"/>
                <a:gd name="T18" fmla="*/ 226 w 510"/>
                <a:gd name="T19" fmla="*/ 293 h 584"/>
                <a:gd name="T20" fmla="*/ 226 w 510"/>
                <a:gd name="T21" fmla="*/ 293 h 584"/>
                <a:gd name="T22" fmla="*/ 226 w 510"/>
                <a:gd name="T23" fmla="*/ 293 h 584"/>
                <a:gd name="T24" fmla="*/ 226 w 510"/>
                <a:gd name="T25" fmla="*/ 293 h 584"/>
                <a:gd name="T26" fmla="*/ 226 w 510"/>
                <a:gd name="T27" fmla="*/ 293 h 584"/>
                <a:gd name="T28" fmla="*/ 286 w 510"/>
                <a:gd name="T29" fmla="*/ 0 h 584"/>
                <a:gd name="T30" fmla="*/ 2 w 510"/>
                <a:gd name="T31" fmla="*/ 0 h 584"/>
                <a:gd name="T32" fmla="*/ 223 w 510"/>
                <a:gd name="T33" fmla="*/ 292 h 584"/>
                <a:gd name="T34" fmla="*/ 0 w 510"/>
                <a:gd name="T35" fmla="*/ 584 h 584"/>
                <a:gd name="T36" fmla="*/ 285 w 510"/>
                <a:gd name="T37" fmla="*/ 584 h 584"/>
                <a:gd name="T38" fmla="*/ 510 w 510"/>
                <a:gd name="T39" fmla="*/ 292 h 584"/>
                <a:gd name="T40" fmla="*/ 286 w 510"/>
                <a:gd name="T41" fmla="*/ 0 h 5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0" h="584">
                  <a:moveTo>
                    <a:pt x="223" y="293"/>
                  </a:moveTo>
                  <a:lnTo>
                    <a:pt x="223" y="293"/>
                  </a:lnTo>
                  <a:lnTo>
                    <a:pt x="223" y="293"/>
                  </a:lnTo>
                  <a:moveTo>
                    <a:pt x="223" y="293"/>
                  </a:moveTo>
                  <a:lnTo>
                    <a:pt x="223" y="293"/>
                  </a:lnTo>
                  <a:lnTo>
                    <a:pt x="223" y="293"/>
                  </a:lnTo>
                  <a:moveTo>
                    <a:pt x="223" y="293"/>
                  </a:moveTo>
                  <a:lnTo>
                    <a:pt x="223" y="293"/>
                  </a:lnTo>
                  <a:lnTo>
                    <a:pt x="223" y="293"/>
                  </a:lnTo>
                  <a:moveTo>
                    <a:pt x="226" y="293"/>
                  </a:moveTo>
                  <a:lnTo>
                    <a:pt x="226" y="293"/>
                  </a:lnTo>
                  <a:lnTo>
                    <a:pt x="226" y="293"/>
                  </a:lnTo>
                  <a:lnTo>
                    <a:pt x="226" y="293"/>
                  </a:lnTo>
                  <a:lnTo>
                    <a:pt x="226" y="293"/>
                  </a:lnTo>
                  <a:moveTo>
                    <a:pt x="286" y="0"/>
                  </a:moveTo>
                  <a:lnTo>
                    <a:pt x="2" y="0"/>
                  </a:lnTo>
                  <a:lnTo>
                    <a:pt x="223" y="292"/>
                  </a:lnTo>
                  <a:lnTo>
                    <a:pt x="0" y="584"/>
                  </a:lnTo>
                  <a:lnTo>
                    <a:pt x="285" y="584"/>
                  </a:lnTo>
                  <a:lnTo>
                    <a:pt x="510" y="292"/>
                  </a:lnTo>
                  <a:lnTo>
                    <a:pt x="286" y="0"/>
                  </a:ln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9" name="Freeform 217"/>
            <p:cNvSpPr>
              <a:spLocks noEditPoints="1"/>
            </p:cNvSpPr>
            <p:nvPr/>
          </p:nvSpPr>
          <p:spPr bwMode="auto">
            <a:xfrm>
              <a:off x="1204263" y="1357547"/>
              <a:ext cx="614363" cy="927100"/>
            </a:xfrm>
            <a:custGeom>
              <a:gdLst>
                <a:gd name="T0" fmla="*/ 223 w 387"/>
                <a:gd name="T1" fmla="*/ 293 h 584"/>
                <a:gd name="T2" fmla="*/ 223 w 387"/>
                <a:gd name="T3" fmla="*/ 293 h 584"/>
                <a:gd name="T4" fmla="*/ 223 w 387"/>
                <a:gd name="T5" fmla="*/ 293 h 584"/>
                <a:gd name="T6" fmla="*/ 223 w 387"/>
                <a:gd name="T7" fmla="*/ 293 h 584"/>
                <a:gd name="T8" fmla="*/ 223 w 387"/>
                <a:gd name="T9" fmla="*/ 293 h 584"/>
                <a:gd name="T10" fmla="*/ 223 w 387"/>
                <a:gd name="T11" fmla="*/ 293 h 584"/>
                <a:gd name="T12" fmla="*/ 223 w 387"/>
                <a:gd name="T13" fmla="*/ 293 h 584"/>
                <a:gd name="T14" fmla="*/ 223 w 387"/>
                <a:gd name="T15" fmla="*/ 293 h 584"/>
                <a:gd name="T16" fmla="*/ 223 w 387"/>
                <a:gd name="T17" fmla="*/ 293 h 584"/>
                <a:gd name="T18" fmla="*/ 226 w 387"/>
                <a:gd name="T19" fmla="*/ 293 h 584"/>
                <a:gd name="T20" fmla="*/ 226 w 387"/>
                <a:gd name="T21" fmla="*/ 293 h 584"/>
                <a:gd name="T22" fmla="*/ 226 w 387"/>
                <a:gd name="T23" fmla="*/ 293 h 584"/>
                <a:gd name="T24" fmla="*/ 226 w 387"/>
                <a:gd name="T25" fmla="*/ 293 h 584"/>
                <a:gd name="T26" fmla="*/ 226 w 387"/>
                <a:gd name="T27" fmla="*/ 293 h 584"/>
                <a:gd name="T28" fmla="*/ 163 w 387"/>
                <a:gd name="T29" fmla="*/ 0 h 584"/>
                <a:gd name="T30" fmla="*/ 1 w 387"/>
                <a:gd name="T31" fmla="*/ 0 h 584"/>
                <a:gd name="T32" fmla="*/ 223 w 387"/>
                <a:gd name="T33" fmla="*/ 292 h 584"/>
                <a:gd name="T34" fmla="*/ 0 w 387"/>
                <a:gd name="T35" fmla="*/ 584 h 584"/>
                <a:gd name="T36" fmla="*/ 162 w 387"/>
                <a:gd name="T37" fmla="*/ 584 h 584"/>
                <a:gd name="T38" fmla="*/ 387 w 387"/>
                <a:gd name="T39" fmla="*/ 292 h 584"/>
                <a:gd name="T40" fmla="*/ 163 w 387"/>
                <a:gd name="T41" fmla="*/ 0 h 5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7" h="584">
                  <a:moveTo>
                    <a:pt x="223" y="293"/>
                  </a:moveTo>
                  <a:lnTo>
                    <a:pt x="223" y="293"/>
                  </a:lnTo>
                  <a:lnTo>
                    <a:pt x="223" y="293"/>
                  </a:lnTo>
                  <a:moveTo>
                    <a:pt x="223" y="293"/>
                  </a:moveTo>
                  <a:lnTo>
                    <a:pt x="223" y="293"/>
                  </a:lnTo>
                  <a:lnTo>
                    <a:pt x="223" y="293"/>
                  </a:lnTo>
                  <a:moveTo>
                    <a:pt x="223" y="293"/>
                  </a:moveTo>
                  <a:lnTo>
                    <a:pt x="223" y="293"/>
                  </a:lnTo>
                  <a:lnTo>
                    <a:pt x="223" y="293"/>
                  </a:lnTo>
                  <a:moveTo>
                    <a:pt x="226" y="293"/>
                  </a:moveTo>
                  <a:lnTo>
                    <a:pt x="226" y="293"/>
                  </a:lnTo>
                  <a:lnTo>
                    <a:pt x="226" y="293"/>
                  </a:lnTo>
                  <a:lnTo>
                    <a:pt x="226" y="293"/>
                  </a:lnTo>
                  <a:lnTo>
                    <a:pt x="226" y="293"/>
                  </a:lnTo>
                  <a:moveTo>
                    <a:pt x="163" y="0"/>
                  </a:moveTo>
                  <a:lnTo>
                    <a:pt x="1" y="0"/>
                  </a:lnTo>
                  <a:lnTo>
                    <a:pt x="223" y="292"/>
                  </a:lnTo>
                  <a:lnTo>
                    <a:pt x="0" y="584"/>
                  </a:lnTo>
                  <a:lnTo>
                    <a:pt x="162" y="584"/>
                  </a:lnTo>
                  <a:lnTo>
                    <a:pt x="387" y="292"/>
                  </a:lnTo>
                  <a:lnTo>
                    <a:pt x="163" y="0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35" name="Freeform 233"/>
            <p:cNvSpPr>
              <a:spLocks noEditPoints="1"/>
            </p:cNvSpPr>
            <p:nvPr/>
          </p:nvSpPr>
          <p:spPr bwMode="auto">
            <a:xfrm>
              <a:off x="769288" y="1357547"/>
              <a:ext cx="612775" cy="927100"/>
            </a:xfrm>
            <a:custGeom>
              <a:gdLst>
                <a:gd name="T0" fmla="*/ 223 w 386"/>
                <a:gd name="T1" fmla="*/ 293 h 584"/>
                <a:gd name="T2" fmla="*/ 223 w 386"/>
                <a:gd name="T3" fmla="*/ 293 h 584"/>
                <a:gd name="T4" fmla="*/ 223 w 386"/>
                <a:gd name="T5" fmla="*/ 293 h 584"/>
                <a:gd name="T6" fmla="*/ 223 w 386"/>
                <a:gd name="T7" fmla="*/ 293 h 584"/>
                <a:gd name="T8" fmla="*/ 223 w 386"/>
                <a:gd name="T9" fmla="*/ 293 h 584"/>
                <a:gd name="T10" fmla="*/ 223 w 386"/>
                <a:gd name="T11" fmla="*/ 293 h 584"/>
                <a:gd name="T12" fmla="*/ 223 w 386"/>
                <a:gd name="T13" fmla="*/ 293 h 584"/>
                <a:gd name="T14" fmla="*/ 223 w 386"/>
                <a:gd name="T15" fmla="*/ 293 h 584"/>
                <a:gd name="T16" fmla="*/ 223 w 386"/>
                <a:gd name="T17" fmla="*/ 293 h 584"/>
                <a:gd name="T18" fmla="*/ 226 w 386"/>
                <a:gd name="T19" fmla="*/ 293 h 584"/>
                <a:gd name="T20" fmla="*/ 226 w 386"/>
                <a:gd name="T21" fmla="*/ 293 h 584"/>
                <a:gd name="T22" fmla="*/ 226 w 386"/>
                <a:gd name="T23" fmla="*/ 293 h 584"/>
                <a:gd name="T24" fmla="*/ 226 w 386"/>
                <a:gd name="T25" fmla="*/ 293 h 584"/>
                <a:gd name="T26" fmla="*/ 226 w 386"/>
                <a:gd name="T27" fmla="*/ 293 h 584"/>
                <a:gd name="T28" fmla="*/ 163 w 386"/>
                <a:gd name="T29" fmla="*/ 0 h 584"/>
                <a:gd name="T30" fmla="*/ 1 w 386"/>
                <a:gd name="T31" fmla="*/ 0 h 584"/>
                <a:gd name="T32" fmla="*/ 223 w 386"/>
                <a:gd name="T33" fmla="*/ 292 h 584"/>
                <a:gd name="T34" fmla="*/ 0 w 386"/>
                <a:gd name="T35" fmla="*/ 584 h 584"/>
                <a:gd name="T36" fmla="*/ 162 w 386"/>
                <a:gd name="T37" fmla="*/ 584 h 584"/>
                <a:gd name="T38" fmla="*/ 386 w 386"/>
                <a:gd name="T39" fmla="*/ 292 h 584"/>
                <a:gd name="T40" fmla="*/ 163 w 386"/>
                <a:gd name="T41" fmla="*/ 0 h 5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6" h="584">
                  <a:moveTo>
                    <a:pt x="223" y="293"/>
                  </a:moveTo>
                  <a:lnTo>
                    <a:pt x="223" y="293"/>
                  </a:lnTo>
                  <a:lnTo>
                    <a:pt x="223" y="293"/>
                  </a:lnTo>
                  <a:moveTo>
                    <a:pt x="223" y="293"/>
                  </a:moveTo>
                  <a:lnTo>
                    <a:pt x="223" y="293"/>
                  </a:lnTo>
                  <a:lnTo>
                    <a:pt x="223" y="293"/>
                  </a:lnTo>
                  <a:moveTo>
                    <a:pt x="223" y="293"/>
                  </a:moveTo>
                  <a:lnTo>
                    <a:pt x="223" y="293"/>
                  </a:lnTo>
                  <a:lnTo>
                    <a:pt x="223" y="293"/>
                  </a:lnTo>
                  <a:moveTo>
                    <a:pt x="226" y="293"/>
                  </a:moveTo>
                  <a:lnTo>
                    <a:pt x="226" y="293"/>
                  </a:lnTo>
                  <a:lnTo>
                    <a:pt x="226" y="293"/>
                  </a:lnTo>
                  <a:lnTo>
                    <a:pt x="226" y="293"/>
                  </a:lnTo>
                  <a:lnTo>
                    <a:pt x="226" y="293"/>
                  </a:lnTo>
                  <a:moveTo>
                    <a:pt x="163" y="0"/>
                  </a:moveTo>
                  <a:lnTo>
                    <a:pt x="1" y="0"/>
                  </a:lnTo>
                  <a:lnTo>
                    <a:pt x="223" y="292"/>
                  </a:lnTo>
                  <a:lnTo>
                    <a:pt x="0" y="584"/>
                  </a:lnTo>
                  <a:lnTo>
                    <a:pt x="162" y="584"/>
                  </a:lnTo>
                  <a:lnTo>
                    <a:pt x="386" y="292"/>
                  </a:lnTo>
                  <a:lnTo>
                    <a:pt x="163" y="0"/>
                  </a:lnTo>
                </a:path>
              </a:pathLst>
            </a:custGeom>
            <a:solidFill>
              <a:schemeClr val="accent2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sp>
        <p:nvSpPr>
          <p:cNvPr id="303" name="Rectangle 302"/>
          <p:cNvSpPr/>
          <p:nvPr/>
        </p:nvSpPr>
        <p:spPr>
          <a:xfrm>
            <a:off x="9127284" y="4662498"/>
            <a:ext cx="3064717" cy="801758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89000"/>
              </a:lnSpc>
            </a:pPr>
            <a:r>
              <a:rPr lang="en-US" sz="2135">
                <a:latin typeface="Bebas Neue" charset="0"/>
                <a:ea typeface="Bebas Neue" charset="0"/>
                <a:cs typeface="Bebas Neue" charset="0"/>
              </a:rPr>
              <a:t>Opposing Forces</a:t>
            </a:r>
            <a:endParaRPr lang="en-US" sz="2135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89000"/>
              </a:lnSpc>
            </a:pPr>
            <a:r>
              <a:rPr lang="en-US" sz="1465">
                <a:latin typeface="Source Sans Pro" charset="0"/>
              </a:rPr>
              <a:t>Lorem ipsum dolor sit amet, consectetur adipiscing elit</a:t>
            </a:r>
            <a:endParaRPr lang="en-US" sz="1465">
              <a:latin typeface="Source Sans Pro" charset="0"/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8832159" y="2832904"/>
            <a:ext cx="3064717" cy="801758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89000"/>
              </a:lnSpc>
            </a:pPr>
            <a:r>
              <a:rPr lang="en-US" sz="2135">
                <a:latin typeface="Bebas Neue" charset="0"/>
                <a:ea typeface="Bebas Neue" charset="0"/>
                <a:cs typeface="Bebas Neue" charset="0"/>
              </a:rPr>
              <a:t>Opposing Forces</a:t>
            </a:r>
            <a:endParaRPr lang="en-US" sz="2135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89000"/>
              </a:lnSpc>
            </a:pPr>
            <a:r>
              <a:rPr lang="en-US" sz="1465">
                <a:latin typeface="Source Sans Pro" charset="0"/>
              </a:rPr>
              <a:t>Lorem ipsum dolor sit amet, consectetur adipiscing elit</a:t>
            </a:r>
            <a:endParaRPr lang="en-US" sz="1465">
              <a:latin typeface="Source Sans Pro" charset="0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425876" y="3692572"/>
            <a:ext cx="3064717" cy="801758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algn="r">
              <a:lnSpc>
                <a:spcPct val="89000"/>
              </a:lnSpc>
            </a:pPr>
            <a:r>
              <a:rPr lang="zh-CN" altLang="en-US" sz="2135">
                <a:latin typeface="Bebas Neue" charset="0"/>
                <a:ea typeface="Bebas Neue" charset="0"/>
                <a:cs typeface="Bebas Neue" charset="0"/>
              </a:rPr>
              <a:t>标题</a:t>
            </a:r>
            <a:endParaRPr lang="en-US" altLang="zh-CN" sz="2135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89000"/>
              </a:lnSpc>
            </a:pPr>
            <a:r>
              <a:rPr lang="en-US" sz="1465">
                <a:latin typeface="Source Sans Pro" charset="0"/>
              </a:rPr>
              <a:t>Lorem ipsum dolor sit amet, consectetur adipiscing elit</a:t>
            </a:r>
            <a:endParaRPr lang="en-US" sz="1465">
              <a:latin typeface="Source Sans Pro" charset="0"/>
            </a:endParaRPr>
          </a:p>
        </p:txBody>
      </p:sp>
      <p:sp>
        <p:nvSpPr>
          <p:cNvPr id="32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34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37" name="组合 36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38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17000" decel="8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17000" decel="83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17000" decel="83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" grpId="0"/>
      <p:bldP spid="305" grpId="0"/>
      <p:bldP spid="3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6" name="组合 75"/>
          <p:cNvGrpSpPr/>
          <p:nvPr/>
        </p:nvGrpSpPr>
        <p:grpSpPr>
          <a:xfrm rot="1388736">
            <a:off x="5265248" y="1565092"/>
            <a:ext cx="1845676" cy="1811738"/>
            <a:chOff x="10646778" y="4753862"/>
            <a:chExt cx="751521" cy="737702"/>
          </a:xfrm>
        </p:grpSpPr>
        <p:sp>
          <p:nvSpPr>
            <p:cNvPr id="77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79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FFFF00"/>
                </a:solidFill>
              </a:ln>
              <a:effectLst>
                <a:innerShdw blurRad="292100">
                  <a:srgbClr val="FFC000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96" name="组合 95"/>
          <p:cNvGrpSpPr/>
          <p:nvPr/>
        </p:nvGrpSpPr>
        <p:grpSpPr>
          <a:xfrm rot="1562261">
            <a:off x="11219222" y="3808953"/>
            <a:ext cx="466601" cy="458021"/>
            <a:chOff x="10646778" y="4753862"/>
            <a:chExt cx="751521" cy="737702"/>
          </a:xfrm>
        </p:grpSpPr>
        <p:sp>
          <p:nvSpPr>
            <p:cNvPr id="97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9" name="组合 98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101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8AFA4C"/>
              </a:solidFill>
              <a:ln w="15875">
                <a:solidFill>
                  <a:schemeClr val="bg1"/>
                </a:solidFill>
              </a:ln>
              <a:effectLst>
                <a:innerShdw blurRad="292100">
                  <a:srgbClr val="76CE0C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41" name="组合 140"/>
          <p:cNvGrpSpPr/>
          <p:nvPr/>
        </p:nvGrpSpPr>
        <p:grpSpPr>
          <a:xfrm rot="920444">
            <a:off x="1655726" y="3715345"/>
            <a:ext cx="577446" cy="566828"/>
            <a:chOff x="10646778" y="4753862"/>
            <a:chExt cx="751521" cy="737702"/>
          </a:xfrm>
        </p:grpSpPr>
        <p:sp>
          <p:nvSpPr>
            <p:cNvPr id="142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3" name="组合 142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144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64E4F2"/>
              </a:solidFill>
              <a:ln w="15875">
                <a:solidFill>
                  <a:schemeClr val="bg1"/>
                </a:solidFill>
              </a:ln>
              <a:effectLst>
                <a:innerShdw blurRad="292100">
                  <a:srgbClr val="00B0F0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5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84" name="文本框 83"/>
          <p:cNvSpPr txBox="1"/>
          <p:nvPr/>
        </p:nvSpPr>
        <p:spPr>
          <a:xfrm>
            <a:off x="2846095" y="3756444"/>
            <a:ext cx="6683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添加您的标题</a:t>
            </a:r>
            <a:endParaRPr lang="zh-CN" altLang="en-US" sz="3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2453396" y="4452643"/>
            <a:ext cx="6912768" cy="42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Happy flying dream for Children's Day</a:t>
            </a:r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846095" y="2194465"/>
            <a:ext cx="6683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  <a:endParaRPr lang="zh-CN" altLang="en-US" sz="54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2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" name="Group 19"/>
          <p:cNvGrpSpPr/>
          <p:nvPr/>
        </p:nvGrpSpPr>
        <p:grpSpPr>
          <a:xfrm>
            <a:off x="3356663" y="1114365"/>
            <a:ext cx="4330989" cy="4978979"/>
            <a:chOff x="2774352" y="1002051"/>
            <a:chExt cx="4764088" cy="5476876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 flipH="1">
              <a:off x="5117502" y="1002051"/>
              <a:ext cx="2420938" cy="24225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 flipH="1">
              <a:off x="2774352" y="3121364"/>
              <a:ext cx="3355975" cy="33575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 flipH="1">
              <a:off x="4787302" y="2714964"/>
              <a:ext cx="1408113" cy="1258888"/>
            </a:xfrm>
            <a:custGeom>
              <a:gdLst>
                <a:gd name="T0" fmla="*/ 258 w 375"/>
                <a:gd name="T1" fmla="*/ 0 h 335"/>
                <a:gd name="T2" fmla="*/ 375 w 375"/>
                <a:gd name="T3" fmla="*/ 117 h 335"/>
                <a:gd name="T4" fmla="*/ 75 w 375"/>
                <a:gd name="T5" fmla="*/ 335 h 335"/>
                <a:gd name="T6" fmla="*/ 0 w 375"/>
                <a:gd name="T7" fmla="*/ 187 h 335"/>
                <a:gd name="T8" fmla="*/ 258 w 375"/>
                <a:gd name="T9" fmla="*/ 0 h 3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335">
                  <a:moveTo>
                    <a:pt x="258" y="0"/>
                  </a:moveTo>
                  <a:cubicBezTo>
                    <a:pt x="229" y="63"/>
                    <a:pt x="281" y="136"/>
                    <a:pt x="375" y="117"/>
                  </a:cubicBezTo>
                  <a:cubicBezTo>
                    <a:pt x="75" y="335"/>
                    <a:pt x="75" y="335"/>
                    <a:pt x="75" y="335"/>
                  </a:cubicBezTo>
                  <a:cubicBezTo>
                    <a:pt x="123" y="251"/>
                    <a:pt x="70" y="179"/>
                    <a:pt x="0" y="187"/>
                  </a:cubicBezTo>
                  <a:cubicBezTo>
                    <a:pt x="258" y="0"/>
                    <a:pt x="258" y="0"/>
                    <a:pt x="25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007936" y="3352945"/>
              <a:ext cx="2889029" cy="28890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>
                  <a:solidFill>
                    <a:schemeClr val="accent1"/>
                  </a:solidFill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r>
                <a:rPr lang="en-US" sz="3600">
                  <a:solidFill>
                    <a:schemeClr val="accent1"/>
                  </a:solidFill>
                  <a:latin typeface="Bebas Neue" charset="0"/>
                  <a:ea typeface="Bebas Neue" charset="0"/>
                  <a:cs typeface="Bebas Neue" charset="0"/>
                </a:rPr>
                <a:t>01</a:t>
              </a:r>
              <a:endParaRPr lang="en-US" sz="3600">
                <a:solidFill>
                  <a:schemeClr val="accent1"/>
                </a:solidFill>
                <a:latin typeface="Bebas Neue" charset="0"/>
                <a:ea typeface="Bebas Neue" charset="0"/>
                <a:cs typeface="Bebas Neue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err="1">
                  <a:solidFill>
                    <a:schemeClr val="tx1"/>
                  </a:solidFill>
                  <a:latin typeface="Source Sans Pro" charset="0"/>
                </a:rPr>
                <a:t>Lorem ipsum dolor sit amet, consectetur adipiscing elit.</a:t>
              </a:r>
              <a:endParaRPr lang="en-US" sz="1200">
                <a:solidFill>
                  <a:schemeClr val="tx1"/>
                </a:solidFill>
                <a:latin typeface="Source Sans Pro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30838" y="1170867"/>
            <a:ext cx="4030807" cy="4997739"/>
            <a:chOff x="5177827" y="1057614"/>
            <a:chExt cx="4433888" cy="5497512"/>
          </a:xfrm>
        </p:grpSpPr>
        <p:sp>
          <p:nvSpPr>
            <p:cNvPr id="10" name="Freeform 8"/>
            <p:cNvSpPr/>
            <p:nvPr/>
          </p:nvSpPr>
          <p:spPr bwMode="auto">
            <a:xfrm flipH="1">
              <a:off x="6408140" y="2775289"/>
              <a:ext cx="1600200" cy="1589088"/>
            </a:xfrm>
            <a:custGeom>
              <a:gdLst>
                <a:gd name="T0" fmla="*/ 0 w 426"/>
                <a:gd name="T1" fmla="*/ 246 h 423"/>
                <a:gd name="T2" fmla="*/ 179 w 426"/>
                <a:gd name="T3" fmla="*/ 0 h 423"/>
                <a:gd name="T4" fmla="*/ 426 w 426"/>
                <a:gd name="T5" fmla="*/ 156 h 423"/>
                <a:gd name="T6" fmla="*/ 278 w 426"/>
                <a:gd name="T7" fmla="*/ 423 h 423"/>
                <a:gd name="T8" fmla="*/ 0 w 426"/>
                <a:gd name="T9" fmla="*/ 246 h 4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6" h="422">
                  <a:moveTo>
                    <a:pt x="0" y="246"/>
                  </a:moveTo>
                  <a:cubicBezTo>
                    <a:pt x="168" y="266"/>
                    <a:pt x="245" y="118"/>
                    <a:pt x="179" y="0"/>
                  </a:cubicBezTo>
                  <a:cubicBezTo>
                    <a:pt x="426" y="156"/>
                    <a:pt x="426" y="156"/>
                    <a:pt x="426" y="156"/>
                  </a:cubicBezTo>
                  <a:cubicBezTo>
                    <a:pt x="290" y="147"/>
                    <a:pt x="189" y="280"/>
                    <a:pt x="278" y="423"/>
                  </a:cubicBezTo>
                  <a:cubicBezTo>
                    <a:pt x="0" y="246"/>
                    <a:pt x="0" y="246"/>
                    <a:pt x="0" y="24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 flipH="1">
              <a:off x="6746277" y="3688101"/>
              <a:ext cx="2865438" cy="286702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 flipH="1">
              <a:off x="5177827" y="1057614"/>
              <a:ext cx="2301875" cy="23066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300064" y="1183027"/>
              <a:ext cx="2055814" cy="20558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3200">
                  <a:solidFill>
                    <a:schemeClr val="accent2"/>
                  </a:solidFill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r>
                <a:rPr lang="en-US" sz="3200">
                  <a:solidFill>
                    <a:schemeClr val="accent2"/>
                  </a:solidFill>
                  <a:latin typeface="Bebas Neue" charset="0"/>
                  <a:ea typeface="Bebas Neue" charset="0"/>
                  <a:cs typeface="Bebas Neue" charset="0"/>
                </a:rPr>
                <a:t>02</a:t>
              </a:r>
              <a:endParaRPr lang="en-US" sz="3200">
                <a:solidFill>
                  <a:schemeClr val="accent2"/>
                </a:solidFill>
                <a:latin typeface="Bebas Neue" charset="0"/>
                <a:ea typeface="Bebas Neue" charset="0"/>
                <a:cs typeface="Bebas Neue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err="1">
                  <a:solidFill>
                    <a:schemeClr val="tx1"/>
                  </a:solidFill>
                  <a:latin typeface="Source Sans Pro" charset="0"/>
                </a:rPr>
                <a:t>Lorem ipsum dolor sit amet, consectetur adipiscing elit.</a:t>
              </a:r>
              <a:endParaRPr lang="en-US" sz="1200">
                <a:solidFill>
                  <a:schemeClr val="tx1"/>
                </a:solidFill>
                <a:latin typeface="Source Sans Pro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052427" y="584501"/>
            <a:ext cx="4686011" cy="5494195"/>
            <a:chOff x="6811365" y="446426"/>
            <a:chExt cx="5154612" cy="6043613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 flipH="1">
              <a:off x="8613177" y="446426"/>
              <a:ext cx="3352800" cy="33575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 flipH="1">
              <a:off x="6811365" y="3756364"/>
              <a:ext cx="2732088" cy="27336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 flipH="1">
              <a:off x="8225827" y="2835614"/>
              <a:ext cx="1908175" cy="1784350"/>
            </a:xfrm>
            <a:custGeom>
              <a:gdLst>
                <a:gd name="T0" fmla="*/ 363 w 508"/>
                <a:gd name="T1" fmla="*/ 0 h 475"/>
                <a:gd name="T2" fmla="*/ 508 w 508"/>
                <a:gd name="T3" fmla="*/ 245 h 475"/>
                <a:gd name="T4" fmla="*/ 182 w 508"/>
                <a:gd name="T5" fmla="*/ 475 h 475"/>
                <a:gd name="T6" fmla="*/ 0 w 508"/>
                <a:gd name="T7" fmla="*/ 256 h 475"/>
                <a:gd name="T8" fmla="*/ 363 w 508"/>
                <a:gd name="T9" fmla="*/ 0 h 4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8" h="475">
                  <a:moveTo>
                    <a:pt x="363" y="0"/>
                  </a:moveTo>
                  <a:cubicBezTo>
                    <a:pt x="297" y="142"/>
                    <a:pt x="381" y="249"/>
                    <a:pt x="508" y="245"/>
                  </a:cubicBezTo>
                  <a:cubicBezTo>
                    <a:pt x="182" y="475"/>
                    <a:pt x="182" y="475"/>
                    <a:pt x="182" y="475"/>
                  </a:cubicBezTo>
                  <a:cubicBezTo>
                    <a:pt x="229" y="356"/>
                    <a:pt x="157" y="241"/>
                    <a:pt x="0" y="256"/>
                  </a:cubicBezTo>
                  <a:cubicBezTo>
                    <a:pt x="363" y="0"/>
                    <a:pt x="363" y="0"/>
                    <a:pt x="363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963480" y="3907685"/>
              <a:ext cx="2427858" cy="24278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4000">
                  <a:solidFill>
                    <a:schemeClr val="accent3"/>
                  </a:solidFill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r>
                <a:rPr lang="en-US" sz="4000">
                  <a:solidFill>
                    <a:schemeClr val="accent3"/>
                  </a:solidFill>
                  <a:latin typeface="Bebas Neue" charset="0"/>
                  <a:ea typeface="Bebas Neue" charset="0"/>
                  <a:cs typeface="Bebas Neue" charset="0"/>
                </a:rPr>
                <a:t>03</a:t>
              </a:r>
              <a:endParaRPr lang="en-US" sz="4000">
                <a:solidFill>
                  <a:schemeClr val="accent3"/>
                </a:solidFill>
                <a:latin typeface="Bebas Neue" charset="0"/>
                <a:ea typeface="Bebas Neue" charset="0"/>
                <a:cs typeface="Bebas Neue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err="1">
                  <a:solidFill>
                    <a:schemeClr val="tx1"/>
                  </a:solidFill>
                  <a:latin typeface="Source Sans Pro" charset="0"/>
                </a:rPr>
                <a:t>Lorem ipsum dolor sit amet, consectetur adipiscing elit.</a:t>
              </a:r>
              <a:endParaRPr lang="en-US" sz="1200">
                <a:solidFill>
                  <a:schemeClr val="tx1"/>
                </a:solidFill>
                <a:latin typeface="Source Sans Pro" charset="0"/>
              </a:endParaRPr>
            </a:p>
          </p:txBody>
        </p:sp>
      </p:grpSp>
      <p:sp>
        <p:nvSpPr>
          <p:cNvPr id="23" name="Oval 22"/>
          <p:cNvSpPr/>
          <p:nvPr/>
        </p:nvSpPr>
        <p:spPr>
          <a:xfrm>
            <a:off x="8771039" y="655263"/>
            <a:ext cx="2891143" cy="28911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4400">
                <a:solidFill>
                  <a:schemeClr val="accent4"/>
                </a:solidFill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4400">
                <a:solidFill>
                  <a:schemeClr val="accent4"/>
                </a:solidFill>
                <a:latin typeface="Bebas Neue" charset="0"/>
                <a:ea typeface="Bebas Neue" charset="0"/>
                <a:cs typeface="Bebas Neue" charset="0"/>
              </a:rPr>
              <a:t>04</a:t>
            </a:r>
            <a:endParaRPr lang="en-US" sz="4400">
              <a:solidFill>
                <a:schemeClr val="accent4"/>
              </a:solidFill>
              <a:latin typeface="Bebas Neue" charset="0"/>
              <a:ea typeface="Bebas Neue" charset="0"/>
              <a:cs typeface="Bebas Neue" charset="0"/>
            </a:endParaRPr>
          </a:p>
          <a:p>
            <a:pPr algn="ctr">
              <a:lnSpc>
                <a:spcPct val="90000"/>
              </a:lnSpc>
            </a:pPr>
            <a:r>
              <a:rPr lang="en-US" sz="1200" err="1">
                <a:solidFill>
                  <a:schemeClr val="tx1"/>
                </a:solidFill>
                <a:latin typeface="Source Sans Pro" charset="0"/>
              </a:rPr>
              <a:t>Lorem ipsum dolor sit amet, consectetur adipiscing elit.</a:t>
            </a:r>
            <a:endParaRPr lang="en-US" sz="1200">
              <a:solidFill>
                <a:schemeClr val="tx1"/>
              </a:solidFill>
              <a:latin typeface="Source Sans Pro" charset="0"/>
            </a:endParaRPr>
          </a:p>
        </p:txBody>
      </p:sp>
      <p:sp>
        <p:nvSpPr>
          <p:cNvPr id="26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28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29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30" name="组合 29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31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Freeform 5"/>
          <p:cNvSpPr/>
          <p:nvPr/>
        </p:nvSpPr>
        <p:spPr bwMode="auto">
          <a:xfrm>
            <a:off x="4262715" y="1399589"/>
            <a:ext cx="3906836" cy="4034035"/>
          </a:xfrm>
          <a:custGeom>
            <a:gdLst>
              <a:gd name="T0" fmla="*/ 258 w 452"/>
              <a:gd name="T1" fmla="*/ 136 h 467"/>
              <a:gd name="T2" fmla="*/ 239 w 452"/>
              <a:gd name="T3" fmla="*/ 185 h 467"/>
              <a:gd name="T4" fmla="*/ 188 w 452"/>
              <a:gd name="T5" fmla="*/ 210 h 467"/>
              <a:gd name="T6" fmla="*/ 47 w 452"/>
              <a:gd name="T7" fmla="*/ 240 h 467"/>
              <a:gd name="T8" fmla="*/ 53 w 452"/>
              <a:gd name="T9" fmla="*/ 419 h 467"/>
              <a:gd name="T10" fmla="*/ 232 w 452"/>
              <a:gd name="T11" fmla="*/ 413 h 467"/>
              <a:gd name="T12" fmla="*/ 253 w 452"/>
              <a:gd name="T13" fmla="*/ 271 h 467"/>
              <a:gd name="T14" fmla="*/ 269 w 452"/>
              <a:gd name="T15" fmla="*/ 217 h 467"/>
              <a:gd name="T16" fmla="*/ 323 w 452"/>
              <a:gd name="T17" fmla="*/ 196 h 467"/>
              <a:gd name="T18" fmla="*/ 417 w 452"/>
              <a:gd name="T19" fmla="*/ 170 h 467"/>
              <a:gd name="T20" fmla="*/ 412 w 452"/>
              <a:gd name="T21" fmla="*/ 36 h 467"/>
              <a:gd name="T22" fmla="*/ 279 w 452"/>
              <a:gd name="T23" fmla="*/ 40 h 467"/>
              <a:gd name="T24" fmla="*/ 258 w 452"/>
              <a:gd name="T25" fmla="*/ 136 h 4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2" h="467">
                <a:moveTo>
                  <a:pt x="258" y="136"/>
                </a:moveTo>
                <a:cubicBezTo>
                  <a:pt x="258" y="136"/>
                  <a:pt x="260" y="163"/>
                  <a:pt x="239" y="185"/>
                </a:cubicBezTo>
                <a:cubicBezTo>
                  <a:pt x="219" y="207"/>
                  <a:pt x="188" y="210"/>
                  <a:pt x="188" y="210"/>
                </a:cubicBezTo>
                <a:cubicBezTo>
                  <a:pt x="141" y="190"/>
                  <a:pt x="84" y="201"/>
                  <a:pt x="47" y="240"/>
                </a:cubicBezTo>
                <a:cubicBezTo>
                  <a:pt x="0" y="291"/>
                  <a:pt x="2" y="371"/>
                  <a:pt x="53" y="419"/>
                </a:cubicBezTo>
                <a:cubicBezTo>
                  <a:pt x="104" y="467"/>
                  <a:pt x="184" y="464"/>
                  <a:pt x="232" y="413"/>
                </a:cubicBezTo>
                <a:cubicBezTo>
                  <a:pt x="269" y="374"/>
                  <a:pt x="275" y="317"/>
                  <a:pt x="253" y="271"/>
                </a:cubicBezTo>
                <a:cubicBezTo>
                  <a:pt x="253" y="271"/>
                  <a:pt x="241" y="247"/>
                  <a:pt x="269" y="217"/>
                </a:cubicBezTo>
                <a:cubicBezTo>
                  <a:pt x="293" y="192"/>
                  <a:pt x="323" y="196"/>
                  <a:pt x="323" y="196"/>
                </a:cubicBezTo>
                <a:cubicBezTo>
                  <a:pt x="355" y="205"/>
                  <a:pt x="392" y="196"/>
                  <a:pt x="417" y="170"/>
                </a:cubicBezTo>
                <a:cubicBezTo>
                  <a:pt x="452" y="132"/>
                  <a:pt x="450" y="72"/>
                  <a:pt x="412" y="36"/>
                </a:cubicBezTo>
                <a:cubicBezTo>
                  <a:pt x="374" y="0"/>
                  <a:pt x="314" y="2"/>
                  <a:pt x="279" y="40"/>
                </a:cubicBezTo>
                <a:cubicBezTo>
                  <a:pt x="254" y="67"/>
                  <a:pt x="247" y="104"/>
                  <a:pt x="258" y="136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508691" y="1494080"/>
            <a:ext cx="1511855" cy="1573637"/>
            <a:chOff x="5272090" y="1481823"/>
            <a:chExt cx="1511855" cy="1573637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282993" y="1550874"/>
              <a:ext cx="1500952" cy="150458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en-US" sz="4800">
                <a:solidFill>
                  <a:schemeClr val="bg1"/>
                </a:solidFill>
                <a:latin typeface="linea-basic-10" panose="02000509000000000000" pitchFamily="49" charset="0"/>
                <a:ea typeface="linea-basic-10" panose="02000509000000000000" pitchFamily="49" charset="0"/>
                <a:cs typeface="linea-basic-10" panose="02000509000000000000" pitchFamily="49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272090" y="1481823"/>
              <a:ext cx="1504586" cy="150458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en-US" sz="4800">
                  <a:solidFill>
                    <a:schemeClr val="bg1"/>
                  </a:solidFill>
                  <a:latin typeface="linea-basic-10" panose="02000509000000000000" pitchFamily="49" charset="0"/>
                  <a:ea typeface="linea-basic-10" panose="02000509000000000000" pitchFamily="49" charset="0"/>
                  <a:cs typeface="linea-basic-10" panose="02000509000000000000" pitchFamily="49" charset="0"/>
                </a:rPr>
                <a:t>d</a:t>
              </a:r>
              <a:endParaRPr lang="en-US" sz="4800">
                <a:solidFill>
                  <a:schemeClr val="bg1"/>
                </a:solidFill>
                <a:latin typeface="linea-basic-10" panose="02000509000000000000" pitchFamily="49" charset="0"/>
                <a:ea typeface="linea-basic-10" panose="02000509000000000000" pitchFamily="49" charset="0"/>
                <a:cs typeface="linea-basic-10" panose="02000509000000000000" pitchFamily="49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51580" y="3249431"/>
            <a:ext cx="1617248" cy="1675396"/>
            <a:chOff x="3414980" y="3237173"/>
            <a:chExt cx="1617248" cy="1675396"/>
          </a:xfrm>
        </p:grpSpPr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3414980" y="3306224"/>
              <a:ext cx="1617248" cy="160634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en-US" sz="4800">
                <a:solidFill>
                  <a:schemeClr val="bg1"/>
                </a:solidFill>
                <a:latin typeface="linea-basic-10" panose="02000509000000000000" pitchFamily="49" charset="0"/>
                <a:ea typeface="linea-basic-10" panose="02000509000000000000" pitchFamily="49" charset="0"/>
                <a:cs typeface="linea-basic-10" panose="02000509000000000000" pitchFamily="49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3414980" y="3237173"/>
              <a:ext cx="1606346" cy="160634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en-US" sz="4800">
                  <a:solidFill>
                    <a:schemeClr val="bg1"/>
                  </a:solidFill>
                  <a:latin typeface="linea-basic-10" panose="02000509000000000000" pitchFamily="49" charset="0"/>
                  <a:ea typeface="linea-basic-10" panose="02000509000000000000" pitchFamily="49" charset="0"/>
                  <a:cs typeface="linea-basic-10" panose="02000509000000000000" pitchFamily="49" charset="0"/>
                </a:rPr>
                <a:t>f</a:t>
              </a:r>
              <a:endParaRPr lang="en-US" sz="4800">
                <a:solidFill>
                  <a:schemeClr val="bg1"/>
                </a:solidFill>
                <a:latin typeface="linea-basic-10" panose="02000509000000000000" pitchFamily="49" charset="0"/>
                <a:ea typeface="linea-basic-10" panose="02000509000000000000" pitchFamily="49" charset="0"/>
                <a:cs typeface="linea-basic-10" panose="02000509000000000000" pitchFamily="49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6850919" y="3624792"/>
            <a:ext cx="24953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01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 Lorem ipsum dolor sit amet, consectetur adipiscing elit.</a:t>
            </a:r>
            <a:endParaRPr lang="en-US" sz="1200">
              <a:latin typeface="Source Sans Pro" charset="0"/>
            </a:endParaRPr>
          </a:p>
          <a:p>
            <a:pPr>
              <a:lnSpc>
                <a:spcPct val="90000"/>
              </a:lnSpc>
            </a:pPr>
            <a:endParaRPr lang="en-US" sz="1200">
              <a:latin typeface="Source Sans Pro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04964" y="1519302"/>
            <a:ext cx="24953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02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 Lorem ipsum dolor sit amet, consectetur adipiscing elit.</a:t>
            </a:r>
            <a:endParaRPr lang="en-US" sz="1200">
              <a:latin typeface="Source Sans Pro" charset="0"/>
            </a:endParaRPr>
          </a:p>
          <a:p>
            <a:pPr>
              <a:lnSpc>
                <a:spcPct val="90000"/>
              </a:lnSpc>
            </a:pPr>
            <a:endParaRPr lang="en-US" sz="1200">
              <a:latin typeface="Source Sans Pro" charset="0"/>
            </a:endParaRPr>
          </a:p>
        </p:txBody>
      </p:sp>
      <p:sp>
        <p:nvSpPr>
          <p:cNvPr id="16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18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9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20" name="组合 19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21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Bent Arrow 3"/>
          <p:cNvSpPr/>
          <p:nvPr/>
        </p:nvSpPr>
        <p:spPr>
          <a:xfrm rot="13500000" flipH="1" flipV="1">
            <a:off x="5617176" y="1948275"/>
            <a:ext cx="997616" cy="1005728"/>
          </a:xfrm>
          <a:prstGeom prst="bentArrow">
            <a:avLst>
              <a:gd name="adj1" fmla="val 5470"/>
              <a:gd name="adj2" fmla="val 9301"/>
              <a:gd name="adj3" fmla="val 12699"/>
              <a:gd name="adj4" fmla="val 39549"/>
            </a:avLst>
          </a:prstGeom>
          <a:solidFill>
            <a:srgbClr val="B2B2B2">
              <a:alpha val="5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490020" y="4191805"/>
            <a:ext cx="1252472" cy="1252473"/>
          </a:xfrm>
          <a:custGeom>
            <a:gdLst>
              <a:gd name="connsiteX0" fmla="*/ 1621876 w 4116165"/>
              <a:gd name="connsiteY0" fmla="*/ 814807 h 3497531"/>
              <a:gd name="connsiteX1" fmla="*/ 3927730 w 4116165"/>
              <a:gd name="connsiteY1" fmla="*/ 814807 h 3497531"/>
              <a:gd name="connsiteX2" fmla="*/ 4116165 w 4116165"/>
              <a:gd name="connsiteY2" fmla="*/ 1003242 h 3497531"/>
              <a:gd name="connsiteX3" fmla="*/ 4116165 w 4116165"/>
              <a:gd name="connsiteY3" fmla="*/ 3309096 h 3497531"/>
              <a:gd name="connsiteX4" fmla="*/ 3927730 w 4116165"/>
              <a:gd name="connsiteY4" fmla="*/ 3497531 h 3497531"/>
              <a:gd name="connsiteX5" fmla="*/ 1621876 w 4116165"/>
              <a:gd name="connsiteY5" fmla="*/ 3497531 h 3497531"/>
              <a:gd name="connsiteX6" fmla="*/ 1433441 w 4116165"/>
              <a:gd name="connsiteY6" fmla="*/ 3309096 h 3497531"/>
              <a:gd name="connsiteX7" fmla="*/ 1433441 w 4116165"/>
              <a:gd name="connsiteY7" fmla="*/ 1003242 h 3497531"/>
              <a:gd name="connsiteX8" fmla="*/ 1621876 w 4116165"/>
              <a:gd name="connsiteY8" fmla="*/ 814807 h 3497531"/>
              <a:gd name="connsiteX9" fmla="*/ 688860 w 4116165"/>
              <a:gd name="connsiteY9" fmla="*/ 0 h 3497531"/>
              <a:gd name="connsiteX10" fmla="*/ 739322 w 4116165"/>
              <a:gd name="connsiteY10" fmla="*/ 20901 h 3497531"/>
              <a:gd name="connsiteX11" fmla="*/ 1356818 w 4116165"/>
              <a:gd name="connsiteY11" fmla="*/ 638398 h 3497531"/>
              <a:gd name="connsiteX12" fmla="*/ 1356818 w 4116165"/>
              <a:gd name="connsiteY12" fmla="*/ 739322 h 3497531"/>
              <a:gd name="connsiteX13" fmla="*/ 739322 w 4116165"/>
              <a:gd name="connsiteY13" fmla="*/ 1356819 h 3497531"/>
              <a:gd name="connsiteX14" fmla="*/ 638398 w 4116165"/>
              <a:gd name="connsiteY14" fmla="*/ 1356819 h 3497531"/>
              <a:gd name="connsiteX15" fmla="*/ 20901 w 4116165"/>
              <a:gd name="connsiteY15" fmla="*/ 739322 h 3497531"/>
              <a:gd name="connsiteX16" fmla="*/ 20901 w 4116165"/>
              <a:gd name="connsiteY16" fmla="*/ 638398 h 3497531"/>
              <a:gd name="connsiteX17" fmla="*/ 638398 w 4116165"/>
              <a:gd name="connsiteY17" fmla="*/ 20901 h 3497531"/>
              <a:gd name="connsiteX18" fmla="*/ 688860 w 4116165"/>
              <a:gd name="connsiteY18" fmla="*/ 0 h 3497531"/>
              <a:gd name="connsiteX0-1" fmla="*/ 1433441 w 4116165"/>
              <a:gd name="connsiteY0-2" fmla="*/ 1003242 h 3497531"/>
              <a:gd name="connsiteX1-3" fmla="*/ 3927730 w 4116165"/>
              <a:gd name="connsiteY1-4" fmla="*/ 814807 h 3497531"/>
              <a:gd name="connsiteX2-5" fmla="*/ 4116165 w 4116165"/>
              <a:gd name="connsiteY2-6" fmla="*/ 1003242 h 3497531"/>
              <a:gd name="connsiteX3-7" fmla="*/ 4116165 w 4116165"/>
              <a:gd name="connsiteY3-8" fmla="*/ 3309096 h 3497531"/>
              <a:gd name="connsiteX4-9" fmla="*/ 3927730 w 4116165"/>
              <a:gd name="connsiteY4-10" fmla="*/ 3497531 h 3497531"/>
              <a:gd name="connsiteX5-11" fmla="*/ 1621876 w 4116165"/>
              <a:gd name="connsiteY5-12" fmla="*/ 3497531 h 3497531"/>
              <a:gd name="connsiteX6-13" fmla="*/ 1433441 w 4116165"/>
              <a:gd name="connsiteY6-14" fmla="*/ 3309096 h 3497531"/>
              <a:gd name="connsiteX7-15" fmla="*/ 1433441 w 4116165"/>
              <a:gd name="connsiteY7-16" fmla="*/ 1003242 h 3497531"/>
              <a:gd name="connsiteX8-17" fmla="*/ 688860 w 4116165"/>
              <a:gd name="connsiteY8-18" fmla="*/ 0 h 3497531"/>
              <a:gd name="connsiteX9-19" fmla="*/ 739322 w 4116165"/>
              <a:gd name="connsiteY9-20" fmla="*/ 20901 h 3497531"/>
              <a:gd name="connsiteX10-21" fmla="*/ 1356818 w 4116165"/>
              <a:gd name="connsiteY10-22" fmla="*/ 638398 h 3497531"/>
              <a:gd name="connsiteX11-23" fmla="*/ 1356818 w 4116165"/>
              <a:gd name="connsiteY11-24" fmla="*/ 739322 h 3497531"/>
              <a:gd name="connsiteX12-25" fmla="*/ 739322 w 4116165"/>
              <a:gd name="connsiteY12-26" fmla="*/ 1356819 h 3497531"/>
              <a:gd name="connsiteX13-27" fmla="*/ 638398 w 4116165"/>
              <a:gd name="connsiteY13-28" fmla="*/ 1356819 h 3497531"/>
              <a:gd name="connsiteX14-29" fmla="*/ 20901 w 4116165"/>
              <a:gd name="connsiteY14-30" fmla="*/ 739322 h 3497531"/>
              <a:gd name="connsiteX15-31" fmla="*/ 20901 w 4116165"/>
              <a:gd name="connsiteY15-32" fmla="*/ 638398 h 3497531"/>
              <a:gd name="connsiteX16-33" fmla="*/ 638398 w 4116165"/>
              <a:gd name="connsiteY16-34" fmla="*/ 20901 h 3497531"/>
              <a:gd name="connsiteX17-35" fmla="*/ 688860 w 4116165"/>
              <a:gd name="connsiteY17-36" fmla="*/ 0 h 3497531"/>
              <a:gd name="connsiteX0-37" fmla="*/ 1433441 w 4116165"/>
              <a:gd name="connsiteY0-38" fmla="*/ 3309096 h 3497531"/>
              <a:gd name="connsiteX1-39" fmla="*/ 3927730 w 4116165"/>
              <a:gd name="connsiteY1-40" fmla="*/ 814807 h 3497531"/>
              <a:gd name="connsiteX2-41" fmla="*/ 4116165 w 4116165"/>
              <a:gd name="connsiteY2-42" fmla="*/ 1003242 h 3497531"/>
              <a:gd name="connsiteX3-43" fmla="*/ 4116165 w 4116165"/>
              <a:gd name="connsiteY3-44" fmla="*/ 3309096 h 3497531"/>
              <a:gd name="connsiteX4-45" fmla="*/ 3927730 w 4116165"/>
              <a:gd name="connsiteY4-46" fmla="*/ 3497531 h 3497531"/>
              <a:gd name="connsiteX5-47" fmla="*/ 1621876 w 4116165"/>
              <a:gd name="connsiteY5-48" fmla="*/ 3497531 h 3497531"/>
              <a:gd name="connsiteX6-49" fmla="*/ 1433441 w 4116165"/>
              <a:gd name="connsiteY6-50" fmla="*/ 3309096 h 3497531"/>
              <a:gd name="connsiteX7-51" fmla="*/ 688860 w 4116165"/>
              <a:gd name="connsiteY7-52" fmla="*/ 0 h 3497531"/>
              <a:gd name="connsiteX8-53" fmla="*/ 739322 w 4116165"/>
              <a:gd name="connsiteY8-54" fmla="*/ 20901 h 3497531"/>
              <a:gd name="connsiteX9-55" fmla="*/ 1356818 w 4116165"/>
              <a:gd name="connsiteY9-56" fmla="*/ 638398 h 3497531"/>
              <a:gd name="connsiteX10-57" fmla="*/ 1356818 w 4116165"/>
              <a:gd name="connsiteY10-58" fmla="*/ 739322 h 3497531"/>
              <a:gd name="connsiteX11-59" fmla="*/ 739322 w 4116165"/>
              <a:gd name="connsiteY11-60" fmla="*/ 1356819 h 3497531"/>
              <a:gd name="connsiteX12-61" fmla="*/ 638398 w 4116165"/>
              <a:gd name="connsiteY12-62" fmla="*/ 1356819 h 3497531"/>
              <a:gd name="connsiteX13-63" fmla="*/ 20901 w 4116165"/>
              <a:gd name="connsiteY13-64" fmla="*/ 739322 h 3497531"/>
              <a:gd name="connsiteX14-65" fmla="*/ 20901 w 4116165"/>
              <a:gd name="connsiteY14-66" fmla="*/ 638398 h 3497531"/>
              <a:gd name="connsiteX15-67" fmla="*/ 638398 w 4116165"/>
              <a:gd name="connsiteY15-68" fmla="*/ 20901 h 3497531"/>
              <a:gd name="connsiteX16-69" fmla="*/ 688860 w 4116165"/>
              <a:gd name="connsiteY16-70" fmla="*/ 0 h 3497531"/>
              <a:gd name="connsiteX0-71" fmla="*/ 1433441 w 4116165"/>
              <a:gd name="connsiteY0-72" fmla="*/ 3309096 h 3497531"/>
              <a:gd name="connsiteX1-73" fmla="*/ 4116165 w 4116165"/>
              <a:gd name="connsiteY1-74" fmla="*/ 1003242 h 3497531"/>
              <a:gd name="connsiteX2-75" fmla="*/ 4116165 w 4116165"/>
              <a:gd name="connsiteY2-76" fmla="*/ 3309096 h 3497531"/>
              <a:gd name="connsiteX3-77" fmla="*/ 3927730 w 4116165"/>
              <a:gd name="connsiteY3-78" fmla="*/ 3497531 h 3497531"/>
              <a:gd name="connsiteX4-79" fmla="*/ 1621876 w 4116165"/>
              <a:gd name="connsiteY4-80" fmla="*/ 3497531 h 3497531"/>
              <a:gd name="connsiteX5-81" fmla="*/ 1433441 w 4116165"/>
              <a:gd name="connsiteY5-82" fmla="*/ 3309096 h 3497531"/>
              <a:gd name="connsiteX6-83" fmla="*/ 688860 w 4116165"/>
              <a:gd name="connsiteY6-84" fmla="*/ 0 h 3497531"/>
              <a:gd name="connsiteX7-85" fmla="*/ 739322 w 4116165"/>
              <a:gd name="connsiteY7-86" fmla="*/ 20901 h 3497531"/>
              <a:gd name="connsiteX8-87" fmla="*/ 1356818 w 4116165"/>
              <a:gd name="connsiteY8-88" fmla="*/ 638398 h 3497531"/>
              <a:gd name="connsiteX9-89" fmla="*/ 1356818 w 4116165"/>
              <a:gd name="connsiteY9-90" fmla="*/ 739322 h 3497531"/>
              <a:gd name="connsiteX10-91" fmla="*/ 739322 w 4116165"/>
              <a:gd name="connsiteY10-92" fmla="*/ 1356819 h 3497531"/>
              <a:gd name="connsiteX11-93" fmla="*/ 638398 w 4116165"/>
              <a:gd name="connsiteY11-94" fmla="*/ 1356819 h 3497531"/>
              <a:gd name="connsiteX12-95" fmla="*/ 20901 w 4116165"/>
              <a:gd name="connsiteY12-96" fmla="*/ 739322 h 3497531"/>
              <a:gd name="connsiteX13-97" fmla="*/ 20901 w 4116165"/>
              <a:gd name="connsiteY13-98" fmla="*/ 638398 h 3497531"/>
              <a:gd name="connsiteX14-99" fmla="*/ 638398 w 4116165"/>
              <a:gd name="connsiteY14-100" fmla="*/ 20901 h 3497531"/>
              <a:gd name="connsiteX15-101" fmla="*/ 688860 w 4116165"/>
              <a:gd name="connsiteY15-102" fmla="*/ 0 h 3497531"/>
              <a:gd name="connsiteX0-103" fmla="*/ 1433441 w 4116165"/>
              <a:gd name="connsiteY0-104" fmla="*/ 3309096 h 3497531"/>
              <a:gd name="connsiteX1-105" fmla="*/ 4116165 w 4116165"/>
              <a:gd name="connsiteY1-106" fmla="*/ 3309096 h 3497531"/>
              <a:gd name="connsiteX2-107" fmla="*/ 3927730 w 4116165"/>
              <a:gd name="connsiteY2-108" fmla="*/ 3497531 h 3497531"/>
              <a:gd name="connsiteX3-109" fmla="*/ 1621876 w 4116165"/>
              <a:gd name="connsiteY3-110" fmla="*/ 3497531 h 3497531"/>
              <a:gd name="connsiteX4-111" fmla="*/ 1433441 w 4116165"/>
              <a:gd name="connsiteY4-112" fmla="*/ 3309096 h 3497531"/>
              <a:gd name="connsiteX5-113" fmla="*/ 688860 w 4116165"/>
              <a:gd name="connsiteY5-114" fmla="*/ 0 h 3497531"/>
              <a:gd name="connsiteX6-115" fmla="*/ 739322 w 4116165"/>
              <a:gd name="connsiteY6-116" fmla="*/ 20901 h 3497531"/>
              <a:gd name="connsiteX7-117" fmla="*/ 1356818 w 4116165"/>
              <a:gd name="connsiteY7-118" fmla="*/ 638398 h 3497531"/>
              <a:gd name="connsiteX8-119" fmla="*/ 1356818 w 4116165"/>
              <a:gd name="connsiteY8-120" fmla="*/ 739322 h 3497531"/>
              <a:gd name="connsiteX9-121" fmla="*/ 739322 w 4116165"/>
              <a:gd name="connsiteY9-122" fmla="*/ 1356819 h 3497531"/>
              <a:gd name="connsiteX10-123" fmla="*/ 638398 w 4116165"/>
              <a:gd name="connsiteY10-124" fmla="*/ 1356819 h 3497531"/>
              <a:gd name="connsiteX11-125" fmla="*/ 20901 w 4116165"/>
              <a:gd name="connsiteY11-126" fmla="*/ 739322 h 3497531"/>
              <a:gd name="connsiteX12-127" fmla="*/ 20901 w 4116165"/>
              <a:gd name="connsiteY12-128" fmla="*/ 638398 h 3497531"/>
              <a:gd name="connsiteX13-129" fmla="*/ 638398 w 4116165"/>
              <a:gd name="connsiteY13-130" fmla="*/ 20901 h 3497531"/>
              <a:gd name="connsiteX14-131" fmla="*/ 688860 w 4116165"/>
              <a:gd name="connsiteY14-132" fmla="*/ 0 h 3497531"/>
              <a:gd name="connsiteX0-133" fmla="*/ 1433441 w 3927730"/>
              <a:gd name="connsiteY0-134" fmla="*/ 3309096 h 3497531"/>
              <a:gd name="connsiteX1-135" fmla="*/ 3927730 w 3927730"/>
              <a:gd name="connsiteY1-136" fmla="*/ 3497531 h 3497531"/>
              <a:gd name="connsiteX2-137" fmla="*/ 1621876 w 3927730"/>
              <a:gd name="connsiteY2-138" fmla="*/ 3497531 h 3497531"/>
              <a:gd name="connsiteX3-139" fmla="*/ 1433441 w 3927730"/>
              <a:gd name="connsiteY3-140" fmla="*/ 3309096 h 3497531"/>
              <a:gd name="connsiteX4-141" fmla="*/ 688860 w 3927730"/>
              <a:gd name="connsiteY4-142" fmla="*/ 0 h 3497531"/>
              <a:gd name="connsiteX5-143" fmla="*/ 739322 w 3927730"/>
              <a:gd name="connsiteY5-144" fmla="*/ 20901 h 3497531"/>
              <a:gd name="connsiteX6-145" fmla="*/ 1356818 w 3927730"/>
              <a:gd name="connsiteY6-146" fmla="*/ 638398 h 3497531"/>
              <a:gd name="connsiteX7-147" fmla="*/ 1356818 w 3927730"/>
              <a:gd name="connsiteY7-148" fmla="*/ 739322 h 3497531"/>
              <a:gd name="connsiteX8-149" fmla="*/ 739322 w 3927730"/>
              <a:gd name="connsiteY8-150" fmla="*/ 1356819 h 3497531"/>
              <a:gd name="connsiteX9-151" fmla="*/ 638398 w 3927730"/>
              <a:gd name="connsiteY9-152" fmla="*/ 1356819 h 3497531"/>
              <a:gd name="connsiteX10-153" fmla="*/ 20901 w 3927730"/>
              <a:gd name="connsiteY10-154" fmla="*/ 739322 h 3497531"/>
              <a:gd name="connsiteX11-155" fmla="*/ 20901 w 3927730"/>
              <a:gd name="connsiteY11-156" fmla="*/ 638398 h 3497531"/>
              <a:gd name="connsiteX12-157" fmla="*/ 638398 w 3927730"/>
              <a:gd name="connsiteY12-158" fmla="*/ 20901 h 3497531"/>
              <a:gd name="connsiteX13-159" fmla="*/ 688860 w 3927730"/>
              <a:gd name="connsiteY13-160" fmla="*/ 0 h 3497531"/>
              <a:gd name="connsiteX0-161" fmla="*/ 1433441 w 1621876"/>
              <a:gd name="connsiteY0-162" fmla="*/ 3309096 h 3497531"/>
              <a:gd name="connsiteX1-163" fmla="*/ 1621876 w 1621876"/>
              <a:gd name="connsiteY1-164" fmla="*/ 3497531 h 3497531"/>
              <a:gd name="connsiteX2-165" fmla="*/ 1433441 w 1621876"/>
              <a:gd name="connsiteY2-166" fmla="*/ 3309096 h 3497531"/>
              <a:gd name="connsiteX3-167" fmla="*/ 688860 w 1621876"/>
              <a:gd name="connsiteY3-168" fmla="*/ 0 h 3497531"/>
              <a:gd name="connsiteX4-169" fmla="*/ 739322 w 1621876"/>
              <a:gd name="connsiteY4-170" fmla="*/ 20901 h 3497531"/>
              <a:gd name="connsiteX5-171" fmla="*/ 1356818 w 1621876"/>
              <a:gd name="connsiteY5-172" fmla="*/ 638398 h 3497531"/>
              <a:gd name="connsiteX6-173" fmla="*/ 1356818 w 1621876"/>
              <a:gd name="connsiteY6-174" fmla="*/ 739322 h 3497531"/>
              <a:gd name="connsiteX7-175" fmla="*/ 739322 w 1621876"/>
              <a:gd name="connsiteY7-176" fmla="*/ 1356819 h 3497531"/>
              <a:gd name="connsiteX8-177" fmla="*/ 638398 w 1621876"/>
              <a:gd name="connsiteY8-178" fmla="*/ 1356819 h 3497531"/>
              <a:gd name="connsiteX9-179" fmla="*/ 20901 w 1621876"/>
              <a:gd name="connsiteY9-180" fmla="*/ 739322 h 3497531"/>
              <a:gd name="connsiteX10-181" fmla="*/ 20901 w 1621876"/>
              <a:gd name="connsiteY10-182" fmla="*/ 638398 h 3497531"/>
              <a:gd name="connsiteX11-183" fmla="*/ 638398 w 1621876"/>
              <a:gd name="connsiteY11-184" fmla="*/ 20901 h 3497531"/>
              <a:gd name="connsiteX12-185" fmla="*/ 688860 w 1621876"/>
              <a:gd name="connsiteY12-186" fmla="*/ 0 h 3497531"/>
              <a:gd name="connsiteX0-187" fmla="*/ 688860 w 1377719"/>
              <a:gd name="connsiteY0-188" fmla="*/ 0 h 1377720"/>
              <a:gd name="connsiteX1-189" fmla="*/ 739322 w 1377719"/>
              <a:gd name="connsiteY1-190" fmla="*/ 20901 h 1377720"/>
              <a:gd name="connsiteX2-191" fmla="*/ 1356818 w 1377719"/>
              <a:gd name="connsiteY2-192" fmla="*/ 638398 h 1377720"/>
              <a:gd name="connsiteX3-193" fmla="*/ 1356818 w 1377719"/>
              <a:gd name="connsiteY3-194" fmla="*/ 739322 h 1377720"/>
              <a:gd name="connsiteX4-195" fmla="*/ 739322 w 1377719"/>
              <a:gd name="connsiteY4-196" fmla="*/ 1356819 h 1377720"/>
              <a:gd name="connsiteX5-197" fmla="*/ 638398 w 1377719"/>
              <a:gd name="connsiteY5-198" fmla="*/ 1356819 h 1377720"/>
              <a:gd name="connsiteX6-199" fmla="*/ 20901 w 1377719"/>
              <a:gd name="connsiteY6-200" fmla="*/ 739322 h 1377720"/>
              <a:gd name="connsiteX7-201" fmla="*/ 20901 w 1377719"/>
              <a:gd name="connsiteY7-202" fmla="*/ 638398 h 1377720"/>
              <a:gd name="connsiteX8-203" fmla="*/ 638398 w 1377719"/>
              <a:gd name="connsiteY8-204" fmla="*/ 20901 h 1377720"/>
              <a:gd name="connsiteX9-205" fmla="*/ 688860 w 1377719"/>
              <a:gd name="connsiteY9-206" fmla="*/ 0 h 137772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377719" h="1377720">
                <a:moveTo>
                  <a:pt x="688860" y="0"/>
                </a:moveTo>
                <a:cubicBezTo>
                  <a:pt x="707124" y="0"/>
                  <a:pt x="725387" y="6967"/>
                  <a:pt x="739322" y="20901"/>
                </a:cubicBezTo>
                <a:lnTo>
                  <a:pt x="1356818" y="638398"/>
                </a:lnTo>
                <a:cubicBezTo>
                  <a:pt x="1384687" y="666267"/>
                  <a:pt x="1384687" y="711453"/>
                  <a:pt x="1356818" y="739322"/>
                </a:cubicBezTo>
                <a:lnTo>
                  <a:pt x="739322" y="1356819"/>
                </a:lnTo>
                <a:cubicBezTo>
                  <a:pt x="711453" y="1384688"/>
                  <a:pt x="666267" y="1384688"/>
                  <a:pt x="638398" y="1356819"/>
                </a:cubicBezTo>
                <a:lnTo>
                  <a:pt x="20901" y="739322"/>
                </a:lnTo>
                <a:cubicBezTo>
                  <a:pt x="-6968" y="711453"/>
                  <a:pt x="-6968" y="666267"/>
                  <a:pt x="20901" y="638398"/>
                </a:cubicBezTo>
                <a:lnTo>
                  <a:pt x="638398" y="20901"/>
                </a:lnTo>
                <a:cubicBezTo>
                  <a:pt x="652332" y="6967"/>
                  <a:pt x="670596" y="0"/>
                  <a:pt x="68886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>
                <a:latin typeface="linea-basic-10" panose="02000509000000000000" pitchFamily="49" charset="0"/>
                <a:ea typeface="linea-basic-10" panose="02000509000000000000" pitchFamily="49" charset="0"/>
                <a:cs typeface="linea-basic-10" panose="02000509000000000000" pitchFamily="49" charset="0"/>
              </a:rPr>
              <a:t>b</a:t>
            </a:r>
            <a:endParaRPr lang="en-US" sz="2800" b="1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490020" y="2220509"/>
            <a:ext cx="1252472" cy="1252473"/>
          </a:xfrm>
          <a:custGeom>
            <a:gdLst>
              <a:gd name="connsiteX0" fmla="*/ 1621876 w 4116165"/>
              <a:gd name="connsiteY0" fmla="*/ 814807 h 3497531"/>
              <a:gd name="connsiteX1" fmla="*/ 3927730 w 4116165"/>
              <a:gd name="connsiteY1" fmla="*/ 814807 h 3497531"/>
              <a:gd name="connsiteX2" fmla="*/ 4116165 w 4116165"/>
              <a:gd name="connsiteY2" fmla="*/ 1003242 h 3497531"/>
              <a:gd name="connsiteX3" fmla="*/ 4116165 w 4116165"/>
              <a:gd name="connsiteY3" fmla="*/ 3309096 h 3497531"/>
              <a:gd name="connsiteX4" fmla="*/ 3927730 w 4116165"/>
              <a:gd name="connsiteY4" fmla="*/ 3497531 h 3497531"/>
              <a:gd name="connsiteX5" fmla="*/ 1621876 w 4116165"/>
              <a:gd name="connsiteY5" fmla="*/ 3497531 h 3497531"/>
              <a:gd name="connsiteX6" fmla="*/ 1433441 w 4116165"/>
              <a:gd name="connsiteY6" fmla="*/ 3309096 h 3497531"/>
              <a:gd name="connsiteX7" fmla="*/ 1433441 w 4116165"/>
              <a:gd name="connsiteY7" fmla="*/ 1003242 h 3497531"/>
              <a:gd name="connsiteX8" fmla="*/ 1621876 w 4116165"/>
              <a:gd name="connsiteY8" fmla="*/ 814807 h 3497531"/>
              <a:gd name="connsiteX9" fmla="*/ 688860 w 4116165"/>
              <a:gd name="connsiteY9" fmla="*/ 0 h 3497531"/>
              <a:gd name="connsiteX10" fmla="*/ 739322 w 4116165"/>
              <a:gd name="connsiteY10" fmla="*/ 20901 h 3497531"/>
              <a:gd name="connsiteX11" fmla="*/ 1356818 w 4116165"/>
              <a:gd name="connsiteY11" fmla="*/ 638398 h 3497531"/>
              <a:gd name="connsiteX12" fmla="*/ 1356818 w 4116165"/>
              <a:gd name="connsiteY12" fmla="*/ 739322 h 3497531"/>
              <a:gd name="connsiteX13" fmla="*/ 739322 w 4116165"/>
              <a:gd name="connsiteY13" fmla="*/ 1356819 h 3497531"/>
              <a:gd name="connsiteX14" fmla="*/ 638398 w 4116165"/>
              <a:gd name="connsiteY14" fmla="*/ 1356819 h 3497531"/>
              <a:gd name="connsiteX15" fmla="*/ 20901 w 4116165"/>
              <a:gd name="connsiteY15" fmla="*/ 739322 h 3497531"/>
              <a:gd name="connsiteX16" fmla="*/ 20901 w 4116165"/>
              <a:gd name="connsiteY16" fmla="*/ 638398 h 3497531"/>
              <a:gd name="connsiteX17" fmla="*/ 638398 w 4116165"/>
              <a:gd name="connsiteY17" fmla="*/ 20901 h 3497531"/>
              <a:gd name="connsiteX18" fmla="*/ 688860 w 4116165"/>
              <a:gd name="connsiteY18" fmla="*/ 0 h 3497531"/>
              <a:gd name="connsiteX0-1" fmla="*/ 1433441 w 4116165"/>
              <a:gd name="connsiteY0-2" fmla="*/ 1003242 h 3497531"/>
              <a:gd name="connsiteX1-3" fmla="*/ 3927730 w 4116165"/>
              <a:gd name="connsiteY1-4" fmla="*/ 814807 h 3497531"/>
              <a:gd name="connsiteX2-5" fmla="*/ 4116165 w 4116165"/>
              <a:gd name="connsiteY2-6" fmla="*/ 1003242 h 3497531"/>
              <a:gd name="connsiteX3-7" fmla="*/ 4116165 w 4116165"/>
              <a:gd name="connsiteY3-8" fmla="*/ 3309096 h 3497531"/>
              <a:gd name="connsiteX4-9" fmla="*/ 3927730 w 4116165"/>
              <a:gd name="connsiteY4-10" fmla="*/ 3497531 h 3497531"/>
              <a:gd name="connsiteX5-11" fmla="*/ 1621876 w 4116165"/>
              <a:gd name="connsiteY5-12" fmla="*/ 3497531 h 3497531"/>
              <a:gd name="connsiteX6-13" fmla="*/ 1433441 w 4116165"/>
              <a:gd name="connsiteY6-14" fmla="*/ 3309096 h 3497531"/>
              <a:gd name="connsiteX7-15" fmla="*/ 1433441 w 4116165"/>
              <a:gd name="connsiteY7-16" fmla="*/ 1003242 h 3497531"/>
              <a:gd name="connsiteX8-17" fmla="*/ 688860 w 4116165"/>
              <a:gd name="connsiteY8-18" fmla="*/ 0 h 3497531"/>
              <a:gd name="connsiteX9-19" fmla="*/ 739322 w 4116165"/>
              <a:gd name="connsiteY9-20" fmla="*/ 20901 h 3497531"/>
              <a:gd name="connsiteX10-21" fmla="*/ 1356818 w 4116165"/>
              <a:gd name="connsiteY10-22" fmla="*/ 638398 h 3497531"/>
              <a:gd name="connsiteX11-23" fmla="*/ 1356818 w 4116165"/>
              <a:gd name="connsiteY11-24" fmla="*/ 739322 h 3497531"/>
              <a:gd name="connsiteX12-25" fmla="*/ 739322 w 4116165"/>
              <a:gd name="connsiteY12-26" fmla="*/ 1356819 h 3497531"/>
              <a:gd name="connsiteX13-27" fmla="*/ 638398 w 4116165"/>
              <a:gd name="connsiteY13-28" fmla="*/ 1356819 h 3497531"/>
              <a:gd name="connsiteX14-29" fmla="*/ 20901 w 4116165"/>
              <a:gd name="connsiteY14-30" fmla="*/ 739322 h 3497531"/>
              <a:gd name="connsiteX15-31" fmla="*/ 20901 w 4116165"/>
              <a:gd name="connsiteY15-32" fmla="*/ 638398 h 3497531"/>
              <a:gd name="connsiteX16-33" fmla="*/ 638398 w 4116165"/>
              <a:gd name="connsiteY16-34" fmla="*/ 20901 h 3497531"/>
              <a:gd name="connsiteX17-35" fmla="*/ 688860 w 4116165"/>
              <a:gd name="connsiteY17-36" fmla="*/ 0 h 3497531"/>
              <a:gd name="connsiteX0-37" fmla="*/ 1433441 w 4116165"/>
              <a:gd name="connsiteY0-38" fmla="*/ 3309096 h 3497531"/>
              <a:gd name="connsiteX1-39" fmla="*/ 3927730 w 4116165"/>
              <a:gd name="connsiteY1-40" fmla="*/ 814807 h 3497531"/>
              <a:gd name="connsiteX2-41" fmla="*/ 4116165 w 4116165"/>
              <a:gd name="connsiteY2-42" fmla="*/ 1003242 h 3497531"/>
              <a:gd name="connsiteX3-43" fmla="*/ 4116165 w 4116165"/>
              <a:gd name="connsiteY3-44" fmla="*/ 3309096 h 3497531"/>
              <a:gd name="connsiteX4-45" fmla="*/ 3927730 w 4116165"/>
              <a:gd name="connsiteY4-46" fmla="*/ 3497531 h 3497531"/>
              <a:gd name="connsiteX5-47" fmla="*/ 1621876 w 4116165"/>
              <a:gd name="connsiteY5-48" fmla="*/ 3497531 h 3497531"/>
              <a:gd name="connsiteX6-49" fmla="*/ 1433441 w 4116165"/>
              <a:gd name="connsiteY6-50" fmla="*/ 3309096 h 3497531"/>
              <a:gd name="connsiteX7-51" fmla="*/ 688860 w 4116165"/>
              <a:gd name="connsiteY7-52" fmla="*/ 0 h 3497531"/>
              <a:gd name="connsiteX8-53" fmla="*/ 739322 w 4116165"/>
              <a:gd name="connsiteY8-54" fmla="*/ 20901 h 3497531"/>
              <a:gd name="connsiteX9-55" fmla="*/ 1356818 w 4116165"/>
              <a:gd name="connsiteY9-56" fmla="*/ 638398 h 3497531"/>
              <a:gd name="connsiteX10-57" fmla="*/ 1356818 w 4116165"/>
              <a:gd name="connsiteY10-58" fmla="*/ 739322 h 3497531"/>
              <a:gd name="connsiteX11-59" fmla="*/ 739322 w 4116165"/>
              <a:gd name="connsiteY11-60" fmla="*/ 1356819 h 3497531"/>
              <a:gd name="connsiteX12-61" fmla="*/ 638398 w 4116165"/>
              <a:gd name="connsiteY12-62" fmla="*/ 1356819 h 3497531"/>
              <a:gd name="connsiteX13-63" fmla="*/ 20901 w 4116165"/>
              <a:gd name="connsiteY13-64" fmla="*/ 739322 h 3497531"/>
              <a:gd name="connsiteX14-65" fmla="*/ 20901 w 4116165"/>
              <a:gd name="connsiteY14-66" fmla="*/ 638398 h 3497531"/>
              <a:gd name="connsiteX15-67" fmla="*/ 638398 w 4116165"/>
              <a:gd name="connsiteY15-68" fmla="*/ 20901 h 3497531"/>
              <a:gd name="connsiteX16-69" fmla="*/ 688860 w 4116165"/>
              <a:gd name="connsiteY16-70" fmla="*/ 0 h 3497531"/>
              <a:gd name="connsiteX0-71" fmla="*/ 1433441 w 4116165"/>
              <a:gd name="connsiteY0-72" fmla="*/ 3309096 h 3497531"/>
              <a:gd name="connsiteX1-73" fmla="*/ 4116165 w 4116165"/>
              <a:gd name="connsiteY1-74" fmla="*/ 1003242 h 3497531"/>
              <a:gd name="connsiteX2-75" fmla="*/ 4116165 w 4116165"/>
              <a:gd name="connsiteY2-76" fmla="*/ 3309096 h 3497531"/>
              <a:gd name="connsiteX3-77" fmla="*/ 3927730 w 4116165"/>
              <a:gd name="connsiteY3-78" fmla="*/ 3497531 h 3497531"/>
              <a:gd name="connsiteX4-79" fmla="*/ 1621876 w 4116165"/>
              <a:gd name="connsiteY4-80" fmla="*/ 3497531 h 3497531"/>
              <a:gd name="connsiteX5-81" fmla="*/ 1433441 w 4116165"/>
              <a:gd name="connsiteY5-82" fmla="*/ 3309096 h 3497531"/>
              <a:gd name="connsiteX6-83" fmla="*/ 688860 w 4116165"/>
              <a:gd name="connsiteY6-84" fmla="*/ 0 h 3497531"/>
              <a:gd name="connsiteX7-85" fmla="*/ 739322 w 4116165"/>
              <a:gd name="connsiteY7-86" fmla="*/ 20901 h 3497531"/>
              <a:gd name="connsiteX8-87" fmla="*/ 1356818 w 4116165"/>
              <a:gd name="connsiteY8-88" fmla="*/ 638398 h 3497531"/>
              <a:gd name="connsiteX9-89" fmla="*/ 1356818 w 4116165"/>
              <a:gd name="connsiteY9-90" fmla="*/ 739322 h 3497531"/>
              <a:gd name="connsiteX10-91" fmla="*/ 739322 w 4116165"/>
              <a:gd name="connsiteY10-92" fmla="*/ 1356819 h 3497531"/>
              <a:gd name="connsiteX11-93" fmla="*/ 638398 w 4116165"/>
              <a:gd name="connsiteY11-94" fmla="*/ 1356819 h 3497531"/>
              <a:gd name="connsiteX12-95" fmla="*/ 20901 w 4116165"/>
              <a:gd name="connsiteY12-96" fmla="*/ 739322 h 3497531"/>
              <a:gd name="connsiteX13-97" fmla="*/ 20901 w 4116165"/>
              <a:gd name="connsiteY13-98" fmla="*/ 638398 h 3497531"/>
              <a:gd name="connsiteX14-99" fmla="*/ 638398 w 4116165"/>
              <a:gd name="connsiteY14-100" fmla="*/ 20901 h 3497531"/>
              <a:gd name="connsiteX15-101" fmla="*/ 688860 w 4116165"/>
              <a:gd name="connsiteY15-102" fmla="*/ 0 h 3497531"/>
              <a:gd name="connsiteX0-103" fmla="*/ 1433441 w 4116165"/>
              <a:gd name="connsiteY0-104" fmla="*/ 3309096 h 3497531"/>
              <a:gd name="connsiteX1-105" fmla="*/ 4116165 w 4116165"/>
              <a:gd name="connsiteY1-106" fmla="*/ 3309096 h 3497531"/>
              <a:gd name="connsiteX2-107" fmla="*/ 3927730 w 4116165"/>
              <a:gd name="connsiteY2-108" fmla="*/ 3497531 h 3497531"/>
              <a:gd name="connsiteX3-109" fmla="*/ 1621876 w 4116165"/>
              <a:gd name="connsiteY3-110" fmla="*/ 3497531 h 3497531"/>
              <a:gd name="connsiteX4-111" fmla="*/ 1433441 w 4116165"/>
              <a:gd name="connsiteY4-112" fmla="*/ 3309096 h 3497531"/>
              <a:gd name="connsiteX5-113" fmla="*/ 688860 w 4116165"/>
              <a:gd name="connsiteY5-114" fmla="*/ 0 h 3497531"/>
              <a:gd name="connsiteX6-115" fmla="*/ 739322 w 4116165"/>
              <a:gd name="connsiteY6-116" fmla="*/ 20901 h 3497531"/>
              <a:gd name="connsiteX7-117" fmla="*/ 1356818 w 4116165"/>
              <a:gd name="connsiteY7-118" fmla="*/ 638398 h 3497531"/>
              <a:gd name="connsiteX8-119" fmla="*/ 1356818 w 4116165"/>
              <a:gd name="connsiteY8-120" fmla="*/ 739322 h 3497531"/>
              <a:gd name="connsiteX9-121" fmla="*/ 739322 w 4116165"/>
              <a:gd name="connsiteY9-122" fmla="*/ 1356819 h 3497531"/>
              <a:gd name="connsiteX10-123" fmla="*/ 638398 w 4116165"/>
              <a:gd name="connsiteY10-124" fmla="*/ 1356819 h 3497531"/>
              <a:gd name="connsiteX11-125" fmla="*/ 20901 w 4116165"/>
              <a:gd name="connsiteY11-126" fmla="*/ 739322 h 3497531"/>
              <a:gd name="connsiteX12-127" fmla="*/ 20901 w 4116165"/>
              <a:gd name="connsiteY12-128" fmla="*/ 638398 h 3497531"/>
              <a:gd name="connsiteX13-129" fmla="*/ 638398 w 4116165"/>
              <a:gd name="connsiteY13-130" fmla="*/ 20901 h 3497531"/>
              <a:gd name="connsiteX14-131" fmla="*/ 688860 w 4116165"/>
              <a:gd name="connsiteY14-132" fmla="*/ 0 h 3497531"/>
              <a:gd name="connsiteX0-133" fmla="*/ 1433441 w 3927730"/>
              <a:gd name="connsiteY0-134" fmla="*/ 3309096 h 3497531"/>
              <a:gd name="connsiteX1-135" fmla="*/ 3927730 w 3927730"/>
              <a:gd name="connsiteY1-136" fmla="*/ 3497531 h 3497531"/>
              <a:gd name="connsiteX2-137" fmla="*/ 1621876 w 3927730"/>
              <a:gd name="connsiteY2-138" fmla="*/ 3497531 h 3497531"/>
              <a:gd name="connsiteX3-139" fmla="*/ 1433441 w 3927730"/>
              <a:gd name="connsiteY3-140" fmla="*/ 3309096 h 3497531"/>
              <a:gd name="connsiteX4-141" fmla="*/ 688860 w 3927730"/>
              <a:gd name="connsiteY4-142" fmla="*/ 0 h 3497531"/>
              <a:gd name="connsiteX5-143" fmla="*/ 739322 w 3927730"/>
              <a:gd name="connsiteY5-144" fmla="*/ 20901 h 3497531"/>
              <a:gd name="connsiteX6-145" fmla="*/ 1356818 w 3927730"/>
              <a:gd name="connsiteY6-146" fmla="*/ 638398 h 3497531"/>
              <a:gd name="connsiteX7-147" fmla="*/ 1356818 w 3927730"/>
              <a:gd name="connsiteY7-148" fmla="*/ 739322 h 3497531"/>
              <a:gd name="connsiteX8-149" fmla="*/ 739322 w 3927730"/>
              <a:gd name="connsiteY8-150" fmla="*/ 1356819 h 3497531"/>
              <a:gd name="connsiteX9-151" fmla="*/ 638398 w 3927730"/>
              <a:gd name="connsiteY9-152" fmla="*/ 1356819 h 3497531"/>
              <a:gd name="connsiteX10-153" fmla="*/ 20901 w 3927730"/>
              <a:gd name="connsiteY10-154" fmla="*/ 739322 h 3497531"/>
              <a:gd name="connsiteX11-155" fmla="*/ 20901 w 3927730"/>
              <a:gd name="connsiteY11-156" fmla="*/ 638398 h 3497531"/>
              <a:gd name="connsiteX12-157" fmla="*/ 638398 w 3927730"/>
              <a:gd name="connsiteY12-158" fmla="*/ 20901 h 3497531"/>
              <a:gd name="connsiteX13-159" fmla="*/ 688860 w 3927730"/>
              <a:gd name="connsiteY13-160" fmla="*/ 0 h 3497531"/>
              <a:gd name="connsiteX0-161" fmla="*/ 1433441 w 1621876"/>
              <a:gd name="connsiteY0-162" fmla="*/ 3309096 h 3497531"/>
              <a:gd name="connsiteX1-163" fmla="*/ 1621876 w 1621876"/>
              <a:gd name="connsiteY1-164" fmla="*/ 3497531 h 3497531"/>
              <a:gd name="connsiteX2-165" fmla="*/ 1433441 w 1621876"/>
              <a:gd name="connsiteY2-166" fmla="*/ 3309096 h 3497531"/>
              <a:gd name="connsiteX3-167" fmla="*/ 688860 w 1621876"/>
              <a:gd name="connsiteY3-168" fmla="*/ 0 h 3497531"/>
              <a:gd name="connsiteX4-169" fmla="*/ 739322 w 1621876"/>
              <a:gd name="connsiteY4-170" fmla="*/ 20901 h 3497531"/>
              <a:gd name="connsiteX5-171" fmla="*/ 1356818 w 1621876"/>
              <a:gd name="connsiteY5-172" fmla="*/ 638398 h 3497531"/>
              <a:gd name="connsiteX6-173" fmla="*/ 1356818 w 1621876"/>
              <a:gd name="connsiteY6-174" fmla="*/ 739322 h 3497531"/>
              <a:gd name="connsiteX7-175" fmla="*/ 739322 w 1621876"/>
              <a:gd name="connsiteY7-176" fmla="*/ 1356819 h 3497531"/>
              <a:gd name="connsiteX8-177" fmla="*/ 638398 w 1621876"/>
              <a:gd name="connsiteY8-178" fmla="*/ 1356819 h 3497531"/>
              <a:gd name="connsiteX9-179" fmla="*/ 20901 w 1621876"/>
              <a:gd name="connsiteY9-180" fmla="*/ 739322 h 3497531"/>
              <a:gd name="connsiteX10-181" fmla="*/ 20901 w 1621876"/>
              <a:gd name="connsiteY10-182" fmla="*/ 638398 h 3497531"/>
              <a:gd name="connsiteX11-183" fmla="*/ 638398 w 1621876"/>
              <a:gd name="connsiteY11-184" fmla="*/ 20901 h 3497531"/>
              <a:gd name="connsiteX12-185" fmla="*/ 688860 w 1621876"/>
              <a:gd name="connsiteY12-186" fmla="*/ 0 h 3497531"/>
              <a:gd name="connsiteX0-187" fmla="*/ 688860 w 1377719"/>
              <a:gd name="connsiteY0-188" fmla="*/ 0 h 1377720"/>
              <a:gd name="connsiteX1-189" fmla="*/ 739322 w 1377719"/>
              <a:gd name="connsiteY1-190" fmla="*/ 20901 h 1377720"/>
              <a:gd name="connsiteX2-191" fmla="*/ 1356818 w 1377719"/>
              <a:gd name="connsiteY2-192" fmla="*/ 638398 h 1377720"/>
              <a:gd name="connsiteX3-193" fmla="*/ 1356818 w 1377719"/>
              <a:gd name="connsiteY3-194" fmla="*/ 739322 h 1377720"/>
              <a:gd name="connsiteX4-195" fmla="*/ 739322 w 1377719"/>
              <a:gd name="connsiteY4-196" fmla="*/ 1356819 h 1377720"/>
              <a:gd name="connsiteX5-197" fmla="*/ 638398 w 1377719"/>
              <a:gd name="connsiteY5-198" fmla="*/ 1356819 h 1377720"/>
              <a:gd name="connsiteX6-199" fmla="*/ 20901 w 1377719"/>
              <a:gd name="connsiteY6-200" fmla="*/ 739322 h 1377720"/>
              <a:gd name="connsiteX7-201" fmla="*/ 20901 w 1377719"/>
              <a:gd name="connsiteY7-202" fmla="*/ 638398 h 1377720"/>
              <a:gd name="connsiteX8-203" fmla="*/ 638398 w 1377719"/>
              <a:gd name="connsiteY8-204" fmla="*/ 20901 h 1377720"/>
              <a:gd name="connsiteX9-205" fmla="*/ 688860 w 1377719"/>
              <a:gd name="connsiteY9-206" fmla="*/ 0 h 137772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377719" h="1377720">
                <a:moveTo>
                  <a:pt x="688860" y="0"/>
                </a:moveTo>
                <a:cubicBezTo>
                  <a:pt x="707124" y="0"/>
                  <a:pt x="725387" y="6967"/>
                  <a:pt x="739322" y="20901"/>
                </a:cubicBezTo>
                <a:lnTo>
                  <a:pt x="1356818" y="638398"/>
                </a:lnTo>
                <a:cubicBezTo>
                  <a:pt x="1384687" y="666267"/>
                  <a:pt x="1384687" y="711453"/>
                  <a:pt x="1356818" y="739322"/>
                </a:cubicBezTo>
                <a:lnTo>
                  <a:pt x="739322" y="1356819"/>
                </a:lnTo>
                <a:cubicBezTo>
                  <a:pt x="711453" y="1384688"/>
                  <a:pt x="666267" y="1384688"/>
                  <a:pt x="638398" y="1356819"/>
                </a:cubicBezTo>
                <a:lnTo>
                  <a:pt x="20901" y="739322"/>
                </a:lnTo>
                <a:cubicBezTo>
                  <a:pt x="-6968" y="711453"/>
                  <a:pt x="-6968" y="666267"/>
                  <a:pt x="20901" y="638398"/>
                </a:cubicBezTo>
                <a:lnTo>
                  <a:pt x="638398" y="20901"/>
                </a:lnTo>
                <a:cubicBezTo>
                  <a:pt x="652332" y="6967"/>
                  <a:pt x="670596" y="0"/>
                  <a:pt x="68886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>
                <a:latin typeface="linea-basic-10" panose="02000509000000000000" pitchFamily="49" charset="0"/>
                <a:ea typeface="linea-basic-10" panose="02000509000000000000" pitchFamily="49" charset="0"/>
                <a:cs typeface="linea-basic-10" panose="02000509000000000000" pitchFamily="49" charset="0"/>
              </a:rPr>
              <a:t>c</a:t>
            </a:r>
            <a:endParaRPr lang="en-US" sz="2800" b="1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457683" y="2228373"/>
            <a:ext cx="1252472" cy="1252473"/>
          </a:xfrm>
          <a:custGeom>
            <a:gdLst>
              <a:gd name="connsiteX0" fmla="*/ 1621876 w 4116165"/>
              <a:gd name="connsiteY0" fmla="*/ 814807 h 3497531"/>
              <a:gd name="connsiteX1" fmla="*/ 3927730 w 4116165"/>
              <a:gd name="connsiteY1" fmla="*/ 814807 h 3497531"/>
              <a:gd name="connsiteX2" fmla="*/ 4116165 w 4116165"/>
              <a:gd name="connsiteY2" fmla="*/ 1003242 h 3497531"/>
              <a:gd name="connsiteX3" fmla="*/ 4116165 w 4116165"/>
              <a:gd name="connsiteY3" fmla="*/ 3309096 h 3497531"/>
              <a:gd name="connsiteX4" fmla="*/ 3927730 w 4116165"/>
              <a:gd name="connsiteY4" fmla="*/ 3497531 h 3497531"/>
              <a:gd name="connsiteX5" fmla="*/ 1621876 w 4116165"/>
              <a:gd name="connsiteY5" fmla="*/ 3497531 h 3497531"/>
              <a:gd name="connsiteX6" fmla="*/ 1433441 w 4116165"/>
              <a:gd name="connsiteY6" fmla="*/ 3309096 h 3497531"/>
              <a:gd name="connsiteX7" fmla="*/ 1433441 w 4116165"/>
              <a:gd name="connsiteY7" fmla="*/ 1003242 h 3497531"/>
              <a:gd name="connsiteX8" fmla="*/ 1621876 w 4116165"/>
              <a:gd name="connsiteY8" fmla="*/ 814807 h 3497531"/>
              <a:gd name="connsiteX9" fmla="*/ 688860 w 4116165"/>
              <a:gd name="connsiteY9" fmla="*/ 0 h 3497531"/>
              <a:gd name="connsiteX10" fmla="*/ 739322 w 4116165"/>
              <a:gd name="connsiteY10" fmla="*/ 20901 h 3497531"/>
              <a:gd name="connsiteX11" fmla="*/ 1356818 w 4116165"/>
              <a:gd name="connsiteY11" fmla="*/ 638398 h 3497531"/>
              <a:gd name="connsiteX12" fmla="*/ 1356818 w 4116165"/>
              <a:gd name="connsiteY12" fmla="*/ 739322 h 3497531"/>
              <a:gd name="connsiteX13" fmla="*/ 739322 w 4116165"/>
              <a:gd name="connsiteY13" fmla="*/ 1356819 h 3497531"/>
              <a:gd name="connsiteX14" fmla="*/ 638398 w 4116165"/>
              <a:gd name="connsiteY14" fmla="*/ 1356819 h 3497531"/>
              <a:gd name="connsiteX15" fmla="*/ 20901 w 4116165"/>
              <a:gd name="connsiteY15" fmla="*/ 739322 h 3497531"/>
              <a:gd name="connsiteX16" fmla="*/ 20901 w 4116165"/>
              <a:gd name="connsiteY16" fmla="*/ 638398 h 3497531"/>
              <a:gd name="connsiteX17" fmla="*/ 638398 w 4116165"/>
              <a:gd name="connsiteY17" fmla="*/ 20901 h 3497531"/>
              <a:gd name="connsiteX18" fmla="*/ 688860 w 4116165"/>
              <a:gd name="connsiteY18" fmla="*/ 0 h 3497531"/>
              <a:gd name="connsiteX0-1" fmla="*/ 1433441 w 4116165"/>
              <a:gd name="connsiteY0-2" fmla="*/ 1003242 h 3497531"/>
              <a:gd name="connsiteX1-3" fmla="*/ 3927730 w 4116165"/>
              <a:gd name="connsiteY1-4" fmla="*/ 814807 h 3497531"/>
              <a:gd name="connsiteX2-5" fmla="*/ 4116165 w 4116165"/>
              <a:gd name="connsiteY2-6" fmla="*/ 1003242 h 3497531"/>
              <a:gd name="connsiteX3-7" fmla="*/ 4116165 w 4116165"/>
              <a:gd name="connsiteY3-8" fmla="*/ 3309096 h 3497531"/>
              <a:gd name="connsiteX4-9" fmla="*/ 3927730 w 4116165"/>
              <a:gd name="connsiteY4-10" fmla="*/ 3497531 h 3497531"/>
              <a:gd name="connsiteX5-11" fmla="*/ 1621876 w 4116165"/>
              <a:gd name="connsiteY5-12" fmla="*/ 3497531 h 3497531"/>
              <a:gd name="connsiteX6-13" fmla="*/ 1433441 w 4116165"/>
              <a:gd name="connsiteY6-14" fmla="*/ 3309096 h 3497531"/>
              <a:gd name="connsiteX7-15" fmla="*/ 1433441 w 4116165"/>
              <a:gd name="connsiteY7-16" fmla="*/ 1003242 h 3497531"/>
              <a:gd name="connsiteX8-17" fmla="*/ 688860 w 4116165"/>
              <a:gd name="connsiteY8-18" fmla="*/ 0 h 3497531"/>
              <a:gd name="connsiteX9-19" fmla="*/ 739322 w 4116165"/>
              <a:gd name="connsiteY9-20" fmla="*/ 20901 h 3497531"/>
              <a:gd name="connsiteX10-21" fmla="*/ 1356818 w 4116165"/>
              <a:gd name="connsiteY10-22" fmla="*/ 638398 h 3497531"/>
              <a:gd name="connsiteX11-23" fmla="*/ 1356818 w 4116165"/>
              <a:gd name="connsiteY11-24" fmla="*/ 739322 h 3497531"/>
              <a:gd name="connsiteX12-25" fmla="*/ 739322 w 4116165"/>
              <a:gd name="connsiteY12-26" fmla="*/ 1356819 h 3497531"/>
              <a:gd name="connsiteX13-27" fmla="*/ 638398 w 4116165"/>
              <a:gd name="connsiteY13-28" fmla="*/ 1356819 h 3497531"/>
              <a:gd name="connsiteX14-29" fmla="*/ 20901 w 4116165"/>
              <a:gd name="connsiteY14-30" fmla="*/ 739322 h 3497531"/>
              <a:gd name="connsiteX15-31" fmla="*/ 20901 w 4116165"/>
              <a:gd name="connsiteY15-32" fmla="*/ 638398 h 3497531"/>
              <a:gd name="connsiteX16-33" fmla="*/ 638398 w 4116165"/>
              <a:gd name="connsiteY16-34" fmla="*/ 20901 h 3497531"/>
              <a:gd name="connsiteX17-35" fmla="*/ 688860 w 4116165"/>
              <a:gd name="connsiteY17-36" fmla="*/ 0 h 3497531"/>
              <a:gd name="connsiteX0-37" fmla="*/ 1433441 w 4116165"/>
              <a:gd name="connsiteY0-38" fmla="*/ 3309096 h 3497531"/>
              <a:gd name="connsiteX1-39" fmla="*/ 3927730 w 4116165"/>
              <a:gd name="connsiteY1-40" fmla="*/ 814807 h 3497531"/>
              <a:gd name="connsiteX2-41" fmla="*/ 4116165 w 4116165"/>
              <a:gd name="connsiteY2-42" fmla="*/ 1003242 h 3497531"/>
              <a:gd name="connsiteX3-43" fmla="*/ 4116165 w 4116165"/>
              <a:gd name="connsiteY3-44" fmla="*/ 3309096 h 3497531"/>
              <a:gd name="connsiteX4-45" fmla="*/ 3927730 w 4116165"/>
              <a:gd name="connsiteY4-46" fmla="*/ 3497531 h 3497531"/>
              <a:gd name="connsiteX5-47" fmla="*/ 1621876 w 4116165"/>
              <a:gd name="connsiteY5-48" fmla="*/ 3497531 h 3497531"/>
              <a:gd name="connsiteX6-49" fmla="*/ 1433441 w 4116165"/>
              <a:gd name="connsiteY6-50" fmla="*/ 3309096 h 3497531"/>
              <a:gd name="connsiteX7-51" fmla="*/ 688860 w 4116165"/>
              <a:gd name="connsiteY7-52" fmla="*/ 0 h 3497531"/>
              <a:gd name="connsiteX8-53" fmla="*/ 739322 w 4116165"/>
              <a:gd name="connsiteY8-54" fmla="*/ 20901 h 3497531"/>
              <a:gd name="connsiteX9-55" fmla="*/ 1356818 w 4116165"/>
              <a:gd name="connsiteY9-56" fmla="*/ 638398 h 3497531"/>
              <a:gd name="connsiteX10-57" fmla="*/ 1356818 w 4116165"/>
              <a:gd name="connsiteY10-58" fmla="*/ 739322 h 3497531"/>
              <a:gd name="connsiteX11-59" fmla="*/ 739322 w 4116165"/>
              <a:gd name="connsiteY11-60" fmla="*/ 1356819 h 3497531"/>
              <a:gd name="connsiteX12-61" fmla="*/ 638398 w 4116165"/>
              <a:gd name="connsiteY12-62" fmla="*/ 1356819 h 3497531"/>
              <a:gd name="connsiteX13-63" fmla="*/ 20901 w 4116165"/>
              <a:gd name="connsiteY13-64" fmla="*/ 739322 h 3497531"/>
              <a:gd name="connsiteX14-65" fmla="*/ 20901 w 4116165"/>
              <a:gd name="connsiteY14-66" fmla="*/ 638398 h 3497531"/>
              <a:gd name="connsiteX15-67" fmla="*/ 638398 w 4116165"/>
              <a:gd name="connsiteY15-68" fmla="*/ 20901 h 3497531"/>
              <a:gd name="connsiteX16-69" fmla="*/ 688860 w 4116165"/>
              <a:gd name="connsiteY16-70" fmla="*/ 0 h 3497531"/>
              <a:gd name="connsiteX0-71" fmla="*/ 1433441 w 4116165"/>
              <a:gd name="connsiteY0-72" fmla="*/ 3309096 h 3497531"/>
              <a:gd name="connsiteX1-73" fmla="*/ 4116165 w 4116165"/>
              <a:gd name="connsiteY1-74" fmla="*/ 1003242 h 3497531"/>
              <a:gd name="connsiteX2-75" fmla="*/ 4116165 w 4116165"/>
              <a:gd name="connsiteY2-76" fmla="*/ 3309096 h 3497531"/>
              <a:gd name="connsiteX3-77" fmla="*/ 3927730 w 4116165"/>
              <a:gd name="connsiteY3-78" fmla="*/ 3497531 h 3497531"/>
              <a:gd name="connsiteX4-79" fmla="*/ 1621876 w 4116165"/>
              <a:gd name="connsiteY4-80" fmla="*/ 3497531 h 3497531"/>
              <a:gd name="connsiteX5-81" fmla="*/ 1433441 w 4116165"/>
              <a:gd name="connsiteY5-82" fmla="*/ 3309096 h 3497531"/>
              <a:gd name="connsiteX6-83" fmla="*/ 688860 w 4116165"/>
              <a:gd name="connsiteY6-84" fmla="*/ 0 h 3497531"/>
              <a:gd name="connsiteX7-85" fmla="*/ 739322 w 4116165"/>
              <a:gd name="connsiteY7-86" fmla="*/ 20901 h 3497531"/>
              <a:gd name="connsiteX8-87" fmla="*/ 1356818 w 4116165"/>
              <a:gd name="connsiteY8-88" fmla="*/ 638398 h 3497531"/>
              <a:gd name="connsiteX9-89" fmla="*/ 1356818 w 4116165"/>
              <a:gd name="connsiteY9-90" fmla="*/ 739322 h 3497531"/>
              <a:gd name="connsiteX10-91" fmla="*/ 739322 w 4116165"/>
              <a:gd name="connsiteY10-92" fmla="*/ 1356819 h 3497531"/>
              <a:gd name="connsiteX11-93" fmla="*/ 638398 w 4116165"/>
              <a:gd name="connsiteY11-94" fmla="*/ 1356819 h 3497531"/>
              <a:gd name="connsiteX12-95" fmla="*/ 20901 w 4116165"/>
              <a:gd name="connsiteY12-96" fmla="*/ 739322 h 3497531"/>
              <a:gd name="connsiteX13-97" fmla="*/ 20901 w 4116165"/>
              <a:gd name="connsiteY13-98" fmla="*/ 638398 h 3497531"/>
              <a:gd name="connsiteX14-99" fmla="*/ 638398 w 4116165"/>
              <a:gd name="connsiteY14-100" fmla="*/ 20901 h 3497531"/>
              <a:gd name="connsiteX15-101" fmla="*/ 688860 w 4116165"/>
              <a:gd name="connsiteY15-102" fmla="*/ 0 h 3497531"/>
              <a:gd name="connsiteX0-103" fmla="*/ 1433441 w 4116165"/>
              <a:gd name="connsiteY0-104" fmla="*/ 3309096 h 3497531"/>
              <a:gd name="connsiteX1-105" fmla="*/ 4116165 w 4116165"/>
              <a:gd name="connsiteY1-106" fmla="*/ 3309096 h 3497531"/>
              <a:gd name="connsiteX2-107" fmla="*/ 3927730 w 4116165"/>
              <a:gd name="connsiteY2-108" fmla="*/ 3497531 h 3497531"/>
              <a:gd name="connsiteX3-109" fmla="*/ 1621876 w 4116165"/>
              <a:gd name="connsiteY3-110" fmla="*/ 3497531 h 3497531"/>
              <a:gd name="connsiteX4-111" fmla="*/ 1433441 w 4116165"/>
              <a:gd name="connsiteY4-112" fmla="*/ 3309096 h 3497531"/>
              <a:gd name="connsiteX5-113" fmla="*/ 688860 w 4116165"/>
              <a:gd name="connsiteY5-114" fmla="*/ 0 h 3497531"/>
              <a:gd name="connsiteX6-115" fmla="*/ 739322 w 4116165"/>
              <a:gd name="connsiteY6-116" fmla="*/ 20901 h 3497531"/>
              <a:gd name="connsiteX7-117" fmla="*/ 1356818 w 4116165"/>
              <a:gd name="connsiteY7-118" fmla="*/ 638398 h 3497531"/>
              <a:gd name="connsiteX8-119" fmla="*/ 1356818 w 4116165"/>
              <a:gd name="connsiteY8-120" fmla="*/ 739322 h 3497531"/>
              <a:gd name="connsiteX9-121" fmla="*/ 739322 w 4116165"/>
              <a:gd name="connsiteY9-122" fmla="*/ 1356819 h 3497531"/>
              <a:gd name="connsiteX10-123" fmla="*/ 638398 w 4116165"/>
              <a:gd name="connsiteY10-124" fmla="*/ 1356819 h 3497531"/>
              <a:gd name="connsiteX11-125" fmla="*/ 20901 w 4116165"/>
              <a:gd name="connsiteY11-126" fmla="*/ 739322 h 3497531"/>
              <a:gd name="connsiteX12-127" fmla="*/ 20901 w 4116165"/>
              <a:gd name="connsiteY12-128" fmla="*/ 638398 h 3497531"/>
              <a:gd name="connsiteX13-129" fmla="*/ 638398 w 4116165"/>
              <a:gd name="connsiteY13-130" fmla="*/ 20901 h 3497531"/>
              <a:gd name="connsiteX14-131" fmla="*/ 688860 w 4116165"/>
              <a:gd name="connsiteY14-132" fmla="*/ 0 h 3497531"/>
              <a:gd name="connsiteX0-133" fmla="*/ 1433441 w 3927730"/>
              <a:gd name="connsiteY0-134" fmla="*/ 3309096 h 3497531"/>
              <a:gd name="connsiteX1-135" fmla="*/ 3927730 w 3927730"/>
              <a:gd name="connsiteY1-136" fmla="*/ 3497531 h 3497531"/>
              <a:gd name="connsiteX2-137" fmla="*/ 1621876 w 3927730"/>
              <a:gd name="connsiteY2-138" fmla="*/ 3497531 h 3497531"/>
              <a:gd name="connsiteX3-139" fmla="*/ 1433441 w 3927730"/>
              <a:gd name="connsiteY3-140" fmla="*/ 3309096 h 3497531"/>
              <a:gd name="connsiteX4-141" fmla="*/ 688860 w 3927730"/>
              <a:gd name="connsiteY4-142" fmla="*/ 0 h 3497531"/>
              <a:gd name="connsiteX5-143" fmla="*/ 739322 w 3927730"/>
              <a:gd name="connsiteY5-144" fmla="*/ 20901 h 3497531"/>
              <a:gd name="connsiteX6-145" fmla="*/ 1356818 w 3927730"/>
              <a:gd name="connsiteY6-146" fmla="*/ 638398 h 3497531"/>
              <a:gd name="connsiteX7-147" fmla="*/ 1356818 w 3927730"/>
              <a:gd name="connsiteY7-148" fmla="*/ 739322 h 3497531"/>
              <a:gd name="connsiteX8-149" fmla="*/ 739322 w 3927730"/>
              <a:gd name="connsiteY8-150" fmla="*/ 1356819 h 3497531"/>
              <a:gd name="connsiteX9-151" fmla="*/ 638398 w 3927730"/>
              <a:gd name="connsiteY9-152" fmla="*/ 1356819 h 3497531"/>
              <a:gd name="connsiteX10-153" fmla="*/ 20901 w 3927730"/>
              <a:gd name="connsiteY10-154" fmla="*/ 739322 h 3497531"/>
              <a:gd name="connsiteX11-155" fmla="*/ 20901 w 3927730"/>
              <a:gd name="connsiteY11-156" fmla="*/ 638398 h 3497531"/>
              <a:gd name="connsiteX12-157" fmla="*/ 638398 w 3927730"/>
              <a:gd name="connsiteY12-158" fmla="*/ 20901 h 3497531"/>
              <a:gd name="connsiteX13-159" fmla="*/ 688860 w 3927730"/>
              <a:gd name="connsiteY13-160" fmla="*/ 0 h 3497531"/>
              <a:gd name="connsiteX0-161" fmla="*/ 1433441 w 1621876"/>
              <a:gd name="connsiteY0-162" fmla="*/ 3309096 h 3497531"/>
              <a:gd name="connsiteX1-163" fmla="*/ 1621876 w 1621876"/>
              <a:gd name="connsiteY1-164" fmla="*/ 3497531 h 3497531"/>
              <a:gd name="connsiteX2-165" fmla="*/ 1433441 w 1621876"/>
              <a:gd name="connsiteY2-166" fmla="*/ 3309096 h 3497531"/>
              <a:gd name="connsiteX3-167" fmla="*/ 688860 w 1621876"/>
              <a:gd name="connsiteY3-168" fmla="*/ 0 h 3497531"/>
              <a:gd name="connsiteX4-169" fmla="*/ 739322 w 1621876"/>
              <a:gd name="connsiteY4-170" fmla="*/ 20901 h 3497531"/>
              <a:gd name="connsiteX5-171" fmla="*/ 1356818 w 1621876"/>
              <a:gd name="connsiteY5-172" fmla="*/ 638398 h 3497531"/>
              <a:gd name="connsiteX6-173" fmla="*/ 1356818 w 1621876"/>
              <a:gd name="connsiteY6-174" fmla="*/ 739322 h 3497531"/>
              <a:gd name="connsiteX7-175" fmla="*/ 739322 w 1621876"/>
              <a:gd name="connsiteY7-176" fmla="*/ 1356819 h 3497531"/>
              <a:gd name="connsiteX8-177" fmla="*/ 638398 w 1621876"/>
              <a:gd name="connsiteY8-178" fmla="*/ 1356819 h 3497531"/>
              <a:gd name="connsiteX9-179" fmla="*/ 20901 w 1621876"/>
              <a:gd name="connsiteY9-180" fmla="*/ 739322 h 3497531"/>
              <a:gd name="connsiteX10-181" fmla="*/ 20901 w 1621876"/>
              <a:gd name="connsiteY10-182" fmla="*/ 638398 h 3497531"/>
              <a:gd name="connsiteX11-183" fmla="*/ 638398 w 1621876"/>
              <a:gd name="connsiteY11-184" fmla="*/ 20901 h 3497531"/>
              <a:gd name="connsiteX12-185" fmla="*/ 688860 w 1621876"/>
              <a:gd name="connsiteY12-186" fmla="*/ 0 h 3497531"/>
              <a:gd name="connsiteX0-187" fmla="*/ 688860 w 1377719"/>
              <a:gd name="connsiteY0-188" fmla="*/ 0 h 1377720"/>
              <a:gd name="connsiteX1-189" fmla="*/ 739322 w 1377719"/>
              <a:gd name="connsiteY1-190" fmla="*/ 20901 h 1377720"/>
              <a:gd name="connsiteX2-191" fmla="*/ 1356818 w 1377719"/>
              <a:gd name="connsiteY2-192" fmla="*/ 638398 h 1377720"/>
              <a:gd name="connsiteX3-193" fmla="*/ 1356818 w 1377719"/>
              <a:gd name="connsiteY3-194" fmla="*/ 739322 h 1377720"/>
              <a:gd name="connsiteX4-195" fmla="*/ 739322 w 1377719"/>
              <a:gd name="connsiteY4-196" fmla="*/ 1356819 h 1377720"/>
              <a:gd name="connsiteX5-197" fmla="*/ 638398 w 1377719"/>
              <a:gd name="connsiteY5-198" fmla="*/ 1356819 h 1377720"/>
              <a:gd name="connsiteX6-199" fmla="*/ 20901 w 1377719"/>
              <a:gd name="connsiteY6-200" fmla="*/ 739322 h 1377720"/>
              <a:gd name="connsiteX7-201" fmla="*/ 20901 w 1377719"/>
              <a:gd name="connsiteY7-202" fmla="*/ 638398 h 1377720"/>
              <a:gd name="connsiteX8-203" fmla="*/ 638398 w 1377719"/>
              <a:gd name="connsiteY8-204" fmla="*/ 20901 h 1377720"/>
              <a:gd name="connsiteX9-205" fmla="*/ 688860 w 1377719"/>
              <a:gd name="connsiteY9-206" fmla="*/ 0 h 137772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377719" h="1377720">
                <a:moveTo>
                  <a:pt x="688860" y="0"/>
                </a:moveTo>
                <a:cubicBezTo>
                  <a:pt x="707124" y="0"/>
                  <a:pt x="725387" y="6967"/>
                  <a:pt x="739322" y="20901"/>
                </a:cubicBezTo>
                <a:lnTo>
                  <a:pt x="1356818" y="638398"/>
                </a:lnTo>
                <a:cubicBezTo>
                  <a:pt x="1384687" y="666267"/>
                  <a:pt x="1384687" y="711453"/>
                  <a:pt x="1356818" y="739322"/>
                </a:cubicBezTo>
                <a:lnTo>
                  <a:pt x="739322" y="1356819"/>
                </a:lnTo>
                <a:cubicBezTo>
                  <a:pt x="711453" y="1384688"/>
                  <a:pt x="666267" y="1384688"/>
                  <a:pt x="638398" y="1356819"/>
                </a:cubicBezTo>
                <a:lnTo>
                  <a:pt x="20901" y="739322"/>
                </a:lnTo>
                <a:cubicBezTo>
                  <a:pt x="-6968" y="711453"/>
                  <a:pt x="-6968" y="666267"/>
                  <a:pt x="20901" y="638398"/>
                </a:cubicBezTo>
                <a:lnTo>
                  <a:pt x="638398" y="20901"/>
                </a:lnTo>
                <a:cubicBezTo>
                  <a:pt x="652332" y="6967"/>
                  <a:pt x="670596" y="0"/>
                  <a:pt x="68886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>
                <a:latin typeface="linea-basic-10" panose="02000509000000000000" pitchFamily="49" charset="0"/>
                <a:ea typeface="linea-basic-10" panose="02000509000000000000" pitchFamily="49" charset="0"/>
                <a:cs typeface="linea-basic-10" panose="02000509000000000000" pitchFamily="49" charset="0"/>
              </a:rPr>
              <a:t>U</a:t>
            </a:r>
            <a:endParaRPr lang="en-US" sz="2800" b="1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57683" y="4191805"/>
            <a:ext cx="1252472" cy="1252473"/>
          </a:xfrm>
          <a:custGeom>
            <a:gdLst>
              <a:gd name="connsiteX0" fmla="*/ 1621876 w 4116165"/>
              <a:gd name="connsiteY0" fmla="*/ 814807 h 3497531"/>
              <a:gd name="connsiteX1" fmla="*/ 3927730 w 4116165"/>
              <a:gd name="connsiteY1" fmla="*/ 814807 h 3497531"/>
              <a:gd name="connsiteX2" fmla="*/ 4116165 w 4116165"/>
              <a:gd name="connsiteY2" fmla="*/ 1003242 h 3497531"/>
              <a:gd name="connsiteX3" fmla="*/ 4116165 w 4116165"/>
              <a:gd name="connsiteY3" fmla="*/ 3309096 h 3497531"/>
              <a:gd name="connsiteX4" fmla="*/ 3927730 w 4116165"/>
              <a:gd name="connsiteY4" fmla="*/ 3497531 h 3497531"/>
              <a:gd name="connsiteX5" fmla="*/ 1621876 w 4116165"/>
              <a:gd name="connsiteY5" fmla="*/ 3497531 h 3497531"/>
              <a:gd name="connsiteX6" fmla="*/ 1433441 w 4116165"/>
              <a:gd name="connsiteY6" fmla="*/ 3309096 h 3497531"/>
              <a:gd name="connsiteX7" fmla="*/ 1433441 w 4116165"/>
              <a:gd name="connsiteY7" fmla="*/ 1003242 h 3497531"/>
              <a:gd name="connsiteX8" fmla="*/ 1621876 w 4116165"/>
              <a:gd name="connsiteY8" fmla="*/ 814807 h 3497531"/>
              <a:gd name="connsiteX9" fmla="*/ 688860 w 4116165"/>
              <a:gd name="connsiteY9" fmla="*/ 0 h 3497531"/>
              <a:gd name="connsiteX10" fmla="*/ 739322 w 4116165"/>
              <a:gd name="connsiteY10" fmla="*/ 20901 h 3497531"/>
              <a:gd name="connsiteX11" fmla="*/ 1356818 w 4116165"/>
              <a:gd name="connsiteY11" fmla="*/ 638398 h 3497531"/>
              <a:gd name="connsiteX12" fmla="*/ 1356818 w 4116165"/>
              <a:gd name="connsiteY12" fmla="*/ 739322 h 3497531"/>
              <a:gd name="connsiteX13" fmla="*/ 739322 w 4116165"/>
              <a:gd name="connsiteY13" fmla="*/ 1356819 h 3497531"/>
              <a:gd name="connsiteX14" fmla="*/ 638398 w 4116165"/>
              <a:gd name="connsiteY14" fmla="*/ 1356819 h 3497531"/>
              <a:gd name="connsiteX15" fmla="*/ 20901 w 4116165"/>
              <a:gd name="connsiteY15" fmla="*/ 739322 h 3497531"/>
              <a:gd name="connsiteX16" fmla="*/ 20901 w 4116165"/>
              <a:gd name="connsiteY16" fmla="*/ 638398 h 3497531"/>
              <a:gd name="connsiteX17" fmla="*/ 638398 w 4116165"/>
              <a:gd name="connsiteY17" fmla="*/ 20901 h 3497531"/>
              <a:gd name="connsiteX18" fmla="*/ 688860 w 4116165"/>
              <a:gd name="connsiteY18" fmla="*/ 0 h 3497531"/>
              <a:gd name="connsiteX0-1" fmla="*/ 1433441 w 4116165"/>
              <a:gd name="connsiteY0-2" fmla="*/ 1003242 h 3497531"/>
              <a:gd name="connsiteX1-3" fmla="*/ 3927730 w 4116165"/>
              <a:gd name="connsiteY1-4" fmla="*/ 814807 h 3497531"/>
              <a:gd name="connsiteX2-5" fmla="*/ 4116165 w 4116165"/>
              <a:gd name="connsiteY2-6" fmla="*/ 1003242 h 3497531"/>
              <a:gd name="connsiteX3-7" fmla="*/ 4116165 w 4116165"/>
              <a:gd name="connsiteY3-8" fmla="*/ 3309096 h 3497531"/>
              <a:gd name="connsiteX4-9" fmla="*/ 3927730 w 4116165"/>
              <a:gd name="connsiteY4-10" fmla="*/ 3497531 h 3497531"/>
              <a:gd name="connsiteX5-11" fmla="*/ 1621876 w 4116165"/>
              <a:gd name="connsiteY5-12" fmla="*/ 3497531 h 3497531"/>
              <a:gd name="connsiteX6-13" fmla="*/ 1433441 w 4116165"/>
              <a:gd name="connsiteY6-14" fmla="*/ 3309096 h 3497531"/>
              <a:gd name="connsiteX7-15" fmla="*/ 1433441 w 4116165"/>
              <a:gd name="connsiteY7-16" fmla="*/ 1003242 h 3497531"/>
              <a:gd name="connsiteX8-17" fmla="*/ 688860 w 4116165"/>
              <a:gd name="connsiteY8-18" fmla="*/ 0 h 3497531"/>
              <a:gd name="connsiteX9-19" fmla="*/ 739322 w 4116165"/>
              <a:gd name="connsiteY9-20" fmla="*/ 20901 h 3497531"/>
              <a:gd name="connsiteX10-21" fmla="*/ 1356818 w 4116165"/>
              <a:gd name="connsiteY10-22" fmla="*/ 638398 h 3497531"/>
              <a:gd name="connsiteX11-23" fmla="*/ 1356818 w 4116165"/>
              <a:gd name="connsiteY11-24" fmla="*/ 739322 h 3497531"/>
              <a:gd name="connsiteX12-25" fmla="*/ 739322 w 4116165"/>
              <a:gd name="connsiteY12-26" fmla="*/ 1356819 h 3497531"/>
              <a:gd name="connsiteX13-27" fmla="*/ 638398 w 4116165"/>
              <a:gd name="connsiteY13-28" fmla="*/ 1356819 h 3497531"/>
              <a:gd name="connsiteX14-29" fmla="*/ 20901 w 4116165"/>
              <a:gd name="connsiteY14-30" fmla="*/ 739322 h 3497531"/>
              <a:gd name="connsiteX15-31" fmla="*/ 20901 w 4116165"/>
              <a:gd name="connsiteY15-32" fmla="*/ 638398 h 3497531"/>
              <a:gd name="connsiteX16-33" fmla="*/ 638398 w 4116165"/>
              <a:gd name="connsiteY16-34" fmla="*/ 20901 h 3497531"/>
              <a:gd name="connsiteX17-35" fmla="*/ 688860 w 4116165"/>
              <a:gd name="connsiteY17-36" fmla="*/ 0 h 3497531"/>
              <a:gd name="connsiteX0-37" fmla="*/ 1433441 w 4116165"/>
              <a:gd name="connsiteY0-38" fmla="*/ 3309096 h 3497531"/>
              <a:gd name="connsiteX1-39" fmla="*/ 3927730 w 4116165"/>
              <a:gd name="connsiteY1-40" fmla="*/ 814807 h 3497531"/>
              <a:gd name="connsiteX2-41" fmla="*/ 4116165 w 4116165"/>
              <a:gd name="connsiteY2-42" fmla="*/ 1003242 h 3497531"/>
              <a:gd name="connsiteX3-43" fmla="*/ 4116165 w 4116165"/>
              <a:gd name="connsiteY3-44" fmla="*/ 3309096 h 3497531"/>
              <a:gd name="connsiteX4-45" fmla="*/ 3927730 w 4116165"/>
              <a:gd name="connsiteY4-46" fmla="*/ 3497531 h 3497531"/>
              <a:gd name="connsiteX5-47" fmla="*/ 1621876 w 4116165"/>
              <a:gd name="connsiteY5-48" fmla="*/ 3497531 h 3497531"/>
              <a:gd name="connsiteX6-49" fmla="*/ 1433441 w 4116165"/>
              <a:gd name="connsiteY6-50" fmla="*/ 3309096 h 3497531"/>
              <a:gd name="connsiteX7-51" fmla="*/ 688860 w 4116165"/>
              <a:gd name="connsiteY7-52" fmla="*/ 0 h 3497531"/>
              <a:gd name="connsiteX8-53" fmla="*/ 739322 w 4116165"/>
              <a:gd name="connsiteY8-54" fmla="*/ 20901 h 3497531"/>
              <a:gd name="connsiteX9-55" fmla="*/ 1356818 w 4116165"/>
              <a:gd name="connsiteY9-56" fmla="*/ 638398 h 3497531"/>
              <a:gd name="connsiteX10-57" fmla="*/ 1356818 w 4116165"/>
              <a:gd name="connsiteY10-58" fmla="*/ 739322 h 3497531"/>
              <a:gd name="connsiteX11-59" fmla="*/ 739322 w 4116165"/>
              <a:gd name="connsiteY11-60" fmla="*/ 1356819 h 3497531"/>
              <a:gd name="connsiteX12-61" fmla="*/ 638398 w 4116165"/>
              <a:gd name="connsiteY12-62" fmla="*/ 1356819 h 3497531"/>
              <a:gd name="connsiteX13-63" fmla="*/ 20901 w 4116165"/>
              <a:gd name="connsiteY13-64" fmla="*/ 739322 h 3497531"/>
              <a:gd name="connsiteX14-65" fmla="*/ 20901 w 4116165"/>
              <a:gd name="connsiteY14-66" fmla="*/ 638398 h 3497531"/>
              <a:gd name="connsiteX15-67" fmla="*/ 638398 w 4116165"/>
              <a:gd name="connsiteY15-68" fmla="*/ 20901 h 3497531"/>
              <a:gd name="connsiteX16-69" fmla="*/ 688860 w 4116165"/>
              <a:gd name="connsiteY16-70" fmla="*/ 0 h 3497531"/>
              <a:gd name="connsiteX0-71" fmla="*/ 1433441 w 4116165"/>
              <a:gd name="connsiteY0-72" fmla="*/ 3309096 h 3497531"/>
              <a:gd name="connsiteX1-73" fmla="*/ 4116165 w 4116165"/>
              <a:gd name="connsiteY1-74" fmla="*/ 1003242 h 3497531"/>
              <a:gd name="connsiteX2-75" fmla="*/ 4116165 w 4116165"/>
              <a:gd name="connsiteY2-76" fmla="*/ 3309096 h 3497531"/>
              <a:gd name="connsiteX3-77" fmla="*/ 3927730 w 4116165"/>
              <a:gd name="connsiteY3-78" fmla="*/ 3497531 h 3497531"/>
              <a:gd name="connsiteX4-79" fmla="*/ 1621876 w 4116165"/>
              <a:gd name="connsiteY4-80" fmla="*/ 3497531 h 3497531"/>
              <a:gd name="connsiteX5-81" fmla="*/ 1433441 w 4116165"/>
              <a:gd name="connsiteY5-82" fmla="*/ 3309096 h 3497531"/>
              <a:gd name="connsiteX6-83" fmla="*/ 688860 w 4116165"/>
              <a:gd name="connsiteY6-84" fmla="*/ 0 h 3497531"/>
              <a:gd name="connsiteX7-85" fmla="*/ 739322 w 4116165"/>
              <a:gd name="connsiteY7-86" fmla="*/ 20901 h 3497531"/>
              <a:gd name="connsiteX8-87" fmla="*/ 1356818 w 4116165"/>
              <a:gd name="connsiteY8-88" fmla="*/ 638398 h 3497531"/>
              <a:gd name="connsiteX9-89" fmla="*/ 1356818 w 4116165"/>
              <a:gd name="connsiteY9-90" fmla="*/ 739322 h 3497531"/>
              <a:gd name="connsiteX10-91" fmla="*/ 739322 w 4116165"/>
              <a:gd name="connsiteY10-92" fmla="*/ 1356819 h 3497531"/>
              <a:gd name="connsiteX11-93" fmla="*/ 638398 w 4116165"/>
              <a:gd name="connsiteY11-94" fmla="*/ 1356819 h 3497531"/>
              <a:gd name="connsiteX12-95" fmla="*/ 20901 w 4116165"/>
              <a:gd name="connsiteY12-96" fmla="*/ 739322 h 3497531"/>
              <a:gd name="connsiteX13-97" fmla="*/ 20901 w 4116165"/>
              <a:gd name="connsiteY13-98" fmla="*/ 638398 h 3497531"/>
              <a:gd name="connsiteX14-99" fmla="*/ 638398 w 4116165"/>
              <a:gd name="connsiteY14-100" fmla="*/ 20901 h 3497531"/>
              <a:gd name="connsiteX15-101" fmla="*/ 688860 w 4116165"/>
              <a:gd name="connsiteY15-102" fmla="*/ 0 h 3497531"/>
              <a:gd name="connsiteX0-103" fmla="*/ 1433441 w 4116165"/>
              <a:gd name="connsiteY0-104" fmla="*/ 3309096 h 3497531"/>
              <a:gd name="connsiteX1-105" fmla="*/ 4116165 w 4116165"/>
              <a:gd name="connsiteY1-106" fmla="*/ 3309096 h 3497531"/>
              <a:gd name="connsiteX2-107" fmla="*/ 3927730 w 4116165"/>
              <a:gd name="connsiteY2-108" fmla="*/ 3497531 h 3497531"/>
              <a:gd name="connsiteX3-109" fmla="*/ 1621876 w 4116165"/>
              <a:gd name="connsiteY3-110" fmla="*/ 3497531 h 3497531"/>
              <a:gd name="connsiteX4-111" fmla="*/ 1433441 w 4116165"/>
              <a:gd name="connsiteY4-112" fmla="*/ 3309096 h 3497531"/>
              <a:gd name="connsiteX5-113" fmla="*/ 688860 w 4116165"/>
              <a:gd name="connsiteY5-114" fmla="*/ 0 h 3497531"/>
              <a:gd name="connsiteX6-115" fmla="*/ 739322 w 4116165"/>
              <a:gd name="connsiteY6-116" fmla="*/ 20901 h 3497531"/>
              <a:gd name="connsiteX7-117" fmla="*/ 1356818 w 4116165"/>
              <a:gd name="connsiteY7-118" fmla="*/ 638398 h 3497531"/>
              <a:gd name="connsiteX8-119" fmla="*/ 1356818 w 4116165"/>
              <a:gd name="connsiteY8-120" fmla="*/ 739322 h 3497531"/>
              <a:gd name="connsiteX9-121" fmla="*/ 739322 w 4116165"/>
              <a:gd name="connsiteY9-122" fmla="*/ 1356819 h 3497531"/>
              <a:gd name="connsiteX10-123" fmla="*/ 638398 w 4116165"/>
              <a:gd name="connsiteY10-124" fmla="*/ 1356819 h 3497531"/>
              <a:gd name="connsiteX11-125" fmla="*/ 20901 w 4116165"/>
              <a:gd name="connsiteY11-126" fmla="*/ 739322 h 3497531"/>
              <a:gd name="connsiteX12-127" fmla="*/ 20901 w 4116165"/>
              <a:gd name="connsiteY12-128" fmla="*/ 638398 h 3497531"/>
              <a:gd name="connsiteX13-129" fmla="*/ 638398 w 4116165"/>
              <a:gd name="connsiteY13-130" fmla="*/ 20901 h 3497531"/>
              <a:gd name="connsiteX14-131" fmla="*/ 688860 w 4116165"/>
              <a:gd name="connsiteY14-132" fmla="*/ 0 h 3497531"/>
              <a:gd name="connsiteX0-133" fmla="*/ 1433441 w 3927730"/>
              <a:gd name="connsiteY0-134" fmla="*/ 3309096 h 3497531"/>
              <a:gd name="connsiteX1-135" fmla="*/ 3927730 w 3927730"/>
              <a:gd name="connsiteY1-136" fmla="*/ 3497531 h 3497531"/>
              <a:gd name="connsiteX2-137" fmla="*/ 1621876 w 3927730"/>
              <a:gd name="connsiteY2-138" fmla="*/ 3497531 h 3497531"/>
              <a:gd name="connsiteX3-139" fmla="*/ 1433441 w 3927730"/>
              <a:gd name="connsiteY3-140" fmla="*/ 3309096 h 3497531"/>
              <a:gd name="connsiteX4-141" fmla="*/ 688860 w 3927730"/>
              <a:gd name="connsiteY4-142" fmla="*/ 0 h 3497531"/>
              <a:gd name="connsiteX5-143" fmla="*/ 739322 w 3927730"/>
              <a:gd name="connsiteY5-144" fmla="*/ 20901 h 3497531"/>
              <a:gd name="connsiteX6-145" fmla="*/ 1356818 w 3927730"/>
              <a:gd name="connsiteY6-146" fmla="*/ 638398 h 3497531"/>
              <a:gd name="connsiteX7-147" fmla="*/ 1356818 w 3927730"/>
              <a:gd name="connsiteY7-148" fmla="*/ 739322 h 3497531"/>
              <a:gd name="connsiteX8-149" fmla="*/ 739322 w 3927730"/>
              <a:gd name="connsiteY8-150" fmla="*/ 1356819 h 3497531"/>
              <a:gd name="connsiteX9-151" fmla="*/ 638398 w 3927730"/>
              <a:gd name="connsiteY9-152" fmla="*/ 1356819 h 3497531"/>
              <a:gd name="connsiteX10-153" fmla="*/ 20901 w 3927730"/>
              <a:gd name="connsiteY10-154" fmla="*/ 739322 h 3497531"/>
              <a:gd name="connsiteX11-155" fmla="*/ 20901 w 3927730"/>
              <a:gd name="connsiteY11-156" fmla="*/ 638398 h 3497531"/>
              <a:gd name="connsiteX12-157" fmla="*/ 638398 w 3927730"/>
              <a:gd name="connsiteY12-158" fmla="*/ 20901 h 3497531"/>
              <a:gd name="connsiteX13-159" fmla="*/ 688860 w 3927730"/>
              <a:gd name="connsiteY13-160" fmla="*/ 0 h 3497531"/>
              <a:gd name="connsiteX0-161" fmla="*/ 1433441 w 1621876"/>
              <a:gd name="connsiteY0-162" fmla="*/ 3309096 h 3497531"/>
              <a:gd name="connsiteX1-163" fmla="*/ 1621876 w 1621876"/>
              <a:gd name="connsiteY1-164" fmla="*/ 3497531 h 3497531"/>
              <a:gd name="connsiteX2-165" fmla="*/ 1433441 w 1621876"/>
              <a:gd name="connsiteY2-166" fmla="*/ 3309096 h 3497531"/>
              <a:gd name="connsiteX3-167" fmla="*/ 688860 w 1621876"/>
              <a:gd name="connsiteY3-168" fmla="*/ 0 h 3497531"/>
              <a:gd name="connsiteX4-169" fmla="*/ 739322 w 1621876"/>
              <a:gd name="connsiteY4-170" fmla="*/ 20901 h 3497531"/>
              <a:gd name="connsiteX5-171" fmla="*/ 1356818 w 1621876"/>
              <a:gd name="connsiteY5-172" fmla="*/ 638398 h 3497531"/>
              <a:gd name="connsiteX6-173" fmla="*/ 1356818 w 1621876"/>
              <a:gd name="connsiteY6-174" fmla="*/ 739322 h 3497531"/>
              <a:gd name="connsiteX7-175" fmla="*/ 739322 w 1621876"/>
              <a:gd name="connsiteY7-176" fmla="*/ 1356819 h 3497531"/>
              <a:gd name="connsiteX8-177" fmla="*/ 638398 w 1621876"/>
              <a:gd name="connsiteY8-178" fmla="*/ 1356819 h 3497531"/>
              <a:gd name="connsiteX9-179" fmla="*/ 20901 w 1621876"/>
              <a:gd name="connsiteY9-180" fmla="*/ 739322 h 3497531"/>
              <a:gd name="connsiteX10-181" fmla="*/ 20901 w 1621876"/>
              <a:gd name="connsiteY10-182" fmla="*/ 638398 h 3497531"/>
              <a:gd name="connsiteX11-183" fmla="*/ 638398 w 1621876"/>
              <a:gd name="connsiteY11-184" fmla="*/ 20901 h 3497531"/>
              <a:gd name="connsiteX12-185" fmla="*/ 688860 w 1621876"/>
              <a:gd name="connsiteY12-186" fmla="*/ 0 h 3497531"/>
              <a:gd name="connsiteX0-187" fmla="*/ 688860 w 1377719"/>
              <a:gd name="connsiteY0-188" fmla="*/ 0 h 1377720"/>
              <a:gd name="connsiteX1-189" fmla="*/ 739322 w 1377719"/>
              <a:gd name="connsiteY1-190" fmla="*/ 20901 h 1377720"/>
              <a:gd name="connsiteX2-191" fmla="*/ 1356818 w 1377719"/>
              <a:gd name="connsiteY2-192" fmla="*/ 638398 h 1377720"/>
              <a:gd name="connsiteX3-193" fmla="*/ 1356818 w 1377719"/>
              <a:gd name="connsiteY3-194" fmla="*/ 739322 h 1377720"/>
              <a:gd name="connsiteX4-195" fmla="*/ 739322 w 1377719"/>
              <a:gd name="connsiteY4-196" fmla="*/ 1356819 h 1377720"/>
              <a:gd name="connsiteX5-197" fmla="*/ 638398 w 1377719"/>
              <a:gd name="connsiteY5-198" fmla="*/ 1356819 h 1377720"/>
              <a:gd name="connsiteX6-199" fmla="*/ 20901 w 1377719"/>
              <a:gd name="connsiteY6-200" fmla="*/ 739322 h 1377720"/>
              <a:gd name="connsiteX7-201" fmla="*/ 20901 w 1377719"/>
              <a:gd name="connsiteY7-202" fmla="*/ 638398 h 1377720"/>
              <a:gd name="connsiteX8-203" fmla="*/ 638398 w 1377719"/>
              <a:gd name="connsiteY8-204" fmla="*/ 20901 h 1377720"/>
              <a:gd name="connsiteX9-205" fmla="*/ 688860 w 1377719"/>
              <a:gd name="connsiteY9-206" fmla="*/ 0 h 137772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377719" h="1377720">
                <a:moveTo>
                  <a:pt x="688860" y="0"/>
                </a:moveTo>
                <a:cubicBezTo>
                  <a:pt x="707124" y="0"/>
                  <a:pt x="725387" y="6967"/>
                  <a:pt x="739322" y="20901"/>
                </a:cubicBezTo>
                <a:lnTo>
                  <a:pt x="1356818" y="638398"/>
                </a:lnTo>
                <a:cubicBezTo>
                  <a:pt x="1384687" y="666267"/>
                  <a:pt x="1384687" y="711453"/>
                  <a:pt x="1356818" y="739322"/>
                </a:cubicBezTo>
                <a:lnTo>
                  <a:pt x="739322" y="1356819"/>
                </a:lnTo>
                <a:cubicBezTo>
                  <a:pt x="711453" y="1384688"/>
                  <a:pt x="666267" y="1384688"/>
                  <a:pt x="638398" y="1356819"/>
                </a:cubicBezTo>
                <a:lnTo>
                  <a:pt x="20901" y="739322"/>
                </a:lnTo>
                <a:cubicBezTo>
                  <a:pt x="-6968" y="711453"/>
                  <a:pt x="-6968" y="666267"/>
                  <a:pt x="20901" y="638398"/>
                </a:cubicBezTo>
                <a:lnTo>
                  <a:pt x="638398" y="20901"/>
                </a:lnTo>
                <a:cubicBezTo>
                  <a:pt x="652332" y="6967"/>
                  <a:pt x="670596" y="0"/>
                  <a:pt x="68886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>
                <a:latin typeface="linea-basic-10" panose="02000509000000000000" pitchFamily="49" charset="0"/>
                <a:ea typeface="linea-basic-10" panose="02000509000000000000" pitchFamily="49" charset="0"/>
                <a:cs typeface="linea-basic-10" panose="02000509000000000000" pitchFamily="49" charset="0"/>
              </a:rPr>
              <a:t>!</a:t>
            </a:r>
            <a:endParaRPr lang="en-US" sz="2800" b="1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9" name="Bent Arrow 8"/>
          <p:cNvSpPr/>
          <p:nvPr/>
        </p:nvSpPr>
        <p:spPr>
          <a:xfrm rot="18900000" flipH="1" flipV="1">
            <a:off x="7061215" y="3354029"/>
            <a:ext cx="997616" cy="1005728"/>
          </a:xfrm>
          <a:prstGeom prst="bentArrow">
            <a:avLst>
              <a:gd name="adj1" fmla="val 5470"/>
              <a:gd name="adj2" fmla="val 9301"/>
              <a:gd name="adj3" fmla="val 12699"/>
              <a:gd name="adj4" fmla="val 39549"/>
            </a:avLst>
          </a:prstGeom>
          <a:solidFill>
            <a:srgbClr val="B2B2B2">
              <a:alpha val="5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2700000" flipH="1" flipV="1">
            <a:off x="5573060" y="4705135"/>
            <a:ext cx="997616" cy="1005728"/>
          </a:xfrm>
          <a:prstGeom prst="bentArrow">
            <a:avLst>
              <a:gd name="adj1" fmla="val 5470"/>
              <a:gd name="adj2" fmla="val 9301"/>
              <a:gd name="adj3" fmla="val 12699"/>
              <a:gd name="adj4" fmla="val 39549"/>
            </a:avLst>
          </a:prstGeom>
          <a:solidFill>
            <a:srgbClr val="B2B2B2">
              <a:alpha val="5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8100000" flipH="1" flipV="1">
            <a:off x="4111152" y="3321215"/>
            <a:ext cx="997616" cy="1005728"/>
          </a:xfrm>
          <a:prstGeom prst="bentArrow">
            <a:avLst>
              <a:gd name="adj1" fmla="val 5470"/>
              <a:gd name="adj2" fmla="val 9301"/>
              <a:gd name="adj3" fmla="val 12699"/>
              <a:gd name="adj4" fmla="val 39549"/>
            </a:avLst>
          </a:prstGeom>
          <a:solidFill>
            <a:srgbClr val="B2B2B2">
              <a:alpha val="5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Text Placeholder 2"/>
          <p:cNvSpPr txBox="1"/>
          <p:nvPr/>
        </p:nvSpPr>
        <p:spPr>
          <a:xfrm>
            <a:off x="7814069" y="2353564"/>
            <a:ext cx="2995297" cy="96407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6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80"/>
              </a:lnSpc>
              <a:spcBef>
                <a:spcPts val="400"/>
              </a:spcBef>
            </a:pP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Title Here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 algn="l">
              <a:lnSpc>
                <a:spcPct val="125000"/>
              </a:lnSpc>
            </a:pPr>
            <a:r>
              <a:rPr lang="en-US" sz="1200">
                <a:latin typeface="Source Sans Pro" charset="0"/>
                <a:ea typeface="Source Sans Pro" charset="0"/>
                <a:cs typeface="Source Sans Pro" charset="0"/>
              </a:rPr>
              <a:t>When an unknown printer took a galley of type and scrambled it to. </a:t>
            </a:r>
            <a:endParaRPr lang="en-US" sz="1200">
              <a:solidFill>
                <a:schemeClr val="tx1">
                  <a:alpha val="6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3" name="Text Placeholder 2"/>
          <p:cNvSpPr txBox="1"/>
          <p:nvPr/>
        </p:nvSpPr>
        <p:spPr>
          <a:xfrm>
            <a:off x="7814069" y="4357518"/>
            <a:ext cx="2995297" cy="96407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6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80"/>
              </a:lnSpc>
              <a:spcBef>
                <a:spcPts val="400"/>
              </a:spcBef>
            </a:pP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Title Here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 algn="l">
              <a:lnSpc>
                <a:spcPct val="125000"/>
              </a:lnSpc>
            </a:pPr>
            <a:r>
              <a:rPr lang="en-US" sz="1200">
                <a:latin typeface="Source Sans Pro" charset="0"/>
                <a:ea typeface="Source Sans Pro" charset="0"/>
                <a:cs typeface="Source Sans Pro" charset="0"/>
              </a:rPr>
              <a:t>When an unknown printer took a galley of type and scrambled it to. </a:t>
            </a:r>
            <a:endParaRPr lang="en-US" sz="1200">
              <a:solidFill>
                <a:schemeClr val="tx1">
                  <a:alpha val="6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Text Placeholder 2"/>
          <p:cNvSpPr txBox="1"/>
          <p:nvPr/>
        </p:nvSpPr>
        <p:spPr>
          <a:xfrm>
            <a:off x="1324880" y="2353564"/>
            <a:ext cx="2995297" cy="96407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6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780"/>
              </a:lnSpc>
              <a:spcBef>
                <a:spcPts val="400"/>
              </a:spcBef>
            </a:pP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Title Here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125000"/>
              </a:lnSpc>
            </a:pPr>
            <a:r>
              <a:rPr lang="en-US" sz="1200">
                <a:latin typeface="Source Sans Pro" charset="0"/>
                <a:ea typeface="Source Sans Pro" charset="0"/>
                <a:cs typeface="Source Sans Pro" charset="0"/>
              </a:rPr>
              <a:t>When an unknown printer took a galley of type and scrambled it to. </a:t>
            </a:r>
            <a:endParaRPr lang="en-US" sz="1200">
              <a:solidFill>
                <a:schemeClr val="tx1">
                  <a:alpha val="6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5" name="Text Placeholder 2"/>
          <p:cNvSpPr txBox="1"/>
          <p:nvPr/>
        </p:nvSpPr>
        <p:spPr>
          <a:xfrm>
            <a:off x="1324880" y="4357518"/>
            <a:ext cx="2995297" cy="96407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6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780"/>
              </a:lnSpc>
              <a:spcBef>
                <a:spcPts val="400"/>
              </a:spcBef>
            </a:pP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Title Here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125000"/>
              </a:lnSpc>
            </a:pPr>
            <a:r>
              <a:rPr lang="en-US" sz="1200">
                <a:latin typeface="Source Sans Pro" charset="0"/>
                <a:ea typeface="Source Sans Pro" charset="0"/>
                <a:cs typeface="Source Sans Pro" charset="0"/>
              </a:rPr>
              <a:t>When an unknown printer took a galley of type and scrambled it to. </a:t>
            </a:r>
            <a:endParaRPr lang="en-US" sz="1200">
              <a:solidFill>
                <a:schemeClr val="tx1">
                  <a:alpha val="6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6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18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9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20" name="组合 19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21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" name="Group 19"/>
          <p:cNvGrpSpPr/>
          <p:nvPr/>
        </p:nvGrpSpPr>
        <p:grpSpPr>
          <a:xfrm>
            <a:off x="5657618" y="3320093"/>
            <a:ext cx="2133919" cy="2135663"/>
            <a:chOff x="5678176" y="3395507"/>
            <a:chExt cx="1939926" cy="1941512"/>
          </a:xfrm>
        </p:grpSpPr>
        <p:sp>
          <p:nvSpPr>
            <p:cNvPr id="10" name="Freeform 8"/>
            <p:cNvSpPr/>
            <p:nvPr/>
          </p:nvSpPr>
          <p:spPr bwMode="auto">
            <a:xfrm>
              <a:off x="6181414" y="3395507"/>
              <a:ext cx="1436688" cy="971550"/>
            </a:xfrm>
            <a:custGeom>
              <a:gdLst>
                <a:gd name="T0" fmla="*/ 124 w 382"/>
                <a:gd name="T1" fmla="*/ 0 h 258"/>
                <a:gd name="T2" fmla="*/ 0 w 382"/>
                <a:gd name="T3" fmla="*/ 32 h 258"/>
                <a:gd name="T4" fmla="*/ 55 w 382"/>
                <a:gd name="T5" fmla="*/ 127 h 258"/>
                <a:gd name="T6" fmla="*/ 124 w 382"/>
                <a:gd name="T7" fmla="*/ 110 h 258"/>
                <a:gd name="T8" fmla="*/ 272 w 382"/>
                <a:gd name="T9" fmla="*/ 258 h 258"/>
                <a:gd name="T10" fmla="*/ 382 w 382"/>
                <a:gd name="T11" fmla="*/ 258 h 258"/>
                <a:gd name="T12" fmla="*/ 124 w 382"/>
                <a:gd name="T13" fmla="*/ 0 h 25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2" h="258">
                  <a:moveTo>
                    <a:pt x="124" y="0"/>
                  </a:moveTo>
                  <a:cubicBezTo>
                    <a:pt x="79" y="0"/>
                    <a:pt x="37" y="12"/>
                    <a:pt x="0" y="32"/>
                  </a:cubicBezTo>
                  <a:cubicBezTo>
                    <a:pt x="55" y="127"/>
                    <a:pt x="55" y="127"/>
                    <a:pt x="55" y="127"/>
                  </a:cubicBezTo>
                  <a:cubicBezTo>
                    <a:pt x="75" y="116"/>
                    <a:pt x="99" y="110"/>
                    <a:pt x="124" y="110"/>
                  </a:cubicBezTo>
                  <a:cubicBezTo>
                    <a:pt x="206" y="110"/>
                    <a:pt x="272" y="176"/>
                    <a:pt x="272" y="258"/>
                  </a:cubicBezTo>
                  <a:cubicBezTo>
                    <a:pt x="382" y="258"/>
                    <a:pt x="382" y="258"/>
                    <a:pt x="382" y="258"/>
                  </a:cubicBezTo>
                  <a:cubicBezTo>
                    <a:pt x="382" y="116"/>
                    <a:pt x="266" y="0"/>
                    <a:pt x="124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5678176" y="4367057"/>
              <a:ext cx="1939925" cy="969962"/>
            </a:xfrm>
            <a:custGeom>
              <a:gdLst>
                <a:gd name="T0" fmla="*/ 258 w 516"/>
                <a:gd name="T1" fmla="*/ 148 h 258"/>
                <a:gd name="T2" fmla="*/ 110 w 516"/>
                <a:gd name="T3" fmla="*/ 0 h 258"/>
                <a:gd name="T4" fmla="*/ 0 w 516"/>
                <a:gd name="T5" fmla="*/ 0 h 258"/>
                <a:gd name="T6" fmla="*/ 258 w 516"/>
                <a:gd name="T7" fmla="*/ 258 h 258"/>
                <a:gd name="T8" fmla="*/ 516 w 516"/>
                <a:gd name="T9" fmla="*/ 0 h 258"/>
                <a:gd name="T10" fmla="*/ 406 w 516"/>
                <a:gd name="T11" fmla="*/ 0 h 258"/>
                <a:gd name="T12" fmla="*/ 258 w 516"/>
                <a:gd name="T13" fmla="*/ 148 h 25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6" h="258">
                  <a:moveTo>
                    <a:pt x="258" y="148"/>
                  </a:moveTo>
                  <a:cubicBezTo>
                    <a:pt x="176" y="148"/>
                    <a:pt x="110" y="82"/>
                    <a:pt x="1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2"/>
                    <a:pt x="116" y="258"/>
                    <a:pt x="258" y="258"/>
                  </a:cubicBezTo>
                  <a:cubicBezTo>
                    <a:pt x="400" y="258"/>
                    <a:pt x="516" y="142"/>
                    <a:pt x="516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406" y="82"/>
                    <a:pt x="340" y="148"/>
                    <a:pt x="258" y="1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/>
              <a:r>
                <a:rPr lang="en-US" sz="24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02</a:t>
              </a:r>
              <a:endParaRPr lang="en-US" sz="24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200231" y="3910336"/>
              <a:ext cx="906905" cy="90690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977782" y="3312598"/>
            <a:ext cx="2133919" cy="2135663"/>
            <a:chOff x="4154176" y="3395507"/>
            <a:chExt cx="1939925" cy="1941512"/>
          </a:xfrm>
        </p:grpSpPr>
        <p:sp>
          <p:nvSpPr>
            <p:cNvPr id="8" name="Freeform 6"/>
            <p:cNvSpPr/>
            <p:nvPr/>
          </p:nvSpPr>
          <p:spPr bwMode="auto">
            <a:xfrm>
              <a:off x="4154176" y="3395507"/>
              <a:ext cx="1439863" cy="971550"/>
            </a:xfrm>
            <a:custGeom>
              <a:gdLst>
                <a:gd name="T0" fmla="*/ 258 w 383"/>
                <a:gd name="T1" fmla="*/ 110 h 258"/>
                <a:gd name="T2" fmla="*/ 328 w 383"/>
                <a:gd name="T3" fmla="*/ 128 h 258"/>
                <a:gd name="T4" fmla="*/ 383 w 383"/>
                <a:gd name="T5" fmla="*/ 33 h 258"/>
                <a:gd name="T6" fmla="*/ 258 w 383"/>
                <a:gd name="T7" fmla="*/ 0 h 258"/>
                <a:gd name="T8" fmla="*/ 0 w 383"/>
                <a:gd name="T9" fmla="*/ 258 h 258"/>
                <a:gd name="T10" fmla="*/ 110 w 383"/>
                <a:gd name="T11" fmla="*/ 258 h 258"/>
                <a:gd name="T12" fmla="*/ 258 w 383"/>
                <a:gd name="T13" fmla="*/ 110 h 25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58">
                  <a:moveTo>
                    <a:pt x="258" y="110"/>
                  </a:moveTo>
                  <a:cubicBezTo>
                    <a:pt x="283" y="110"/>
                    <a:pt x="307" y="117"/>
                    <a:pt x="328" y="128"/>
                  </a:cubicBezTo>
                  <a:cubicBezTo>
                    <a:pt x="383" y="33"/>
                    <a:pt x="383" y="33"/>
                    <a:pt x="383" y="33"/>
                  </a:cubicBezTo>
                  <a:cubicBezTo>
                    <a:pt x="346" y="12"/>
                    <a:pt x="303" y="0"/>
                    <a:pt x="258" y="0"/>
                  </a:cubicBezTo>
                  <a:cubicBezTo>
                    <a:pt x="116" y="0"/>
                    <a:pt x="0" y="116"/>
                    <a:pt x="0" y="258"/>
                  </a:cubicBezTo>
                  <a:cubicBezTo>
                    <a:pt x="110" y="258"/>
                    <a:pt x="110" y="258"/>
                    <a:pt x="110" y="258"/>
                  </a:cubicBezTo>
                  <a:cubicBezTo>
                    <a:pt x="110" y="176"/>
                    <a:pt x="176" y="110"/>
                    <a:pt x="258" y="11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b" anchorCtr="0" compatLnSpc="1"/>
            <a:lstStyle/>
            <a:p>
              <a:r>
                <a:rPr lang="en-US" sz="24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03</a:t>
              </a:r>
              <a:endParaRPr lang="en-US" sz="24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4154176" y="4367057"/>
              <a:ext cx="1939925" cy="969962"/>
            </a:xfrm>
            <a:custGeom>
              <a:gdLst>
                <a:gd name="T0" fmla="*/ 258 w 516"/>
                <a:gd name="T1" fmla="*/ 148 h 258"/>
                <a:gd name="T2" fmla="*/ 110 w 516"/>
                <a:gd name="T3" fmla="*/ 0 h 258"/>
                <a:gd name="T4" fmla="*/ 0 w 516"/>
                <a:gd name="T5" fmla="*/ 0 h 258"/>
                <a:gd name="T6" fmla="*/ 258 w 516"/>
                <a:gd name="T7" fmla="*/ 258 h 258"/>
                <a:gd name="T8" fmla="*/ 516 w 516"/>
                <a:gd name="T9" fmla="*/ 0 h 258"/>
                <a:gd name="T10" fmla="*/ 406 w 516"/>
                <a:gd name="T11" fmla="*/ 0 h 258"/>
                <a:gd name="T12" fmla="*/ 258 w 516"/>
                <a:gd name="T13" fmla="*/ 148 h 25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6" h="258">
                  <a:moveTo>
                    <a:pt x="258" y="148"/>
                  </a:moveTo>
                  <a:cubicBezTo>
                    <a:pt x="176" y="148"/>
                    <a:pt x="110" y="82"/>
                    <a:pt x="1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2"/>
                    <a:pt x="116" y="258"/>
                    <a:pt x="258" y="258"/>
                  </a:cubicBezTo>
                  <a:cubicBezTo>
                    <a:pt x="400" y="258"/>
                    <a:pt x="516" y="142"/>
                    <a:pt x="516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406" y="82"/>
                    <a:pt x="340" y="148"/>
                    <a:pt x="258" y="14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670685" y="3910336"/>
              <a:ext cx="906905" cy="90690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820767" y="1868428"/>
            <a:ext cx="2133919" cy="1978501"/>
            <a:chOff x="4917764" y="2077882"/>
            <a:chExt cx="1939925" cy="1798637"/>
          </a:xfrm>
        </p:grpSpPr>
        <p:sp>
          <p:nvSpPr>
            <p:cNvPr id="7" name="Freeform 5"/>
            <p:cNvSpPr/>
            <p:nvPr/>
          </p:nvSpPr>
          <p:spPr bwMode="auto">
            <a:xfrm>
              <a:off x="4917764" y="2077882"/>
              <a:ext cx="969963" cy="1798637"/>
            </a:xfrm>
            <a:custGeom>
              <a:gdLst>
                <a:gd name="T0" fmla="*/ 1 w 258"/>
                <a:gd name="T1" fmla="*/ 239 h 478"/>
                <a:gd name="T2" fmla="*/ 0 w 258"/>
                <a:gd name="T3" fmla="*/ 257 h 478"/>
                <a:gd name="T4" fmla="*/ 125 w 258"/>
                <a:gd name="T5" fmla="*/ 478 h 478"/>
                <a:gd name="T6" fmla="*/ 180 w 258"/>
                <a:gd name="T7" fmla="*/ 383 h 478"/>
                <a:gd name="T8" fmla="*/ 110 w 258"/>
                <a:gd name="T9" fmla="*/ 257 h 478"/>
                <a:gd name="T10" fmla="*/ 111 w 258"/>
                <a:gd name="T11" fmla="*/ 239 h 478"/>
                <a:gd name="T12" fmla="*/ 258 w 258"/>
                <a:gd name="T13" fmla="*/ 110 h 478"/>
                <a:gd name="T14" fmla="*/ 258 w 258"/>
                <a:gd name="T15" fmla="*/ 0 h 478"/>
                <a:gd name="T16" fmla="*/ 1 w 258"/>
                <a:gd name="T17" fmla="*/ 239 h 47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478">
                  <a:moveTo>
                    <a:pt x="1" y="239"/>
                  </a:moveTo>
                  <a:cubicBezTo>
                    <a:pt x="1" y="245"/>
                    <a:pt x="0" y="251"/>
                    <a:pt x="0" y="257"/>
                  </a:cubicBezTo>
                  <a:cubicBezTo>
                    <a:pt x="0" y="351"/>
                    <a:pt x="50" y="433"/>
                    <a:pt x="125" y="478"/>
                  </a:cubicBezTo>
                  <a:cubicBezTo>
                    <a:pt x="180" y="383"/>
                    <a:pt x="180" y="383"/>
                    <a:pt x="180" y="383"/>
                  </a:cubicBezTo>
                  <a:cubicBezTo>
                    <a:pt x="138" y="357"/>
                    <a:pt x="110" y="310"/>
                    <a:pt x="110" y="257"/>
                  </a:cubicBezTo>
                  <a:cubicBezTo>
                    <a:pt x="110" y="251"/>
                    <a:pt x="111" y="245"/>
                    <a:pt x="111" y="239"/>
                  </a:cubicBezTo>
                  <a:cubicBezTo>
                    <a:pt x="120" y="166"/>
                    <a:pt x="183" y="110"/>
                    <a:pt x="258" y="11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122" y="0"/>
                    <a:pt x="11" y="105"/>
                    <a:pt x="1" y="23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5887726" y="2077882"/>
              <a:ext cx="969963" cy="1798637"/>
            </a:xfrm>
            <a:custGeom>
              <a:gdLst>
                <a:gd name="T0" fmla="*/ 257 w 258"/>
                <a:gd name="T1" fmla="*/ 239 h 478"/>
                <a:gd name="T2" fmla="*/ 0 w 258"/>
                <a:gd name="T3" fmla="*/ 0 h 478"/>
                <a:gd name="T4" fmla="*/ 0 w 258"/>
                <a:gd name="T5" fmla="*/ 110 h 478"/>
                <a:gd name="T6" fmla="*/ 147 w 258"/>
                <a:gd name="T7" fmla="*/ 239 h 478"/>
                <a:gd name="T8" fmla="*/ 148 w 258"/>
                <a:gd name="T9" fmla="*/ 257 h 478"/>
                <a:gd name="T10" fmla="*/ 78 w 258"/>
                <a:gd name="T11" fmla="*/ 383 h 478"/>
                <a:gd name="T12" fmla="*/ 133 w 258"/>
                <a:gd name="T13" fmla="*/ 478 h 478"/>
                <a:gd name="T14" fmla="*/ 258 w 258"/>
                <a:gd name="T15" fmla="*/ 257 h 478"/>
                <a:gd name="T16" fmla="*/ 257 w 258"/>
                <a:gd name="T17" fmla="*/ 239 h 47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478">
                  <a:moveTo>
                    <a:pt x="257" y="239"/>
                  </a:moveTo>
                  <a:cubicBezTo>
                    <a:pt x="248" y="105"/>
                    <a:pt x="136" y="0"/>
                    <a:pt x="0" y="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75" y="110"/>
                    <a:pt x="138" y="166"/>
                    <a:pt x="147" y="239"/>
                  </a:cubicBezTo>
                  <a:cubicBezTo>
                    <a:pt x="147" y="245"/>
                    <a:pt x="148" y="251"/>
                    <a:pt x="148" y="257"/>
                  </a:cubicBezTo>
                  <a:cubicBezTo>
                    <a:pt x="148" y="310"/>
                    <a:pt x="120" y="357"/>
                    <a:pt x="78" y="383"/>
                  </a:cubicBezTo>
                  <a:cubicBezTo>
                    <a:pt x="133" y="478"/>
                    <a:pt x="133" y="478"/>
                    <a:pt x="133" y="478"/>
                  </a:cubicBezTo>
                  <a:cubicBezTo>
                    <a:pt x="208" y="433"/>
                    <a:pt x="258" y="351"/>
                    <a:pt x="258" y="257"/>
                  </a:cubicBezTo>
                  <a:cubicBezTo>
                    <a:pt x="258" y="251"/>
                    <a:pt x="257" y="245"/>
                    <a:pt x="257" y="2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r>
                <a:rPr lang="en-US" sz="24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01</a:t>
              </a:r>
              <a:endParaRPr lang="en-US" sz="24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434272" y="2596950"/>
              <a:ext cx="906905" cy="9069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7001357" y="1780125"/>
            <a:ext cx="2495360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Sample Text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29719" y="4228878"/>
            <a:ext cx="2495360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Sample Text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44239" y="3532305"/>
            <a:ext cx="2495360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Sample Text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22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24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25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26" name="组合 25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27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78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78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78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5378451" y="2773364"/>
            <a:ext cx="1500188" cy="1427163"/>
          </a:xfrm>
          <a:custGeom>
            <a:gdLst>
              <a:gd name="T0" fmla="*/ 379 w 399"/>
              <a:gd name="T1" fmla="*/ 124 h 379"/>
              <a:gd name="T2" fmla="*/ 222 w 399"/>
              <a:gd name="T3" fmla="*/ 10 h 379"/>
              <a:gd name="T4" fmla="*/ 176 w 399"/>
              <a:gd name="T5" fmla="*/ 10 h 379"/>
              <a:gd name="T6" fmla="*/ 19 w 399"/>
              <a:gd name="T7" fmla="*/ 124 h 379"/>
              <a:gd name="T8" fmla="*/ 5 w 399"/>
              <a:gd name="T9" fmla="*/ 168 h 379"/>
              <a:gd name="T10" fmla="*/ 65 w 399"/>
              <a:gd name="T11" fmla="*/ 353 h 379"/>
              <a:gd name="T12" fmla="*/ 102 w 399"/>
              <a:gd name="T13" fmla="*/ 379 h 379"/>
              <a:gd name="T14" fmla="*/ 296 w 399"/>
              <a:gd name="T15" fmla="*/ 379 h 379"/>
              <a:gd name="T16" fmla="*/ 333 w 399"/>
              <a:gd name="T17" fmla="*/ 353 h 379"/>
              <a:gd name="T18" fmla="*/ 393 w 399"/>
              <a:gd name="T19" fmla="*/ 168 h 379"/>
              <a:gd name="T20" fmla="*/ 379 w 399"/>
              <a:gd name="T21" fmla="*/ 124 h 379"/>
              <a:gd name="T22" fmla="*/ 334 w 399"/>
              <a:gd name="T23" fmla="*/ 175 h 379"/>
              <a:gd name="T24" fmla="*/ 293 w 399"/>
              <a:gd name="T25" fmla="*/ 304 h 379"/>
              <a:gd name="T26" fmla="*/ 267 w 399"/>
              <a:gd name="T27" fmla="*/ 322 h 379"/>
              <a:gd name="T28" fmla="*/ 131 w 399"/>
              <a:gd name="T29" fmla="*/ 322 h 379"/>
              <a:gd name="T30" fmla="*/ 106 w 399"/>
              <a:gd name="T31" fmla="*/ 304 h 379"/>
              <a:gd name="T32" fmla="*/ 64 w 399"/>
              <a:gd name="T33" fmla="*/ 175 h 379"/>
              <a:gd name="T34" fmla="*/ 73 w 399"/>
              <a:gd name="T35" fmla="*/ 144 h 379"/>
              <a:gd name="T36" fmla="*/ 183 w 399"/>
              <a:gd name="T37" fmla="*/ 65 h 379"/>
              <a:gd name="T38" fmla="*/ 215 w 399"/>
              <a:gd name="T39" fmla="*/ 65 h 379"/>
              <a:gd name="T40" fmla="*/ 325 w 399"/>
              <a:gd name="T41" fmla="*/ 144 h 379"/>
              <a:gd name="T42" fmla="*/ 334 w 399"/>
              <a:gd name="T43" fmla="*/ 175 h 3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9" h="379">
                <a:moveTo>
                  <a:pt x="379" y="124"/>
                </a:moveTo>
                <a:cubicBezTo>
                  <a:pt x="222" y="10"/>
                  <a:pt x="222" y="10"/>
                  <a:pt x="222" y="10"/>
                </a:cubicBezTo>
                <a:cubicBezTo>
                  <a:pt x="208" y="0"/>
                  <a:pt x="190" y="0"/>
                  <a:pt x="176" y="10"/>
                </a:cubicBezTo>
                <a:cubicBezTo>
                  <a:pt x="19" y="124"/>
                  <a:pt x="19" y="124"/>
                  <a:pt x="19" y="124"/>
                </a:cubicBezTo>
                <a:cubicBezTo>
                  <a:pt x="5" y="134"/>
                  <a:pt x="0" y="152"/>
                  <a:pt x="5" y="168"/>
                </a:cubicBezTo>
                <a:cubicBezTo>
                  <a:pt x="65" y="353"/>
                  <a:pt x="65" y="353"/>
                  <a:pt x="65" y="353"/>
                </a:cubicBezTo>
                <a:cubicBezTo>
                  <a:pt x="70" y="369"/>
                  <a:pt x="85" y="379"/>
                  <a:pt x="102" y="379"/>
                </a:cubicBezTo>
                <a:cubicBezTo>
                  <a:pt x="296" y="379"/>
                  <a:pt x="296" y="379"/>
                  <a:pt x="296" y="379"/>
                </a:cubicBezTo>
                <a:cubicBezTo>
                  <a:pt x="313" y="379"/>
                  <a:pt x="328" y="369"/>
                  <a:pt x="333" y="353"/>
                </a:cubicBezTo>
                <a:cubicBezTo>
                  <a:pt x="393" y="168"/>
                  <a:pt x="393" y="168"/>
                  <a:pt x="393" y="168"/>
                </a:cubicBezTo>
                <a:cubicBezTo>
                  <a:pt x="399" y="152"/>
                  <a:pt x="393" y="134"/>
                  <a:pt x="379" y="124"/>
                </a:cubicBezTo>
                <a:close/>
                <a:moveTo>
                  <a:pt x="334" y="175"/>
                </a:moveTo>
                <a:cubicBezTo>
                  <a:pt x="293" y="304"/>
                  <a:pt x="293" y="304"/>
                  <a:pt x="293" y="304"/>
                </a:cubicBezTo>
                <a:cubicBezTo>
                  <a:pt x="289" y="315"/>
                  <a:pt x="279" y="322"/>
                  <a:pt x="267" y="322"/>
                </a:cubicBezTo>
                <a:cubicBezTo>
                  <a:pt x="131" y="322"/>
                  <a:pt x="131" y="322"/>
                  <a:pt x="131" y="322"/>
                </a:cubicBezTo>
                <a:cubicBezTo>
                  <a:pt x="120" y="322"/>
                  <a:pt x="109" y="315"/>
                  <a:pt x="106" y="304"/>
                </a:cubicBezTo>
                <a:cubicBezTo>
                  <a:pt x="64" y="175"/>
                  <a:pt x="64" y="175"/>
                  <a:pt x="64" y="175"/>
                </a:cubicBezTo>
                <a:cubicBezTo>
                  <a:pt x="60" y="163"/>
                  <a:pt x="64" y="151"/>
                  <a:pt x="73" y="144"/>
                </a:cubicBezTo>
                <a:cubicBezTo>
                  <a:pt x="183" y="65"/>
                  <a:pt x="183" y="65"/>
                  <a:pt x="183" y="65"/>
                </a:cubicBezTo>
                <a:cubicBezTo>
                  <a:pt x="193" y="58"/>
                  <a:pt x="205" y="58"/>
                  <a:pt x="215" y="65"/>
                </a:cubicBezTo>
                <a:cubicBezTo>
                  <a:pt x="325" y="144"/>
                  <a:pt x="325" y="144"/>
                  <a:pt x="325" y="144"/>
                </a:cubicBezTo>
                <a:cubicBezTo>
                  <a:pt x="334" y="151"/>
                  <a:pt x="338" y="163"/>
                  <a:pt x="334" y="17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452937" y="1709739"/>
            <a:ext cx="3346451" cy="3435351"/>
            <a:chOff x="4452938" y="1709738"/>
            <a:chExt cx="3346450" cy="3435351"/>
          </a:xfrm>
        </p:grpSpPr>
        <p:sp>
          <p:nvSpPr>
            <p:cNvPr id="7" name="Freeform 5"/>
            <p:cNvSpPr/>
            <p:nvPr/>
          </p:nvSpPr>
          <p:spPr bwMode="auto">
            <a:xfrm>
              <a:off x="5392738" y="1709738"/>
              <a:ext cx="1466850" cy="1219200"/>
            </a:xfrm>
            <a:custGeom>
              <a:gdLst>
                <a:gd name="T0" fmla="*/ 101 w 390"/>
                <a:gd name="T1" fmla="*/ 286 h 324"/>
                <a:gd name="T2" fmla="*/ 102 w 390"/>
                <a:gd name="T3" fmla="*/ 285 h 324"/>
                <a:gd name="T4" fmla="*/ 65 w 390"/>
                <a:gd name="T5" fmla="*/ 195 h 324"/>
                <a:gd name="T6" fmla="*/ 195 w 390"/>
                <a:gd name="T7" fmla="*/ 65 h 324"/>
                <a:gd name="T8" fmla="*/ 325 w 390"/>
                <a:gd name="T9" fmla="*/ 195 h 324"/>
                <a:gd name="T10" fmla="*/ 288 w 390"/>
                <a:gd name="T11" fmla="*/ 285 h 324"/>
                <a:gd name="T12" fmla="*/ 342 w 390"/>
                <a:gd name="T13" fmla="*/ 324 h 324"/>
                <a:gd name="T14" fmla="*/ 389 w 390"/>
                <a:gd name="T15" fmla="*/ 217 h 324"/>
                <a:gd name="T16" fmla="*/ 390 w 390"/>
                <a:gd name="T17" fmla="*/ 195 h 324"/>
                <a:gd name="T18" fmla="*/ 195 w 390"/>
                <a:gd name="T19" fmla="*/ 0 h 324"/>
                <a:gd name="T20" fmla="*/ 0 w 390"/>
                <a:gd name="T21" fmla="*/ 195 h 324"/>
                <a:gd name="T22" fmla="*/ 1 w 390"/>
                <a:gd name="T23" fmla="*/ 217 h 324"/>
                <a:gd name="T24" fmla="*/ 101 w 390"/>
                <a:gd name="T25" fmla="*/ 286 h 32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0" h="324">
                  <a:moveTo>
                    <a:pt x="101" y="286"/>
                  </a:moveTo>
                  <a:cubicBezTo>
                    <a:pt x="102" y="285"/>
                    <a:pt x="102" y="285"/>
                    <a:pt x="102" y="285"/>
                  </a:cubicBezTo>
                  <a:cubicBezTo>
                    <a:pt x="79" y="262"/>
                    <a:pt x="65" y="230"/>
                    <a:pt x="65" y="195"/>
                  </a:cubicBezTo>
                  <a:cubicBezTo>
                    <a:pt x="65" y="123"/>
                    <a:pt x="123" y="65"/>
                    <a:pt x="195" y="65"/>
                  </a:cubicBezTo>
                  <a:cubicBezTo>
                    <a:pt x="267" y="65"/>
                    <a:pt x="325" y="123"/>
                    <a:pt x="325" y="195"/>
                  </a:cubicBezTo>
                  <a:cubicBezTo>
                    <a:pt x="325" y="230"/>
                    <a:pt x="311" y="262"/>
                    <a:pt x="288" y="285"/>
                  </a:cubicBezTo>
                  <a:cubicBezTo>
                    <a:pt x="342" y="324"/>
                    <a:pt x="342" y="324"/>
                    <a:pt x="342" y="324"/>
                  </a:cubicBezTo>
                  <a:cubicBezTo>
                    <a:pt x="368" y="295"/>
                    <a:pt x="385" y="258"/>
                    <a:pt x="389" y="217"/>
                  </a:cubicBezTo>
                  <a:cubicBezTo>
                    <a:pt x="390" y="210"/>
                    <a:pt x="390" y="202"/>
                    <a:pt x="390" y="195"/>
                  </a:cubicBezTo>
                  <a:cubicBezTo>
                    <a:pt x="390" y="87"/>
                    <a:pt x="303" y="0"/>
                    <a:pt x="195" y="0"/>
                  </a:cubicBezTo>
                  <a:cubicBezTo>
                    <a:pt x="87" y="0"/>
                    <a:pt x="0" y="87"/>
                    <a:pt x="0" y="195"/>
                  </a:cubicBezTo>
                  <a:cubicBezTo>
                    <a:pt x="0" y="202"/>
                    <a:pt x="0" y="210"/>
                    <a:pt x="1" y="217"/>
                  </a:cubicBezTo>
                  <a:cubicBezTo>
                    <a:pt x="41" y="229"/>
                    <a:pt x="76" y="253"/>
                    <a:pt x="101" y="2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4452938" y="2495551"/>
              <a:ext cx="1319213" cy="1433513"/>
            </a:xfrm>
            <a:custGeom>
              <a:gdLst>
                <a:gd name="T0" fmla="*/ 221 w 351"/>
                <a:gd name="T1" fmla="*/ 323 h 381"/>
                <a:gd name="T2" fmla="*/ 220 w 351"/>
                <a:gd name="T3" fmla="*/ 323 h 381"/>
                <a:gd name="T4" fmla="*/ 196 w 351"/>
                <a:gd name="T5" fmla="*/ 325 h 381"/>
                <a:gd name="T6" fmla="*/ 66 w 351"/>
                <a:gd name="T7" fmla="*/ 195 h 381"/>
                <a:gd name="T8" fmla="*/ 196 w 351"/>
                <a:gd name="T9" fmla="*/ 65 h 381"/>
                <a:gd name="T10" fmla="*/ 298 w 351"/>
                <a:gd name="T11" fmla="*/ 115 h 381"/>
                <a:gd name="T12" fmla="*/ 351 w 351"/>
                <a:gd name="T13" fmla="*/ 77 h 381"/>
                <a:gd name="T14" fmla="*/ 251 w 351"/>
                <a:gd name="T15" fmla="*/ 8 h 381"/>
                <a:gd name="T16" fmla="*/ 196 w 351"/>
                <a:gd name="T17" fmla="*/ 0 h 381"/>
                <a:gd name="T18" fmla="*/ 0 w 351"/>
                <a:gd name="T19" fmla="*/ 195 h 381"/>
                <a:gd name="T20" fmla="*/ 134 w 351"/>
                <a:gd name="T21" fmla="*/ 381 h 381"/>
                <a:gd name="T22" fmla="*/ 221 w 351"/>
                <a:gd name="T23" fmla="*/ 323 h 3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1" h="381">
                  <a:moveTo>
                    <a:pt x="221" y="323"/>
                  </a:moveTo>
                  <a:cubicBezTo>
                    <a:pt x="220" y="323"/>
                    <a:pt x="220" y="323"/>
                    <a:pt x="220" y="323"/>
                  </a:cubicBezTo>
                  <a:cubicBezTo>
                    <a:pt x="212" y="324"/>
                    <a:pt x="204" y="325"/>
                    <a:pt x="196" y="325"/>
                  </a:cubicBezTo>
                  <a:cubicBezTo>
                    <a:pt x="124" y="325"/>
                    <a:pt x="66" y="267"/>
                    <a:pt x="66" y="195"/>
                  </a:cubicBezTo>
                  <a:cubicBezTo>
                    <a:pt x="66" y="123"/>
                    <a:pt x="124" y="65"/>
                    <a:pt x="196" y="65"/>
                  </a:cubicBezTo>
                  <a:cubicBezTo>
                    <a:pt x="237" y="65"/>
                    <a:pt x="274" y="85"/>
                    <a:pt x="298" y="115"/>
                  </a:cubicBezTo>
                  <a:cubicBezTo>
                    <a:pt x="351" y="77"/>
                    <a:pt x="351" y="77"/>
                    <a:pt x="351" y="77"/>
                  </a:cubicBezTo>
                  <a:cubicBezTo>
                    <a:pt x="326" y="44"/>
                    <a:pt x="291" y="20"/>
                    <a:pt x="251" y="8"/>
                  </a:cubicBezTo>
                  <a:cubicBezTo>
                    <a:pt x="233" y="3"/>
                    <a:pt x="215" y="0"/>
                    <a:pt x="196" y="0"/>
                  </a:cubicBezTo>
                  <a:cubicBezTo>
                    <a:pt x="88" y="0"/>
                    <a:pt x="0" y="87"/>
                    <a:pt x="0" y="195"/>
                  </a:cubicBezTo>
                  <a:cubicBezTo>
                    <a:pt x="0" y="282"/>
                    <a:pt x="56" y="355"/>
                    <a:pt x="134" y="381"/>
                  </a:cubicBezTo>
                  <a:cubicBezTo>
                    <a:pt x="157" y="354"/>
                    <a:pt x="187" y="334"/>
                    <a:pt x="221" y="32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4775201" y="3711576"/>
              <a:ext cx="1347788" cy="1433513"/>
            </a:xfrm>
            <a:custGeom>
              <a:gdLst>
                <a:gd name="T0" fmla="*/ 325 w 358"/>
                <a:gd name="T1" fmla="*/ 188 h 381"/>
                <a:gd name="T2" fmla="*/ 195 w 358"/>
                <a:gd name="T3" fmla="*/ 316 h 381"/>
                <a:gd name="T4" fmla="*/ 65 w 358"/>
                <a:gd name="T5" fmla="*/ 186 h 381"/>
                <a:gd name="T6" fmla="*/ 155 w 358"/>
                <a:gd name="T7" fmla="*/ 62 h 381"/>
                <a:gd name="T8" fmla="*/ 135 w 358"/>
                <a:gd name="T9" fmla="*/ 0 h 381"/>
                <a:gd name="T10" fmla="*/ 48 w 358"/>
                <a:gd name="T11" fmla="*/ 58 h 381"/>
                <a:gd name="T12" fmla="*/ 0 w 358"/>
                <a:gd name="T13" fmla="*/ 186 h 381"/>
                <a:gd name="T14" fmla="*/ 195 w 358"/>
                <a:gd name="T15" fmla="*/ 381 h 381"/>
                <a:gd name="T16" fmla="*/ 358 w 358"/>
                <a:gd name="T17" fmla="*/ 294 h 381"/>
                <a:gd name="T18" fmla="*/ 326 w 358"/>
                <a:gd name="T19" fmla="*/ 188 h 381"/>
                <a:gd name="T20" fmla="*/ 325 w 358"/>
                <a:gd name="T21" fmla="*/ 188 h 3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8" h="381">
                  <a:moveTo>
                    <a:pt x="325" y="188"/>
                  </a:moveTo>
                  <a:cubicBezTo>
                    <a:pt x="324" y="259"/>
                    <a:pt x="266" y="316"/>
                    <a:pt x="195" y="316"/>
                  </a:cubicBezTo>
                  <a:cubicBezTo>
                    <a:pt x="124" y="316"/>
                    <a:pt x="65" y="258"/>
                    <a:pt x="65" y="186"/>
                  </a:cubicBezTo>
                  <a:cubicBezTo>
                    <a:pt x="65" y="128"/>
                    <a:pt x="103" y="79"/>
                    <a:pt x="155" y="62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01" y="11"/>
                    <a:pt x="71" y="31"/>
                    <a:pt x="48" y="58"/>
                  </a:cubicBezTo>
                  <a:cubicBezTo>
                    <a:pt x="18" y="92"/>
                    <a:pt x="0" y="137"/>
                    <a:pt x="0" y="186"/>
                  </a:cubicBezTo>
                  <a:cubicBezTo>
                    <a:pt x="0" y="294"/>
                    <a:pt x="87" y="381"/>
                    <a:pt x="195" y="381"/>
                  </a:cubicBezTo>
                  <a:cubicBezTo>
                    <a:pt x="264" y="381"/>
                    <a:pt x="323" y="347"/>
                    <a:pt x="358" y="294"/>
                  </a:cubicBezTo>
                  <a:cubicBezTo>
                    <a:pt x="338" y="263"/>
                    <a:pt x="327" y="227"/>
                    <a:pt x="326" y="188"/>
                  </a:cubicBezTo>
                  <a:lnTo>
                    <a:pt x="325" y="18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6002338" y="3929063"/>
              <a:ext cx="1470025" cy="1216025"/>
            </a:xfrm>
            <a:custGeom>
              <a:gdLst>
                <a:gd name="T0" fmla="*/ 237 w 391"/>
                <a:gd name="T1" fmla="*/ 4 h 323"/>
                <a:gd name="T2" fmla="*/ 237 w 391"/>
                <a:gd name="T3" fmla="*/ 5 h 323"/>
                <a:gd name="T4" fmla="*/ 326 w 391"/>
                <a:gd name="T5" fmla="*/ 128 h 323"/>
                <a:gd name="T6" fmla="*/ 195 w 391"/>
                <a:gd name="T7" fmla="*/ 258 h 323"/>
                <a:gd name="T8" fmla="*/ 66 w 391"/>
                <a:gd name="T9" fmla="*/ 130 h 323"/>
                <a:gd name="T10" fmla="*/ 0 w 391"/>
                <a:gd name="T11" fmla="*/ 130 h 323"/>
                <a:gd name="T12" fmla="*/ 32 w 391"/>
                <a:gd name="T13" fmla="*/ 236 h 323"/>
                <a:gd name="T14" fmla="*/ 195 w 391"/>
                <a:gd name="T15" fmla="*/ 323 h 323"/>
                <a:gd name="T16" fmla="*/ 391 w 391"/>
                <a:gd name="T17" fmla="*/ 128 h 323"/>
                <a:gd name="T18" fmla="*/ 343 w 391"/>
                <a:gd name="T19" fmla="*/ 0 h 323"/>
                <a:gd name="T20" fmla="*/ 282 w 391"/>
                <a:gd name="T21" fmla="*/ 10 h 323"/>
                <a:gd name="T22" fmla="*/ 237 w 391"/>
                <a:gd name="T23" fmla="*/ 4 h 3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1" h="323">
                  <a:moveTo>
                    <a:pt x="237" y="4"/>
                  </a:moveTo>
                  <a:cubicBezTo>
                    <a:pt x="237" y="5"/>
                    <a:pt x="237" y="5"/>
                    <a:pt x="237" y="5"/>
                  </a:cubicBezTo>
                  <a:cubicBezTo>
                    <a:pt x="288" y="22"/>
                    <a:pt x="326" y="71"/>
                    <a:pt x="326" y="128"/>
                  </a:cubicBezTo>
                  <a:cubicBezTo>
                    <a:pt x="326" y="200"/>
                    <a:pt x="267" y="258"/>
                    <a:pt x="195" y="258"/>
                  </a:cubicBezTo>
                  <a:cubicBezTo>
                    <a:pt x="124" y="258"/>
                    <a:pt x="67" y="201"/>
                    <a:pt x="66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" y="169"/>
                    <a:pt x="12" y="205"/>
                    <a:pt x="32" y="236"/>
                  </a:cubicBezTo>
                  <a:cubicBezTo>
                    <a:pt x="67" y="289"/>
                    <a:pt x="127" y="323"/>
                    <a:pt x="195" y="323"/>
                  </a:cubicBezTo>
                  <a:cubicBezTo>
                    <a:pt x="303" y="323"/>
                    <a:pt x="391" y="236"/>
                    <a:pt x="391" y="128"/>
                  </a:cubicBezTo>
                  <a:cubicBezTo>
                    <a:pt x="391" y="79"/>
                    <a:pt x="373" y="34"/>
                    <a:pt x="343" y="0"/>
                  </a:cubicBezTo>
                  <a:cubicBezTo>
                    <a:pt x="324" y="6"/>
                    <a:pt x="304" y="10"/>
                    <a:pt x="282" y="10"/>
                  </a:cubicBezTo>
                  <a:cubicBezTo>
                    <a:pt x="267" y="10"/>
                    <a:pt x="252" y="8"/>
                    <a:pt x="237" y="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6678613" y="2495551"/>
              <a:ext cx="1120775" cy="1471613"/>
            </a:xfrm>
            <a:custGeom>
              <a:gdLst>
                <a:gd name="T0" fmla="*/ 298 w 298"/>
                <a:gd name="T1" fmla="*/ 195 h 391"/>
                <a:gd name="T2" fmla="*/ 102 w 298"/>
                <a:gd name="T3" fmla="*/ 0 h 391"/>
                <a:gd name="T4" fmla="*/ 47 w 298"/>
                <a:gd name="T5" fmla="*/ 8 h 391"/>
                <a:gd name="T6" fmla="*/ 0 w 298"/>
                <a:gd name="T7" fmla="*/ 115 h 391"/>
                <a:gd name="T8" fmla="*/ 0 w 298"/>
                <a:gd name="T9" fmla="*/ 115 h 391"/>
                <a:gd name="T10" fmla="*/ 102 w 298"/>
                <a:gd name="T11" fmla="*/ 65 h 391"/>
                <a:gd name="T12" fmla="*/ 233 w 298"/>
                <a:gd name="T13" fmla="*/ 195 h 391"/>
                <a:gd name="T14" fmla="*/ 102 w 298"/>
                <a:gd name="T15" fmla="*/ 325 h 391"/>
                <a:gd name="T16" fmla="*/ 78 w 298"/>
                <a:gd name="T17" fmla="*/ 323 h 391"/>
                <a:gd name="T18" fmla="*/ 57 w 298"/>
                <a:gd name="T19" fmla="*/ 385 h 391"/>
                <a:gd name="T20" fmla="*/ 102 w 298"/>
                <a:gd name="T21" fmla="*/ 391 h 391"/>
                <a:gd name="T22" fmla="*/ 163 w 298"/>
                <a:gd name="T23" fmla="*/ 381 h 391"/>
                <a:gd name="T24" fmla="*/ 298 w 298"/>
                <a:gd name="T25" fmla="*/ 195 h 3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8" h="391">
                  <a:moveTo>
                    <a:pt x="298" y="195"/>
                  </a:moveTo>
                  <a:cubicBezTo>
                    <a:pt x="298" y="87"/>
                    <a:pt x="210" y="0"/>
                    <a:pt x="102" y="0"/>
                  </a:cubicBezTo>
                  <a:cubicBezTo>
                    <a:pt x="83" y="0"/>
                    <a:pt x="65" y="3"/>
                    <a:pt x="47" y="8"/>
                  </a:cubicBezTo>
                  <a:cubicBezTo>
                    <a:pt x="43" y="49"/>
                    <a:pt x="26" y="86"/>
                    <a:pt x="0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24" y="85"/>
                    <a:pt x="61" y="65"/>
                    <a:pt x="102" y="65"/>
                  </a:cubicBezTo>
                  <a:cubicBezTo>
                    <a:pt x="174" y="65"/>
                    <a:pt x="233" y="123"/>
                    <a:pt x="233" y="195"/>
                  </a:cubicBezTo>
                  <a:cubicBezTo>
                    <a:pt x="233" y="267"/>
                    <a:pt x="174" y="325"/>
                    <a:pt x="102" y="325"/>
                  </a:cubicBezTo>
                  <a:cubicBezTo>
                    <a:pt x="94" y="325"/>
                    <a:pt x="86" y="324"/>
                    <a:pt x="78" y="323"/>
                  </a:cubicBezTo>
                  <a:cubicBezTo>
                    <a:pt x="57" y="385"/>
                    <a:pt x="57" y="385"/>
                    <a:pt x="57" y="385"/>
                  </a:cubicBezTo>
                  <a:cubicBezTo>
                    <a:pt x="72" y="389"/>
                    <a:pt x="87" y="391"/>
                    <a:pt x="102" y="391"/>
                  </a:cubicBezTo>
                  <a:cubicBezTo>
                    <a:pt x="124" y="391"/>
                    <a:pt x="144" y="387"/>
                    <a:pt x="163" y="381"/>
                  </a:cubicBezTo>
                  <a:cubicBezTo>
                    <a:pt x="241" y="355"/>
                    <a:pt x="298" y="282"/>
                    <a:pt x="298" y="1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36602" y="2057727"/>
              <a:ext cx="3850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1"/>
                  </a:solidFill>
                  <a:latin typeface="Bebas Neue" charset="0"/>
                  <a:ea typeface="Bebas Neue" charset="0"/>
                  <a:cs typeface="Bebas Neue" charset="0"/>
                </a:rPr>
                <a:t>a</a:t>
              </a:r>
              <a:endParaRPr lang="en-US" sz="2800" b="1">
                <a:solidFill>
                  <a:schemeClr val="accent1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49255" y="2950697"/>
              <a:ext cx="4042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Bebas Neue" charset="0"/>
                  <a:ea typeface="Bebas Neue" charset="0"/>
                  <a:cs typeface="Bebas Neue" charset="0"/>
                </a:rPr>
                <a:t>b</a:t>
              </a:r>
              <a:endParaRPr lang="en-US" sz="2800" b="1">
                <a:solidFill>
                  <a:schemeClr val="accent2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55744" y="2950697"/>
              <a:ext cx="3850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5"/>
                  </a:solidFill>
                  <a:latin typeface="Bebas Neue" charset="0"/>
                  <a:ea typeface="Bebas Neue" charset="0"/>
                  <a:cs typeface="Bebas Neue" charset="0"/>
                </a:rPr>
                <a:t>e</a:t>
              </a:r>
              <a:endParaRPr lang="en-US" sz="2800" b="1">
                <a:solidFill>
                  <a:schemeClr val="accent5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74770" y="4143304"/>
              <a:ext cx="4042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4"/>
                  </a:solidFill>
                  <a:latin typeface="Bebas Neue" charset="0"/>
                  <a:ea typeface="Bebas Neue" charset="0"/>
                  <a:cs typeface="Bebas Neue" charset="0"/>
                </a:rPr>
                <a:t>d</a:t>
              </a:r>
              <a:endParaRPr lang="en-US" sz="2800" b="1">
                <a:solidFill>
                  <a:schemeClr val="accent4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59402" y="4143304"/>
              <a:ext cx="3850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3"/>
                  </a:solidFill>
                  <a:latin typeface="Bebas Neue" charset="0"/>
                  <a:ea typeface="Bebas Neue" charset="0"/>
                  <a:cs typeface="Bebas Neue" charset="0"/>
                </a:rPr>
                <a:t>c</a:t>
              </a:r>
              <a:endParaRPr lang="en-US" sz="2800" b="1">
                <a:solidFill>
                  <a:schemeClr val="accent3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4875309" y="749562"/>
            <a:ext cx="2495360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Heading Text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85233" y="2580950"/>
            <a:ext cx="2495360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Heading Text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69743" y="2580950"/>
            <a:ext cx="2495360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Heading Text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90000"/>
              </a:lnSpc>
              <a:spcBef>
                <a:spcPts val="600"/>
              </a:spcBef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81549" y="5229314"/>
            <a:ext cx="2495360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Heading Text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90000"/>
              </a:lnSpc>
              <a:spcBef>
                <a:spcPts val="600"/>
              </a:spcBef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78613" y="5229314"/>
            <a:ext cx="2495360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Heading Text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25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27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28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29" name="组合 28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30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78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78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78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78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decel="78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/>
          <p:cNvSpPr/>
          <p:nvPr/>
        </p:nvSpPr>
        <p:spPr>
          <a:xfrm>
            <a:off x="6746898" y="2446093"/>
            <a:ext cx="1643449" cy="1643449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2364368" y="3055690"/>
            <a:ext cx="1643449" cy="630195"/>
          </a:xfrm>
          <a:prstGeom prst="line">
            <a:avLst/>
          </a:prstGeom>
          <a:ln>
            <a:solidFill>
              <a:srgbClr val="22F1F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5394245" y="3389323"/>
            <a:ext cx="1492696" cy="402124"/>
          </a:xfrm>
          <a:prstGeom prst="line">
            <a:avLst/>
          </a:prstGeom>
          <a:ln>
            <a:solidFill>
              <a:srgbClr val="22F1F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634687" y="4911213"/>
            <a:ext cx="1923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添加标题内容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655736" y="4354664"/>
            <a:ext cx="2120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添加标题内容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92461" y="3731906"/>
            <a:ext cx="1810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添加标题内容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894307" y="4667617"/>
            <a:ext cx="1758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添加标题内容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13" name="十字星 12"/>
          <p:cNvSpPr/>
          <p:nvPr/>
        </p:nvSpPr>
        <p:spPr>
          <a:xfrm>
            <a:off x="4928593" y="3031727"/>
            <a:ext cx="317500" cy="317500"/>
          </a:xfrm>
          <a:prstGeom prst="star4">
            <a:avLst/>
          </a:prstGeom>
          <a:solidFill>
            <a:srgbClr val="D6F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D6F133"/>
              </a:solidFill>
            </a:endParaRPr>
          </a:p>
        </p:txBody>
      </p:sp>
      <p:sp>
        <p:nvSpPr>
          <p:cNvPr id="14" name="十字星 13"/>
          <p:cNvSpPr/>
          <p:nvPr/>
        </p:nvSpPr>
        <p:spPr>
          <a:xfrm>
            <a:off x="7898920" y="2458028"/>
            <a:ext cx="317500" cy="31750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十字星 14"/>
          <p:cNvSpPr/>
          <p:nvPr/>
        </p:nvSpPr>
        <p:spPr>
          <a:xfrm rot="1004115">
            <a:off x="10998075" y="3056531"/>
            <a:ext cx="317500" cy="317500"/>
          </a:xfrm>
          <a:prstGeom prst="star4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1234394" y="2101417"/>
            <a:ext cx="1172591" cy="1179462"/>
            <a:chOff x="1267237" y="4149067"/>
            <a:chExt cx="1172591" cy="1179462"/>
          </a:xfrm>
        </p:grpSpPr>
        <p:sp>
          <p:nvSpPr>
            <p:cNvPr id="17" name="五角星 2"/>
            <p:cNvSpPr/>
            <p:nvPr/>
          </p:nvSpPr>
          <p:spPr>
            <a:xfrm rot="1013228">
              <a:off x="1267237" y="4149067"/>
              <a:ext cx="1172591" cy="1179462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rgbClr val="0BEEF9"/>
            </a:solidFill>
            <a:ln w="63500">
              <a:noFill/>
            </a:ln>
            <a:effectLst>
              <a:outerShdw blurRad="190500" dist="63500" dir="5400000" algn="t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31750" prstMaterial="plastic">
              <a:bevelT w="438150" h="158750" prst="angle"/>
              <a:bevelB w="88900"/>
              <a:extrusionClr>
                <a:srgbClr val="0DDBF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496257" y="4521472"/>
              <a:ext cx="72968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200">
                  <a:ln w="25400">
                    <a:solidFill>
                      <a:srgbClr val="FF8FA7"/>
                    </a:solidFill>
                  </a:ln>
                  <a:solidFill>
                    <a:schemeClr val="bg1"/>
                  </a:solidFill>
                  <a:latin typeface="方正超粗黑简体" panose="03000509000000000000" pitchFamily="65" charset="-122"/>
                  <a:ea typeface="方正超粗黑简体" panose="03000509000000000000" pitchFamily="65" charset="-122"/>
                </a:rPr>
                <a:t>01</a:t>
              </a:r>
              <a:endParaRPr lang="zh-CN" altLang="en-US" sz="3200">
                <a:ln w="25400">
                  <a:solidFill>
                    <a:srgbClr val="FF8FA7"/>
                  </a:solidFill>
                </a:ln>
                <a:solidFill>
                  <a:schemeClr val="bg1"/>
                </a:solidFill>
                <a:latin typeface="方正超粗黑简体" panose="03000509000000000000" pitchFamily="65" charset="-122"/>
                <a:ea typeface="方正超粗黑简体" panose="03000509000000000000" pitchFamily="65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131336" y="3358256"/>
            <a:ext cx="1133041" cy="1139680"/>
            <a:chOff x="4287746" y="3033409"/>
            <a:chExt cx="1133041" cy="1139680"/>
          </a:xfrm>
        </p:grpSpPr>
        <p:sp>
          <p:nvSpPr>
            <p:cNvPr id="20" name="五角星 2"/>
            <p:cNvSpPr/>
            <p:nvPr/>
          </p:nvSpPr>
          <p:spPr>
            <a:xfrm rot="20712692">
              <a:off x="4287746" y="3033409"/>
              <a:ext cx="1133041" cy="1139680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rgbClr val="85E80E"/>
            </a:solidFill>
            <a:ln w="63500">
              <a:noFill/>
            </a:ln>
            <a:effectLst>
              <a:outerShdw blurRad="190500" dist="63500" dir="5400000" algn="t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31750">
              <a:bevelT w="438150" h="158750" prst="angle"/>
              <a:bevelB w="88900"/>
              <a:extrusionClr>
                <a:srgbClr val="0DDBF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4493999" y="3307130"/>
              <a:ext cx="72968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200">
                  <a:ln w="25400">
                    <a:solidFill>
                      <a:schemeClr val="bg1"/>
                    </a:solidFill>
                  </a:ln>
                  <a:solidFill>
                    <a:srgbClr val="F5AF01"/>
                  </a:solidFill>
                  <a:latin typeface="方正超粗黑简体" panose="03000509000000000000" pitchFamily="65" charset="-122"/>
                  <a:ea typeface="方正超粗黑简体" panose="03000509000000000000" pitchFamily="65" charset="-122"/>
                </a:rPr>
                <a:t>02</a:t>
              </a:r>
              <a:endParaRPr lang="zh-CN" altLang="en-US" sz="3200">
                <a:ln w="25400">
                  <a:solidFill>
                    <a:schemeClr val="bg1"/>
                  </a:solidFill>
                </a:ln>
                <a:solidFill>
                  <a:srgbClr val="F5AF01"/>
                </a:solidFill>
                <a:latin typeface="方正超粗黑简体" panose="03000509000000000000" pitchFamily="65" charset="-122"/>
                <a:ea typeface="方正超粗黑简体" panose="03000509000000000000" pitchFamily="65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947336" y="2636878"/>
            <a:ext cx="1172591" cy="1179462"/>
            <a:chOff x="7103746" y="2312031"/>
            <a:chExt cx="1172591" cy="1179462"/>
          </a:xfrm>
        </p:grpSpPr>
        <p:sp>
          <p:nvSpPr>
            <p:cNvPr id="23" name="五角星 2"/>
            <p:cNvSpPr/>
            <p:nvPr/>
          </p:nvSpPr>
          <p:spPr>
            <a:xfrm rot="21134272">
              <a:off x="7103746" y="2312031"/>
              <a:ext cx="1172591" cy="1179462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rgbClr val="FFC000"/>
            </a:solidFill>
            <a:ln w="63500">
              <a:noFill/>
            </a:ln>
            <a:effectLst>
              <a:outerShdw blurRad="190500" dist="63500" dir="5400000" algn="t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31750" prstMaterial="plastic">
              <a:bevelT w="438150" h="158750" prst="angle"/>
              <a:bevelB w="88900"/>
              <a:extrusionClr>
                <a:srgbClr val="0DDBF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342314" y="2649400"/>
              <a:ext cx="72968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200">
                  <a:ln w="25400">
                    <a:solidFill>
                      <a:schemeClr val="bg1"/>
                    </a:solidFill>
                  </a:ln>
                  <a:solidFill>
                    <a:srgbClr val="76CE0C"/>
                  </a:solidFill>
                  <a:latin typeface="方正超粗黑简体" panose="03000509000000000000" pitchFamily="65" charset="-122"/>
                  <a:ea typeface="方正超粗黑简体" panose="03000509000000000000" pitchFamily="65" charset="-122"/>
                </a:rPr>
                <a:t>03</a:t>
              </a:r>
              <a:endParaRPr lang="zh-CN" altLang="en-US" sz="3200">
                <a:ln w="25400">
                  <a:solidFill>
                    <a:schemeClr val="bg1"/>
                  </a:solidFill>
                </a:ln>
                <a:solidFill>
                  <a:srgbClr val="76CE0C"/>
                </a:solidFill>
                <a:latin typeface="方正超粗黑简体" panose="03000509000000000000" pitchFamily="65" charset="-122"/>
                <a:ea typeface="方正超粗黑简体" panose="03000509000000000000" pitchFamily="65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954148" y="3098195"/>
            <a:ext cx="1172591" cy="1179462"/>
            <a:chOff x="10110558" y="2773348"/>
            <a:chExt cx="1172591" cy="1179462"/>
          </a:xfrm>
        </p:grpSpPr>
        <p:sp>
          <p:nvSpPr>
            <p:cNvPr id="26" name="五角星 2"/>
            <p:cNvSpPr/>
            <p:nvPr/>
          </p:nvSpPr>
          <p:spPr>
            <a:xfrm rot="1517109">
              <a:off x="10110558" y="2773348"/>
              <a:ext cx="1172591" cy="1179462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rgbClr val="FF5B76"/>
            </a:solidFill>
            <a:ln w="63500">
              <a:noFill/>
            </a:ln>
            <a:effectLst>
              <a:outerShdw blurRad="190500" dist="63500" dir="5400000" algn="t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31750">
              <a:bevelT w="438150" h="158750" prst="angle"/>
              <a:bevelB w="88900"/>
              <a:extrusionClr>
                <a:srgbClr val="FF798F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315548" y="3143073"/>
              <a:ext cx="72968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200">
                  <a:ln w="25400">
                    <a:solidFill>
                      <a:schemeClr val="bg1"/>
                    </a:solidFill>
                  </a:ln>
                  <a:solidFill>
                    <a:srgbClr val="19B4C9"/>
                  </a:solidFill>
                  <a:latin typeface="方正超粗黑简体" panose="03000509000000000000" pitchFamily="65" charset="-122"/>
                  <a:ea typeface="方正超粗黑简体" panose="03000509000000000000" pitchFamily="65" charset="-122"/>
                </a:rPr>
                <a:t>04</a:t>
              </a:r>
              <a:endParaRPr lang="zh-CN" altLang="en-US" sz="3200">
                <a:ln w="25400">
                  <a:solidFill>
                    <a:schemeClr val="bg1"/>
                  </a:solidFill>
                </a:ln>
                <a:solidFill>
                  <a:srgbClr val="19B4C9"/>
                </a:solidFill>
                <a:latin typeface="方正超粗黑简体" panose="03000509000000000000" pitchFamily="65" charset="-122"/>
                <a:ea typeface="方正超粗黑简体" panose="03000509000000000000" pitchFamily="65" charset="-122"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>
            <a:off x="1017481" y="1906513"/>
            <a:ext cx="1643449" cy="1643449"/>
          </a:xfrm>
          <a:prstGeom prst="ellipse">
            <a:avLst/>
          </a:prstGeom>
          <a:noFill/>
          <a:ln>
            <a:solidFill>
              <a:srgbClr val="22F1F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十字星 28"/>
          <p:cNvSpPr/>
          <p:nvPr/>
        </p:nvSpPr>
        <p:spPr>
          <a:xfrm rot="20953260">
            <a:off x="2208354" y="1920255"/>
            <a:ext cx="317500" cy="317500"/>
          </a:xfrm>
          <a:prstGeom prst="star4">
            <a:avLst/>
          </a:prstGeom>
          <a:solidFill>
            <a:srgbClr val="06E5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3863654" y="3158665"/>
            <a:ext cx="1643449" cy="1643449"/>
          </a:xfrm>
          <a:prstGeom prst="ellipse">
            <a:avLst/>
          </a:prstGeom>
          <a:noFill/>
          <a:ln>
            <a:solidFill>
              <a:srgbClr val="D6F13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9667212" y="2882699"/>
            <a:ext cx="1643449" cy="1643449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3" name="直接连接符 32"/>
          <p:cNvCxnSpPr/>
          <p:nvPr/>
        </p:nvCxnSpPr>
        <p:spPr>
          <a:xfrm>
            <a:off x="8394188" y="3237473"/>
            <a:ext cx="1251563" cy="292326"/>
          </a:xfrm>
          <a:prstGeom prst="line">
            <a:avLst/>
          </a:prstGeom>
          <a:ln>
            <a:solidFill>
              <a:srgbClr val="22F1F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5481670" y="1309493"/>
            <a:ext cx="1616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>
                <a:solidFill>
                  <a:srgbClr val="FFFF00"/>
                </a:solidFill>
                <a:latin typeface="方正粗圆_GBK" panose="03000509000000000000" pitchFamily="65" charset="-122"/>
                <a:ea typeface="方正粗圆_GBK" panose="03000509000000000000" pitchFamily="65" charset="-122"/>
              </a:rPr>
              <a:t>目录</a:t>
            </a:r>
            <a:endParaRPr lang="zh-CN" altLang="en-US" sz="4800">
              <a:solidFill>
                <a:srgbClr val="FFFF00"/>
              </a:solidFill>
              <a:latin typeface="方正粗圆_GBK" panose="03000509000000000000" pitchFamily="65" charset="-122"/>
              <a:ea typeface="方正粗圆_GBK" panose="03000509000000000000" pitchFamily="65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558590" y="2057400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rgbClr val="22F1F6"/>
                </a:solidFill>
                <a:latin typeface="Tarzan" pitchFamily="2" charset="0"/>
              </a:rPr>
              <a:t>Directory</a:t>
            </a:r>
            <a:endParaRPr lang="zh-CN" altLang="en-US" sz="2000">
              <a:solidFill>
                <a:srgbClr val="22F1F6"/>
              </a:solidFill>
              <a:latin typeface="Tarzan" pitchFamily="2" charset="0"/>
            </a:endParaRPr>
          </a:p>
        </p:txBody>
      </p:sp>
      <p:grpSp>
        <p:nvGrpSpPr>
          <p:cNvPr id="45" name="组合 44"/>
          <p:cNvGrpSpPr/>
          <p:nvPr/>
        </p:nvGrpSpPr>
        <p:grpSpPr>
          <a:xfrm rot="1845734">
            <a:off x="4133066" y="1171555"/>
            <a:ext cx="1270929" cy="938559"/>
            <a:chOff x="467955" y="825830"/>
            <a:chExt cx="1688486" cy="1246918"/>
          </a:xfrm>
        </p:grpSpPr>
        <p:sp>
          <p:nvSpPr>
            <p:cNvPr id="46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rgbClr val="19B4C9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48" name="组合 47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50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A3C4"/>
              </a:solidFill>
              <a:ln w="6667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53" name="图片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768" y="5872253"/>
            <a:ext cx="10058400" cy="1079500"/>
          </a:xfrm>
          <a:prstGeom prst="rect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7250"/>
                                  </p:stCondLst>
                                  <p:childTnLst>
                                    <p:animRot by="21600000">
                                      <p:cBhvr>
                                        <p:cTn id="38" dur="1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7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8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9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1" nodeType="withEffect">
                                  <p:stCondLst>
                                    <p:cond delay="9750"/>
                                  </p:stCondLst>
                                  <p:childTnLst>
                                    <p:animRot by="21600000">
                                      <p:cBhvr>
                                        <p:cTn id="59" dur="9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9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10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11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11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grpId="1" nodeType="withEffect">
                                  <p:stCondLst>
                                    <p:cond delay="12250"/>
                                  </p:stCondLst>
                                  <p:childTnLst>
                                    <p:animRot by="10800000">
                                      <p:cBhvr>
                                        <p:cTn id="80" dur="7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12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grpId="0" nodeType="with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grpId="1" nodeType="withEffect">
                                  <p:stCondLst>
                                    <p:cond delay="14250"/>
                                  </p:stCondLst>
                                  <p:childTnLst>
                                    <p:animRot by="5400000">
                                      <p:cBhvr>
                                        <p:cTn id="101" dur="4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147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16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1" grpId="1" animBg="1"/>
      <p:bldP spid="37" grpId="0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6" name="组合 75"/>
          <p:cNvGrpSpPr/>
          <p:nvPr/>
        </p:nvGrpSpPr>
        <p:grpSpPr>
          <a:xfrm rot="1388736">
            <a:off x="5265248" y="1565092"/>
            <a:ext cx="1845676" cy="1811738"/>
            <a:chOff x="10646778" y="4753862"/>
            <a:chExt cx="751521" cy="737702"/>
          </a:xfrm>
        </p:grpSpPr>
        <p:sp>
          <p:nvSpPr>
            <p:cNvPr id="77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79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FFFF00"/>
                </a:solidFill>
              </a:ln>
              <a:effectLst>
                <a:innerShdw blurRad="292100">
                  <a:srgbClr val="FFC000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96" name="组合 95"/>
          <p:cNvGrpSpPr/>
          <p:nvPr/>
        </p:nvGrpSpPr>
        <p:grpSpPr>
          <a:xfrm rot="1562261">
            <a:off x="11219222" y="3808953"/>
            <a:ext cx="466601" cy="458021"/>
            <a:chOff x="10646778" y="4753862"/>
            <a:chExt cx="751521" cy="737702"/>
          </a:xfrm>
        </p:grpSpPr>
        <p:sp>
          <p:nvSpPr>
            <p:cNvPr id="97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9" name="组合 98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101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8AFA4C"/>
              </a:solidFill>
              <a:ln w="15875">
                <a:solidFill>
                  <a:schemeClr val="bg1"/>
                </a:solidFill>
              </a:ln>
              <a:effectLst>
                <a:innerShdw blurRad="292100">
                  <a:srgbClr val="76CE0C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41" name="组合 140"/>
          <p:cNvGrpSpPr/>
          <p:nvPr/>
        </p:nvGrpSpPr>
        <p:grpSpPr>
          <a:xfrm rot="920444">
            <a:off x="1655726" y="3715345"/>
            <a:ext cx="577446" cy="566828"/>
            <a:chOff x="10646778" y="4753862"/>
            <a:chExt cx="751521" cy="737702"/>
          </a:xfrm>
        </p:grpSpPr>
        <p:sp>
          <p:nvSpPr>
            <p:cNvPr id="142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3" name="组合 142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144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64E4F2"/>
              </a:solidFill>
              <a:ln w="15875">
                <a:solidFill>
                  <a:schemeClr val="bg1"/>
                </a:solidFill>
              </a:ln>
              <a:effectLst>
                <a:innerShdw blurRad="292100">
                  <a:srgbClr val="00B0F0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5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84" name="文本框 83"/>
          <p:cNvSpPr txBox="1"/>
          <p:nvPr/>
        </p:nvSpPr>
        <p:spPr>
          <a:xfrm>
            <a:off x="2846095" y="3756444"/>
            <a:ext cx="6683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添加您的标题</a:t>
            </a:r>
            <a:endParaRPr lang="zh-CN" altLang="en-US" sz="3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2453396" y="4452643"/>
            <a:ext cx="6912768" cy="42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Happy flying dream for Children's Day</a:t>
            </a:r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846095" y="2194465"/>
            <a:ext cx="6683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04</a:t>
            </a:r>
            <a:endParaRPr lang="zh-CN" altLang="en-US" sz="54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2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Freeform 11"/>
          <p:cNvSpPr/>
          <p:nvPr/>
        </p:nvSpPr>
        <p:spPr>
          <a:xfrm flipH="1">
            <a:off x="1841868" y="2125803"/>
            <a:ext cx="3174120" cy="304800"/>
          </a:xfrm>
          <a:custGeom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6350" cmpd="sng">
            <a:solidFill>
              <a:schemeClr val="accent1">
                <a:alpha val="50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sz="3200">
              <a:latin typeface="Source Sans Pro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19513" y="1722059"/>
            <a:ext cx="2272675" cy="106439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 algn="r">
              <a:lnSpc>
                <a:spcPct val="90000"/>
              </a:lnSpc>
              <a:spcBef>
                <a:spcPts val="1065"/>
              </a:spcBef>
            </a:pPr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添加标题</a:t>
            </a:r>
            <a:endParaRPr lang="en-US" altLang="zh-CN" sz="2400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90000"/>
              </a:lnSpc>
              <a:spcBef>
                <a:spcPts val="1065"/>
              </a:spcBef>
            </a:pPr>
            <a:r>
              <a:rPr lang="en-US" sz="1200">
                <a:latin typeface="Source Sans Pro" charset="0"/>
              </a:rPr>
              <a:t>Lorem ipsum dolor sit amet, consectetur adipiscing elit. Mauris quis dui nisi. </a:t>
            </a:r>
            <a:endParaRPr lang="en-US" sz="1200">
              <a:latin typeface="Source Sans Pro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303485" y="2257320"/>
            <a:ext cx="3329480" cy="304800"/>
          </a:xfrm>
          <a:custGeom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6350" cmpd="sng">
            <a:solidFill>
              <a:schemeClr val="accent2">
                <a:alpha val="50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>
              <a:latin typeface="Source Sans Pro" charset="0"/>
            </a:endParaRPr>
          </a:p>
        </p:txBody>
      </p:sp>
      <p:sp>
        <p:nvSpPr>
          <p:cNvPr id="15" name="Freeform 14"/>
          <p:cNvSpPr/>
          <p:nvPr/>
        </p:nvSpPr>
        <p:spPr>
          <a:xfrm flipV="1">
            <a:off x="7221039" y="4697487"/>
            <a:ext cx="3329480" cy="304800"/>
          </a:xfrm>
          <a:custGeom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6350" cmpd="sng">
            <a:solidFill>
              <a:schemeClr val="accent3">
                <a:alpha val="50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>
              <a:latin typeface="Source Sans Pro" charset="0"/>
            </a:endParaRPr>
          </a:p>
        </p:txBody>
      </p:sp>
      <p:sp>
        <p:nvSpPr>
          <p:cNvPr id="16" name="Freeform 15"/>
          <p:cNvSpPr/>
          <p:nvPr/>
        </p:nvSpPr>
        <p:spPr>
          <a:xfrm flipH="1" flipV="1">
            <a:off x="1790492" y="4677207"/>
            <a:ext cx="3174120" cy="304800"/>
          </a:xfrm>
          <a:custGeom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6350" cmpd="sng">
            <a:solidFill>
              <a:schemeClr val="accent4">
                <a:alpha val="50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sz="3200">
              <a:latin typeface="Source Sans Pro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54069" y="1853577"/>
            <a:ext cx="2518291" cy="106439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>
              <a:lnSpc>
                <a:spcPct val="90000"/>
              </a:lnSpc>
              <a:spcBef>
                <a:spcPts val="1065"/>
              </a:spcBef>
            </a:pPr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添加标题</a:t>
            </a:r>
            <a:endParaRPr lang="en-US" altLang="zh-CN" sz="24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  <a:spcBef>
                <a:spcPts val="1065"/>
              </a:spcBef>
            </a:pPr>
            <a:r>
              <a:rPr lang="en-US" sz="1200">
                <a:latin typeface="Source Sans Pro" charset="0"/>
              </a:rPr>
              <a:t>Lorem ipsum dolor sit amet, consectetur adipiscing elit. Mauris quis dui nisi. </a:t>
            </a:r>
            <a:endParaRPr lang="en-US" sz="1200">
              <a:latin typeface="Source Sans Pro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88212" y="4598542"/>
            <a:ext cx="2518291" cy="106439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>
              <a:lnSpc>
                <a:spcPct val="90000"/>
              </a:lnSpc>
              <a:spcBef>
                <a:spcPts val="1065"/>
              </a:spcBef>
            </a:pPr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添加标题</a:t>
            </a:r>
            <a:endParaRPr lang="en-US" altLang="zh-CN" sz="24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  <a:spcBef>
                <a:spcPts val="1065"/>
              </a:spcBef>
            </a:pPr>
            <a:r>
              <a:rPr lang="en-US" sz="1200">
                <a:latin typeface="Source Sans Pro" charset="0"/>
              </a:rPr>
              <a:t>Lorem ipsum dolor sit amet, consectetur adipiscing elit. Mauris quis dui nisi. </a:t>
            </a:r>
            <a:endParaRPr lang="en-US" sz="1200">
              <a:latin typeface="Source Sans Pro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68137" y="4578262"/>
            <a:ext cx="2272675" cy="106439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 algn="r">
              <a:lnSpc>
                <a:spcPct val="90000"/>
              </a:lnSpc>
              <a:spcBef>
                <a:spcPts val="1065"/>
              </a:spcBef>
            </a:pPr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添加标题</a:t>
            </a:r>
            <a:endParaRPr lang="en-US" altLang="zh-CN" sz="2400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90000"/>
              </a:lnSpc>
              <a:spcBef>
                <a:spcPts val="1065"/>
              </a:spcBef>
            </a:pPr>
            <a:r>
              <a:rPr lang="en-US" sz="1200">
                <a:latin typeface="Source Sans Pro" charset="0"/>
              </a:rPr>
              <a:t>Lorem ipsum dolor sit amet, consectetur adipiscing elit. Mauris quis dui nisi. </a:t>
            </a:r>
            <a:endParaRPr lang="en-US" sz="1200">
              <a:latin typeface="Source Sans Pro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724259" y="2207161"/>
            <a:ext cx="1603375" cy="1603375"/>
            <a:chOff x="4724258" y="2057259"/>
            <a:chExt cx="1603375" cy="1603375"/>
          </a:xfrm>
        </p:grpSpPr>
        <p:sp>
          <p:nvSpPr>
            <p:cNvPr id="10" name="Freeform 8"/>
            <p:cNvSpPr/>
            <p:nvPr/>
          </p:nvSpPr>
          <p:spPr bwMode="auto">
            <a:xfrm rot="2700000">
              <a:off x="4724258" y="2057259"/>
              <a:ext cx="1603375" cy="1603375"/>
            </a:xfrm>
            <a:custGeom>
              <a:gdLst>
                <a:gd name="T0" fmla="*/ 426 w 426"/>
                <a:gd name="T1" fmla="*/ 213 h 426"/>
                <a:gd name="T2" fmla="*/ 213 w 426"/>
                <a:gd name="T3" fmla="*/ 0 h 426"/>
                <a:gd name="T4" fmla="*/ 0 w 426"/>
                <a:gd name="T5" fmla="*/ 213 h 426"/>
                <a:gd name="T6" fmla="*/ 213 w 426"/>
                <a:gd name="T7" fmla="*/ 426 h 426"/>
                <a:gd name="T8" fmla="*/ 426 w 426"/>
                <a:gd name="T9" fmla="*/ 213 h 42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6" h="426">
                  <a:moveTo>
                    <a:pt x="426" y="213"/>
                  </a:moveTo>
                  <a:cubicBezTo>
                    <a:pt x="308" y="213"/>
                    <a:pt x="213" y="117"/>
                    <a:pt x="213" y="0"/>
                  </a:cubicBezTo>
                  <a:cubicBezTo>
                    <a:pt x="96" y="0"/>
                    <a:pt x="0" y="95"/>
                    <a:pt x="0" y="213"/>
                  </a:cubicBezTo>
                  <a:cubicBezTo>
                    <a:pt x="0" y="330"/>
                    <a:pt x="96" y="426"/>
                    <a:pt x="213" y="426"/>
                  </a:cubicBezTo>
                  <a:cubicBezTo>
                    <a:pt x="213" y="308"/>
                    <a:pt x="308" y="213"/>
                    <a:pt x="426" y="2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48389" y="2472858"/>
              <a:ext cx="633901" cy="978729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65"/>
                </a:spcBef>
              </a:pPr>
              <a:r>
                <a:rPr lang="en-US" sz="32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01</a:t>
              </a:r>
              <a:endParaRPr lang="en-US" sz="20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858018" y="2207161"/>
            <a:ext cx="1603375" cy="1603375"/>
            <a:chOff x="5858017" y="2057259"/>
            <a:chExt cx="1603375" cy="1603375"/>
          </a:xfrm>
        </p:grpSpPr>
        <p:sp>
          <p:nvSpPr>
            <p:cNvPr id="7" name="Freeform 5"/>
            <p:cNvSpPr/>
            <p:nvPr/>
          </p:nvSpPr>
          <p:spPr bwMode="auto">
            <a:xfrm rot="2700000">
              <a:off x="5858017" y="2057259"/>
              <a:ext cx="1603375" cy="1603375"/>
            </a:xfrm>
            <a:custGeom>
              <a:gdLst>
                <a:gd name="T0" fmla="*/ 213 w 426"/>
                <a:gd name="T1" fmla="*/ 426 h 426"/>
                <a:gd name="T2" fmla="*/ 213 w 426"/>
                <a:gd name="T3" fmla="*/ 426 h 426"/>
                <a:gd name="T4" fmla="*/ 213 w 426"/>
                <a:gd name="T5" fmla="*/ 426 h 426"/>
                <a:gd name="T6" fmla="*/ 426 w 426"/>
                <a:gd name="T7" fmla="*/ 213 h 426"/>
                <a:gd name="T8" fmla="*/ 213 w 426"/>
                <a:gd name="T9" fmla="*/ 0 h 426"/>
                <a:gd name="T10" fmla="*/ 0 w 426"/>
                <a:gd name="T11" fmla="*/ 213 h 426"/>
                <a:gd name="T12" fmla="*/ 213 w 426"/>
                <a:gd name="T13" fmla="*/ 426 h 42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26">
                  <a:moveTo>
                    <a:pt x="213" y="426"/>
                  </a:moveTo>
                  <a:cubicBezTo>
                    <a:pt x="213" y="426"/>
                    <a:pt x="213" y="426"/>
                    <a:pt x="213" y="426"/>
                  </a:cubicBezTo>
                  <a:cubicBezTo>
                    <a:pt x="213" y="426"/>
                    <a:pt x="213" y="426"/>
                    <a:pt x="213" y="426"/>
                  </a:cubicBezTo>
                  <a:cubicBezTo>
                    <a:pt x="213" y="308"/>
                    <a:pt x="308" y="213"/>
                    <a:pt x="426" y="213"/>
                  </a:cubicBezTo>
                  <a:cubicBezTo>
                    <a:pt x="426" y="95"/>
                    <a:pt x="331" y="0"/>
                    <a:pt x="213" y="0"/>
                  </a:cubicBezTo>
                  <a:cubicBezTo>
                    <a:pt x="95" y="0"/>
                    <a:pt x="0" y="95"/>
                    <a:pt x="0" y="213"/>
                  </a:cubicBezTo>
                  <a:cubicBezTo>
                    <a:pt x="118" y="213"/>
                    <a:pt x="213" y="308"/>
                    <a:pt x="213" y="4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99096" y="2472858"/>
              <a:ext cx="633901" cy="978729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65"/>
                </a:spcBef>
              </a:pPr>
              <a:r>
                <a:rPr lang="en-US" sz="32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02</a:t>
              </a:r>
              <a:endParaRPr lang="en-US" sz="20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724261" y="3340921"/>
            <a:ext cx="1603375" cy="1722222"/>
            <a:chOff x="4724259" y="3191017"/>
            <a:chExt cx="1603375" cy="1722222"/>
          </a:xfrm>
        </p:grpSpPr>
        <p:sp>
          <p:nvSpPr>
            <p:cNvPr id="8" name="Freeform 6"/>
            <p:cNvSpPr/>
            <p:nvPr/>
          </p:nvSpPr>
          <p:spPr bwMode="auto">
            <a:xfrm rot="2700000">
              <a:off x="4724259" y="3191017"/>
              <a:ext cx="1603375" cy="1603375"/>
            </a:xfrm>
            <a:custGeom>
              <a:gdLst>
                <a:gd name="T0" fmla="*/ 213 w 426"/>
                <a:gd name="T1" fmla="*/ 0 h 426"/>
                <a:gd name="T2" fmla="*/ 0 w 426"/>
                <a:gd name="T3" fmla="*/ 213 h 426"/>
                <a:gd name="T4" fmla="*/ 0 w 426"/>
                <a:gd name="T5" fmla="*/ 213 h 426"/>
                <a:gd name="T6" fmla="*/ 0 w 426"/>
                <a:gd name="T7" fmla="*/ 213 h 426"/>
                <a:gd name="T8" fmla="*/ 213 w 426"/>
                <a:gd name="T9" fmla="*/ 426 h 426"/>
                <a:gd name="T10" fmla="*/ 426 w 426"/>
                <a:gd name="T11" fmla="*/ 213 h 426"/>
                <a:gd name="T12" fmla="*/ 213 w 426"/>
                <a:gd name="T13" fmla="*/ 0 h 42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26">
                  <a:moveTo>
                    <a:pt x="213" y="0"/>
                  </a:moveTo>
                  <a:cubicBezTo>
                    <a:pt x="213" y="117"/>
                    <a:pt x="118" y="213"/>
                    <a:pt x="0" y="213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330"/>
                    <a:pt x="95" y="426"/>
                    <a:pt x="213" y="426"/>
                  </a:cubicBezTo>
                  <a:cubicBezTo>
                    <a:pt x="331" y="426"/>
                    <a:pt x="426" y="330"/>
                    <a:pt x="426" y="213"/>
                  </a:cubicBezTo>
                  <a:cubicBezTo>
                    <a:pt x="308" y="213"/>
                    <a:pt x="213" y="117"/>
                    <a:pt x="2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48388" y="3934510"/>
              <a:ext cx="633901" cy="978729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65"/>
                </a:spcBef>
              </a:pPr>
              <a:r>
                <a:rPr lang="en-US" sz="32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03</a:t>
              </a:r>
              <a:endParaRPr lang="en-US" sz="20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858018" y="3340921"/>
            <a:ext cx="1603375" cy="1722222"/>
            <a:chOff x="5858016" y="3191017"/>
            <a:chExt cx="1603375" cy="1722222"/>
          </a:xfrm>
        </p:grpSpPr>
        <p:sp>
          <p:nvSpPr>
            <p:cNvPr id="9" name="Freeform 7"/>
            <p:cNvSpPr/>
            <p:nvPr/>
          </p:nvSpPr>
          <p:spPr bwMode="auto">
            <a:xfrm rot="2700000">
              <a:off x="5858016" y="3191017"/>
              <a:ext cx="1603375" cy="1603375"/>
            </a:xfrm>
            <a:custGeom>
              <a:gdLst>
                <a:gd name="T0" fmla="*/ 213 w 426"/>
                <a:gd name="T1" fmla="*/ 0 h 426"/>
                <a:gd name="T2" fmla="*/ 0 w 426"/>
                <a:gd name="T3" fmla="*/ 213 h 426"/>
                <a:gd name="T4" fmla="*/ 213 w 426"/>
                <a:gd name="T5" fmla="*/ 426 h 426"/>
                <a:gd name="T6" fmla="*/ 426 w 426"/>
                <a:gd name="T7" fmla="*/ 213 h 426"/>
                <a:gd name="T8" fmla="*/ 213 w 426"/>
                <a:gd name="T9" fmla="*/ 0 h 42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6" h="426">
                  <a:moveTo>
                    <a:pt x="213" y="0"/>
                  </a:moveTo>
                  <a:cubicBezTo>
                    <a:pt x="213" y="117"/>
                    <a:pt x="118" y="213"/>
                    <a:pt x="0" y="213"/>
                  </a:cubicBezTo>
                  <a:cubicBezTo>
                    <a:pt x="118" y="213"/>
                    <a:pt x="213" y="308"/>
                    <a:pt x="213" y="426"/>
                  </a:cubicBezTo>
                  <a:cubicBezTo>
                    <a:pt x="331" y="426"/>
                    <a:pt x="426" y="330"/>
                    <a:pt x="426" y="213"/>
                  </a:cubicBezTo>
                  <a:cubicBezTo>
                    <a:pt x="426" y="95"/>
                    <a:pt x="331" y="0"/>
                    <a:pt x="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99096" y="3934510"/>
              <a:ext cx="633901" cy="978729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65"/>
                </a:spcBef>
              </a:pPr>
              <a:r>
                <a:rPr lang="en-US" sz="32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04</a:t>
              </a:r>
              <a:endParaRPr lang="en-US" sz="20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sp>
        <p:nvSpPr>
          <p:cNvPr id="22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24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32" name="组合 31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33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0" name="Group 39"/>
          <p:cNvGrpSpPr/>
          <p:nvPr/>
        </p:nvGrpSpPr>
        <p:grpSpPr>
          <a:xfrm>
            <a:off x="7350625" y="4800753"/>
            <a:ext cx="3614081" cy="1014245"/>
            <a:chOff x="7437120" y="3936866"/>
            <a:chExt cx="3614081" cy="1014245"/>
          </a:xfrm>
        </p:grpSpPr>
        <p:sp>
          <p:nvSpPr>
            <p:cNvPr id="41" name="Oval 40"/>
            <p:cNvSpPr/>
            <p:nvPr/>
          </p:nvSpPr>
          <p:spPr>
            <a:xfrm>
              <a:off x="10166781" y="3936866"/>
              <a:ext cx="884420" cy="884420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>
                  <a:solidFill>
                    <a:schemeClr val="accent5"/>
                  </a:solidFill>
                  <a:latin typeface="linea-basic-10" panose="02000509000000000000" pitchFamily="49" charset="0"/>
                </a:rPr>
                <a:t>M</a:t>
              </a:r>
              <a:endParaRPr lang="en-US" sz="4000">
                <a:solidFill>
                  <a:schemeClr val="accent5"/>
                </a:solidFill>
                <a:latin typeface="linea-basic-10" panose="02000509000000000000" pitchFamily="49" charset="0"/>
              </a:endParaRPr>
            </a:p>
          </p:txBody>
        </p:sp>
        <p:cxnSp>
          <p:nvCxnSpPr>
            <p:cNvPr id="42" name="Straight Connector 41"/>
            <p:cNvCxnSpPr>
              <a:stCxn id="41" idx="2"/>
            </p:cNvCxnSpPr>
            <p:nvPr/>
          </p:nvCxnSpPr>
          <p:spPr>
            <a:xfrm flipH="1">
              <a:off x="7437120" y="4379076"/>
              <a:ext cx="272966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863627" y="3997517"/>
              <a:ext cx="2272674" cy="953594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 algn="r">
                <a:lnSpc>
                  <a:spcPct val="90000"/>
                </a:lnSpc>
                <a:spcBef>
                  <a:spcPts val="1065"/>
                </a:spcBef>
              </a:pPr>
              <a:r>
                <a:rPr lang="zh-CN" altLang="en-US" sz="2400">
                  <a:solidFill>
                    <a:schemeClr val="accent5"/>
                  </a:solidFill>
                  <a:latin typeface="Bebas Neue" charset="0"/>
                  <a:ea typeface="Bebas Neue" charset="0"/>
                  <a:cs typeface="Bebas Neue" charset="0"/>
                </a:rPr>
                <a:t>添加标题</a:t>
              </a:r>
              <a:endParaRPr lang="en-US" altLang="zh-CN" sz="2400">
                <a:solidFill>
                  <a:schemeClr val="accent5"/>
                </a:solidFill>
                <a:latin typeface="Bebas Neue" charset="0"/>
                <a:ea typeface="Bebas Neue" charset="0"/>
                <a:cs typeface="Bebas Neue" charset="0"/>
              </a:endParaRPr>
            </a:p>
            <a:p>
              <a:pPr algn="r">
                <a:lnSpc>
                  <a:spcPct val="90000"/>
                </a:lnSpc>
                <a:spcBef>
                  <a:spcPts val="1065"/>
                </a:spcBef>
              </a:pPr>
              <a:r>
                <a:rPr lang="en-US" sz="1400">
                  <a:latin typeface="Source Sans Pro" charset="0"/>
                </a:rPr>
                <a:t>Lorem ipsum dolor sit amet, consectetur. </a:t>
              </a:r>
              <a:endParaRPr lang="en-US" sz="1400">
                <a:latin typeface="Source Sans Pro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350625" y="1788303"/>
            <a:ext cx="3614081" cy="1014245"/>
            <a:chOff x="7437120" y="2193061"/>
            <a:chExt cx="3614081" cy="1014245"/>
          </a:xfrm>
        </p:grpSpPr>
        <p:sp>
          <p:nvSpPr>
            <p:cNvPr id="13" name="Oval 12"/>
            <p:cNvSpPr/>
            <p:nvPr/>
          </p:nvSpPr>
          <p:spPr>
            <a:xfrm>
              <a:off x="10166781" y="2193061"/>
              <a:ext cx="884420" cy="88442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>
                  <a:solidFill>
                    <a:schemeClr val="accent1"/>
                  </a:solidFill>
                  <a:latin typeface="linea-basic-10" panose="02000509000000000000" pitchFamily="49" charset="0"/>
                </a:rPr>
                <a:t>B</a:t>
              </a:r>
              <a:endParaRPr lang="en-US" sz="4000">
                <a:solidFill>
                  <a:schemeClr val="accent1"/>
                </a:solidFill>
                <a:latin typeface="linea-basic-10" panose="02000509000000000000" pitchFamily="49" charset="0"/>
              </a:endParaRPr>
            </a:p>
          </p:txBody>
        </p:sp>
        <p:cxnSp>
          <p:nvCxnSpPr>
            <p:cNvPr id="14" name="Straight Connector 13"/>
            <p:cNvCxnSpPr>
              <a:stCxn id="13" idx="2"/>
            </p:cNvCxnSpPr>
            <p:nvPr/>
          </p:nvCxnSpPr>
          <p:spPr>
            <a:xfrm flipH="1">
              <a:off x="7437120" y="2635271"/>
              <a:ext cx="2729661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863627" y="2253712"/>
              <a:ext cx="2272674" cy="953594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 algn="r">
                <a:lnSpc>
                  <a:spcPct val="90000"/>
                </a:lnSpc>
                <a:spcBef>
                  <a:spcPts val="1065"/>
                </a:spcBef>
              </a:pPr>
              <a:r>
                <a:rPr lang="zh-CN" altLang="en-US" sz="2400">
                  <a:solidFill>
                    <a:schemeClr val="accent1"/>
                  </a:solidFill>
                  <a:latin typeface="Bebas Neue" charset="0"/>
                  <a:ea typeface="Bebas Neue" charset="0"/>
                  <a:cs typeface="Bebas Neue" charset="0"/>
                </a:rPr>
                <a:t>添加标题</a:t>
              </a:r>
              <a:endParaRPr lang="en-US" altLang="zh-CN" sz="2400">
                <a:solidFill>
                  <a:schemeClr val="accent1"/>
                </a:solidFill>
                <a:latin typeface="Bebas Neue" charset="0"/>
                <a:ea typeface="Bebas Neue" charset="0"/>
                <a:cs typeface="Bebas Neue" charset="0"/>
              </a:endParaRPr>
            </a:p>
            <a:p>
              <a:pPr algn="r">
                <a:lnSpc>
                  <a:spcPct val="90000"/>
                </a:lnSpc>
                <a:spcBef>
                  <a:spcPts val="1065"/>
                </a:spcBef>
              </a:pPr>
              <a:r>
                <a:rPr lang="en-US" sz="1400">
                  <a:latin typeface="Source Sans Pro" charset="0"/>
                </a:rPr>
                <a:t>Lorem ipsum dolor sit amet, consectetur. </a:t>
              </a:r>
              <a:endParaRPr lang="en-US" sz="1400">
                <a:latin typeface="Source Sans Pro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638624" y="3286747"/>
            <a:ext cx="3614081" cy="1014245"/>
            <a:chOff x="7437120" y="3936866"/>
            <a:chExt cx="3614081" cy="1014245"/>
          </a:xfrm>
        </p:grpSpPr>
        <p:sp>
          <p:nvSpPr>
            <p:cNvPr id="18" name="Oval 17"/>
            <p:cNvSpPr/>
            <p:nvPr/>
          </p:nvSpPr>
          <p:spPr>
            <a:xfrm>
              <a:off x="10166781" y="3936866"/>
              <a:ext cx="884420" cy="884420"/>
            </a:xfrm>
            <a:prstGeom prst="ellipse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>
                  <a:solidFill>
                    <a:schemeClr val="accent3"/>
                  </a:solidFill>
                  <a:latin typeface="linea-basic-10" panose="02000509000000000000" pitchFamily="49" charset="0"/>
                </a:rPr>
                <a:t>M</a:t>
              </a:r>
              <a:endParaRPr lang="en-US" sz="4000">
                <a:solidFill>
                  <a:schemeClr val="accent3"/>
                </a:solidFill>
                <a:latin typeface="linea-basic-10" panose="02000509000000000000" pitchFamily="49" charset="0"/>
              </a:endParaRPr>
            </a:p>
          </p:txBody>
        </p:sp>
        <p:cxnSp>
          <p:nvCxnSpPr>
            <p:cNvPr id="19" name="Straight Connector 18"/>
            <p:cNvCxnSpPr>
              <a:stCxn id="18" idx="2"/>
            </p:cNvCxnSpPr>
            <p:nvPr/>
          </p:nvCxnSpPr>
          <p:spPr>
            <a:xfrm flipH="1">
              <a:off x="7437120" y="4379076"/>
              <a:ext cx="2729661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863627" y="3997517"/>
              <a:ext cx="2272674" cy="953594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 algn="r">
                <a:lnSpc>
                  <a:spcPct val="90000"/>
                </a:lnSpc>
                <a:spcBef>
                  <a:spcPts val="1065"/>
                </a:spcBef>
              </a:pPr>
              <a:r>
                <a:rPr lang="zh-CN" altLang="en-US" sz="2400">
                  <a:solidFill>
                    <a:schemeClr val="accent3"/>
                  </a:solidFill>
                  <a:latin typeface="Bebas Neue" charset="0"/>
                  <a:ea typeface="Bebas Neue" charset="0"/>
                  <a:cs typeface="Bebas Neue" charset="0"/>
                </a:rPr>
                <a:t>添加标题</a:t>
              </a:r>
              <a:endParaRPr lang="en-US" altLang="zh-CN" sz="2400">
                <a:solidFill>
                  <a:schemeClr val="accent3"/>
                </a:solidFill>
                <a:latin typeface="Bebas Neue" charset="0"/>
                <a:ea typeface="Bebas Neue" charset="0"/>
                <a:cs typeface="Bebas Neue" charset="0"/>
              </a:endParaRPr>
            </a:p>
            <a:p>
              <a:pPr algn="r">
                <a:lnSpc>
                  <a:spcPct val="90000"/>
                </a:lnSpc>
                <a:spcBef>
                  <a:spcPts val="1065"/>
                </a:spcBef>
              </a:pPr>
              <a:r>
                <a:rPr lang="en-US" sz="1400">
                  <a:latin typeface="Source Sans Pro" charset="0"/>
                </a:rPr>
                <a:t>Lorem ipsum dolor sit amet, consectetur. </a:t>
              </a:r>
              <a:endParaRPr lang="en-US" sz="1400">
                <a:latin typeface="Source Sans Pro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73324" y="2547801"/>
            <a:ext cx="3614081" cy="1014245"/>
            <a:chOff x="1171279" y="3067595"/>
            <a:chExt cx="3614081" cy="1014245"/>
          </a:xfrm>
        </p:grpSpPr>
        <p:sp>
          <p:nvSpPr>
            <p:cNvPr id="21" name="Oval 20"/>
            <p:cNvSpPr/>
            <p:nvPr/>
          </p:nvSpPr>
          <p:spPr>
            <a:xfrm>
              <a:off x="1171279" y="3067595"/>
              <a:ext cx="884420" cy="88442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>
                  <a:solidFill>
                    <a:schemeClr val="accent2"/>
                  </a:solidFill>
                  <a:latin typeface="linea-basic-10" panose="02000509000000000000" pitchFamily="49" charset="0"/>
                </a:rPr>
                <a:t>d</a:t>
              </a:r>
              <a:endParaRPr lang="en-US" sz="4000">
                <a:solidFill>
                  <a:schemeClr val="accent2"/>
                </a:solidFill>
                <a:latin typeface="linea-basic-10" panose="02000509000000000000" pitchFamily="49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2055699" y="3509805"/>
              <a:ext cx="2729661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086179" y="3128246"/>
              <a:ext cx="2272674" cy="953594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65"/>
                </a:spcBef>
              </a:pPr>
              <a:r>
                <a:rPr lang="zh-CN" altLang="en-US" sz="2400">
                  <a:solidFill>
                    <a:schemeClr val="accent2"/>
                  </a:solidFill>
                  <a:latin typeface="Bebas Neue" charset="0"/>
                  <a:ea typeface="Bebas Neue" charset="0"/>
                  <a:cs typeface="Bebas Neue" charset="0"/>
                </a:rPr>
                <a:t>添加标题</a:t>
              </a:r>
              <a:endParaRPr lang="en-US" altLang="zh-CN" sz="2400">
                <a:solidFill>
                  <a:schemeClr val="accent2"/>
                </a:solidFill>
                <a:latin typeface="Bebas Neue" charset="0"/>
                <a:ea typeface="Bebas Neue" charset="0"/>
                <a:cs typeface="Bebas Neue" charset="0"/>
              </a:endParaRPr>
            </a:p>
            <a:p>
              <a:pPr>
                <a:lnSpc>
                  <a:spcPct val="90000"/>
                </a:lnSpc>
                <a:spcBef>
                  <a:spcPts val="1065"/>
                </a:spcBef>
              </a:pPr>
              <a:r>
                <a:rPr lang="en-US" sz="1400">
                  <a:latin typeface="Source Sans Pro" charset="0"/>
                </a:rPr>
                <a:t>Lorem ipsum dolor sit amet, consectetur. </a:t>
              </a:r>
              <a:endParaRPr lang="en-US" sz="1400">
                <a:latin typeface="Source Sans Pro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50957" y="4092821"/>
            <a:ext cx="3614081" cy="1014245"/>
            <a:chOff x="1171279" y="4729903"/>
            <a:chExt cx="3614081" cy="1014245"/>
          </a:xfrm>
        </p:grpSpPr>
        <p:sp>
          <p:nvSpPr>
            <p:cNvPr id="24" name="Oval 23"/>
            <p:cNvSpPr/>
            <p:nvPr/>
          </p:nvSpPr>
          <p:spPr>
            <a:xfrm>
              <a:off x="1171279" y="4729903"/>
              <a:ext cx="884420" cy="884420"/>
            </a:xfrm>
            <a:prstGeom prst="ellipse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>
                  <a:solidFill>
                    <a:schemeClr val="accent4"/>
                  </a:solidFill>
                  <a:latin typeface="linea-basic-10" panose="02000509000000000000" pitchFamily="49" charset="0"/>
                </a:rPr>
                <a:t>Q</a:t>
              </a:r>
              <a:endParaRPr lang="en-US" sz="4000">
                <a:solidFill>
                  <a:schemeClr val="accent4"/>
                </a:solidFill>
                <a:latin typeface="linea-basic-10" panose="02000509000000000000" pitchFamily="49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>
              <a:off x="2055699" y="5172113"/>
              <a:ext cx="2729661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086179" y="4790554"/>
              <a:ext cx="2272674" cy="953594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65"/>
                </a:spcBef>
              </a:pPr>
              <a:r>
                <a:rPr lang="zh-CN" altLang="en-US" sz="2400">
                  <a:solidFill>
                    <a:schemeClr val="accent4"/>
                  </a:solidFill>
                  <a:latin typeface="Bebas Neue" charset="0"/>
                  <a:ea typeface="Bebas Neue" charset="0"/>
                  <a:cs typeface="Bebas Neue" charset="0"/>
                </a:rPr>
                <a:t>添加标题</a:t>
              </a:r>
              <a:endParaRPr lang="en-US" altLang="zh-CN" sz="2400">
                <a:solidFill>
                  <a:schemeClr val="accent4"/>
                </a:solidFill>
                <a:latin typeface="Bebas Neue" charset="0"/>
                <a:ea typeface="Bebas Neue" charset="0"/>
                <a:cs typeface="Bebas Neue" charset="0"/>
              </a:endParaRPr>
            </a:p>
            <a:p>
              <a:pPr>
                <a:lnSpc>
                  <a:spcPct val="90000"/>
                </a:lnSpc>
                <a:spcBef>
                  <a:spcPts val="1065"/>
                </a:spcBef>
              </a:pPr>
              <a:r>
                <a:rPr lang="en-US" sz="1400">
                  <a:latin typeface="Source Sans Pro" charset="0"/>
                </a:rPr>
                <a:t>Lorem ipsum dolor sit amet, consectetur. </a:t>
              </a:r>
              <a:endParaRPr lang="en-US" sz="1400">
                <a:latin typeface="Source Sans Pro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941860" y="4245593"/>
            <a:ext cx="2105891" cy="1889256"/>
            <a:chOff x="4941859" y="4245593"/>
            <a:chExt cx="2105891" cy="1889256"/>
          </a:xfrm>
        </p:grpSpPr>
        <p:sp>
          <p:nvSpPr>
            <p:cNvPr id="30" name="Rounded Rectangle 29"/>
            <p:cNvSpPr/>
            <p:nvPr/>
          </p:nvSpPr>
          <p:spPr>
            <a:xfrm>
              <a:off x="5151371" y="4245593"/>
              <a:ext cx="1889256" cy="1889256"/>
            </a:xfrm>
            <a:prstGeom prst="roundRect">
              <a:avLst>
                <a:gd name="adj" fmla="val 6831"/>
              </a:avLst>
            </a:prstGeom>
            <a:solidFill>
              <a:schemeClr val="accent5"/>
            </a:solidFill>
            <a:ln>
              <a:noFill/>
            </a:ln>
            <a:scene3d>
              <a:camera prst="isometricTopUp"/>
              <a:lightRig rig="threePt" dir="t"/>
            </a:scene3d>
            <a:sp3d extrusionH="127000" prstMaterial="matte">
              <a:extrusionClr>
                <a:schemeClr val="accent4"/>
              </a:extrusionClr>
              <a:contourClr>
                <a:schemeClr val="accent5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6000" b="1">
                  <a:latin typeface="Bebas Neue" charset="0"/>
                  <a:ea typeface="Bebas Neue" charset="0"/>
                  <a:cs typeface="Bebas Neue" charset="0"/>
                </a:rPr>
                <a:t>05</a:t>
              </a:r>
              <a:endParaRPr lang="en-US" sz="60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31" name="Flowchart: Decision 30"/>
            <p:cNvSpPr/>
            <p:nvPr/>
          </p:nvSpPr>
          <p:spPr>
            <a:xfrm>
              <a:off x="4941859" y="4314106"/>
              <a:ext cx="2105891" cy="1193191"/>
            </a:xfrm>
            <a:prstGeom prst="flowChartDecision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679035" y="3435809"/>
            <a:ext cx="2346244" cy="1947571"/>
            <a:chOff x="4679034" y="3435808"/>
            <a:chExt cx="2346244" cy="1947571"/>
          </a:xfrm>
        </p:grpSpPr>
        <p:sp>
          <p:nvSpPr>
            <p:cNvPr id="8" name="Rounded Rectangle 7"/>
            <p:cNvSpPr/>
            <p:nvPr/>
          </p:nvSpPr>
          <p:spPr>
            <a:xfrm>
              <a:off x="4679034" y="3494123"/>
              <a:ext cx="1889256" cy="1889256"/>
            </a:xfrm>
            <a:prstGeom prst="roundRect">
              <a:avLst>
                <a:gd name="adj" fmla="val 6831"/>
              </a:avLst>
            </a:prstGeom>
            <a:solidFill>
              <a:schemeClr val="accent4"/>
            </a:solidFill>
            <a:ln>
              <a:noFill/>
            </a:ln>
            <a:scene3d>
              <a:camera prst="isometricTopUp"/>
              <a:lightRig rig="threePt" dir="t"/>
            </a:scene3d>
            <a:sp3d extrusionH="127000" prstMaterial="matte">
              <a:extrusionClr>
                <a:schemeClr val="accent4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6000" b="1">
                  <a:latin typeface="Bebas Neue" charset="0"/>
                  <a:ea typeface="Bebas Neue" charset="0"/>
                  <a:cs typeface="Bebas Neue" charset="0"/>
                </a:rPr>
                <a:t>04</a:t>
              </a:r>
              <a:endParaRPr lang="en-US" sz="60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4919387" y="3435808"/>
              <a:ext cx="2105891" cy="1193191"/>
            </a:xfrm>
            <a:prstGeom prst="flowChartDecision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088492" y="2690502"/>
            <a:ext cx="2318147" cy="1941407"/>
            <a:chOff x="5088491" y="2690501"/>
            <a:chExt cx="2318147" cy="1941407"/>
          </a:xfrm>
        </p:grpSpPr>
        <p:sp>
          <p:nvSpPr>
            <p:cNvPr id="7" name="Rounded Rectangle 6"/>
            <p:cNvSpPr/>
            <p:nvPr/>
          </p:nvSpPr>
          <p:spPr>
            <a:xfrm>
              <a:off x="5517382" y="2742652"/>
              <a:ext cx="1889256" cy="1889256"/>
            </a:xfrm>
            <a:prstGeom prst="roundRect">
              <a:avLst>
                <a:gd name="adj" fmla="val 6831"/>
              </a:avLst>
            </a:prstGeom>
            <a:solidFill>
              <a:schemeClr val="accent3"/>
            </a:solidFill>
            <a:ln>
              <a:noFill/>
            </a:ln>
            <a:scene3d>
              <a:camera prst="isometricTopUp"/>
              <a:lightRig rig="threePt" dir="t"/>
            </a:scene3d>
            <a:sp3d extrusionH="127000" prstMaterial="matte">
              <a:extrusionClr>
                <a:schemeClr val="accent3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6000" b="1">
                  <a:latin typeface="Bebas Neue" charset="0"/>
                  <a:ea typeface="Bebas Neue" charset="0"/>
                  <a:cs typeface="Bebas Neue" charset="0"/>
                </a:rPr>
                <a:t>03</a:t>
              </a:r>
              <a:endParaRPr lang="en-US" sz="60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5088491" y="2690501"/>
              <a:ext cx="2105891" cy="1193192"/>
            </a:xfrm>
            <a:prstGeom prst="flowChartDecision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679035" y="1985018"/>
            <a:ext cx="2242699" cy="1895420"/>
            <a:chOff x="4679035" y="1985017"/>
            <a:chExt cx="2242698" cy="1895420"/>
          </a:xfrm>
        </p:grpSpPr>
        <p:sp>
          <p:nvSpPr>
            <p:cNvPr id="6" name="Rounded Rectangle 5"/>
            <p:cNvSpPr/>
            <p:nvPr/>
          </p:nvSpPr>
          <p:spPr>
            <a:xfrm>
              <a:off x="4679035" y="1991181"/>
              <a:ext cx="1889256" cy="1889256"/>
            </a:xfrm>
            <a:prstGeom prst="roundRect">
              <a:avLst>
                <a:gd name="adj" fmla="val 6831"/>
              </a:avLst>
            </a:prstGeom>
            <a:solidFill>
              <a:schemeClr val="accent2"/>
            </a:solidFill>
            <a:ln>
              <a:noFill/>
            </a:ln>
            <a:scene3d>
              <a:camera prst="isometricTopUp"/>
              <a:lightRig rig="threePt" dir="t"/>
            </a:scene3d>
            <a:sp3d extrusionH="127000" prstMaterial="matte">
              <a:extrusionClr>
                <a:schemeClr val="accent2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6000" b="1">
                  <a:latin typeface="Bebas Neue" charset="0"/>
                  <a:ea typeface="Bebas Neue" charset="0"/>
                  <a:cs typeface="Bebas Neue" charset="0"/>
                </a:rPr>
                <a:t>02</a:t>
              </a:r>
              <a:endParaRPr lang="en-US" sz="60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5" name="Flowchart: Decision 4"/>
            <p:cNvSpPr/>
            <p:nvPr/>
          </p:nvSpPr>
          <p:spPr>
            <a:xfrm>
              <a:off x="4815842" y="1985017"/>
              <a:ext cx="2105891" cy="1193191"/>
            </a:xfrm>
            <a:prstGeom prst="flowChartDecision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5151372" y="1239711"/>
            <a:ext cx="1889256" cy="1889256"/>
          </a:xfrm>
          <a:prstGeom prst="roundRect">
            <a:avLst>
              <a:gd name="adj" fmla="val 6831"/>
            </a:avLst>
          </a:prstGeom>
          <a:ln>
            <a:noFill/>
          </a:ln>
          <a:scene3d>
            <a:camera prst="isometricTopUp"/>
            <a:lightRig rig="threePt" dir="t"/>
          </a:scene3d>
          <a:sp3d extrusionH="127000" prstMaterial="matte">
            <a:extrusionClr>
              <a:schemeClr val="accent1"/>
            </a:extrusionClr>
            <a:contourClr>
              <a:schemeClr val="accent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6000" b="1">
                <a:latin typeface="Bebas Neue" charset="0"/>
                <a:ea typeface="Bebas Neue" charset="0"/>
                <a:cs typeface="Bebas Neue" charset="0"/>
              </a:rPr>
              <a:t>01</a:t>
            </a:r>
            <a:endParaRPr lang="en-US" sz="6000" b="1">
              <a:latin typeface="Bebas Neue" charset="0"/>
              <a:ea typeface="Bebas Neue" charset="0"/>
              <a:cs typeface="Bebas Neue" charset="0"/>
            </a:endParaRPr>
          </a:p>
        </p:txBody>
      </p:sp>
      <p:sp>
        <p:nvSpPr>
          <p:cNvPr id="35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37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39" name="组合 38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48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1000" decel="8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11000" decel="89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11000" decel="89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11000" decel="89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11000" decel="89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Group 26"/>
          <p:cNvGrpSpPr/>
          <p:nvPr/>
        </p:nvGrpSpPr>
        <p:grpSpPr>
          <a:xfrm>
            <a:off x="5510213" y="2004564"/>
            <a:ext cx="979488" cy="944563"/>
            <a:chOff x="5510213" y="1771650"/>
            <a:chExt cx="979488" cy="944563"/>
          </a:xfrm>
        </p:grpSpPr>
        <p:sp>
          <p:nvSpPr>
            <p:cNvPr id="7" name="Freeform 5"/>
            <p:cNvSpPr/>
            <p:nvPr/>
          </p:nvSpPr>
          <p:spPr bwMode="auto">
            <a:xfrm>
              <a:off x="5510213" y="1771650"/>
              <a:ext cx="979488" cy="944563"/>
            </a:xfrm>
            <a:custGeom>
              <a:gdLst>
                <a:gd name="T0" fmla="*/ 315 w 617"/>
                <a:gd name="T1" fmla="*/ 0 h 595"/>
                <a:gd name="T2" fmla="*/ 617 w 617"/>
                <a:gd name="T3" fmla="*/ 461 h 595"/>
                <a:gd name="T4" fmla="*/ 520 w 617"/>
                <a:gd name="T5" fmla="*/ 595 h 595"/>
                <a:gd name="T6" fmla="*/ 315 w 617"/>
                <a:gd name="T7" fmla="*/ 595 h 595"/>
                <a:gd name="T8" fmla="*/ 109 w 617"/>
                <a:gd name="T9" fmla="*/ 595 h 595"/>
                <a:gd name="T10" fmla="*/ 0 w 617"/>
                <a:gd name="T11" fmla="*/ 461 h 595"/>
                <a:gd name="T12" fmla="*/ 315 w 617"/>
                <a:gd name="T13" fmla="*/ 0 h 5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7" h="595">
                  <a:moveTo>
                    <a:pt x="315" y="0"/>
                  </a:moveTo>
                  <a:lnTo>
                    <a:pt x="617" y="461"/>
                  </a:lnTo>
                  <a:lnTo>
                    <a:pt x="520" y="595"/>
                  </a:lnTo>
                  <a:lnTo>
                    <a:pt x="315" y="595"/>
                  </a:lnTo>
                  <a:lnTo>
                    <a:pt x="109" y="595"/>
                  </a:lnTo>
                  <a:lnTo>
                    <a:pt x="0" y="461"/>
                  </a:lnTo>
                  <a:lnTo>
                    <a:pt x="31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5510213" y="1771650"/>
              <a:ext cx="979488" cy="731838"/>
            </a:xfrm>
            <a:custGeom>
              <a:gdLst>
                <a:gd name="T0" fmla="*/ 315 w 617"/>
                <a:gd name="T1" fmla="*/ 0 h 461"/>
                <a:gd name="T2" fmla="*/ 617 w 617"/>
                <a:gd name="T3" fmla="*/ 461 h 461"/>
                <a:gd name="T4" fmla="*/ 315 w 617"/>
                <a:gd name="T5" fmla="*/ 461 h 461"/>
                <a:gd name="T6" fmla="*/ 0 w 617"/>
                <a:gd name="T7" fmla="*/ 461 h 461"/>
                <a:gd name="T8" fmla="*/ 315 w 617"/>
                <a:gd name="T9" fmla="*/ 0 h 4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7" h="461">
                  <a:moveTo>
                    <a:pt x="315" y="0"/>
                  </a:moveTo>
                  <a:lnTo>
                    <a:pt x="617" y="461"/>
                  </a:lnTo>
                  <a:lnTo>
                    <a:pt x="315" y="461"/>
                  </a:lnTo>
                  <a:lnTo>
                    <a:pt x="0" y="461"/>
                  </a:lnTo>
                  <a:lnTo>
                    <a:pt x="3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106989" y="2949126"/>
            <a:ext cx="1804988" cy="615951"/>
            <a:chOff x="5106988" y="2716213"/>
            <a:chExt cx="1804988" cy="615950"/>
          </a:xfrm>
        </p:grpSpPr>
        <p:sp>
          <p:nvSpPr>
            <p:cNvPr id="9" name="Freeform 7"/>
            <p:cNvSpPr/>
            <p:nvPr/>
          </p:nvSpPr>
          <p:spPr bwMode="auto">
            <a:xfrm>
              <a:off x="5106988" y="2716213"/>
              <a:ext cx="1804988" cy="615950"/>
            </a:xfrm>
            <a:custGeom>
              <a:gdLst>
                <a:gd name="T0" fmla="*/ 169 w 1137"/>
                <a:gd name="T1" fmla="*/ 0 h 388"/>
                <a:gd name="T2" fmla="*/ 569 w 1137"/>
                <a:gd name="T3" fmla="*/ 0 h 388"/>
                <a:gd name="T4" fmla="*/ 956 w 1137"/>
                <a:gd name="T5" fmla="*/ 0 h 388"/>
                <a:gd name="T6" fmla="*/ 1137 w 1137"/>
                <a:gd name="T7" fmla="*/ 267 h 388"/>
                <a:gd name="T8" fmla="*/ 883 w 1137"/>
                <a:gd name="T9" fmla="*/ 388 h 388"/>
                <a:gd name="T10" fmla="*/ 569 w 1137"/>
                <a:gd name="T11" fmla="*/ 388 h 388"/>
                <a:gd name="T12" fmla="*/ 254 w 1137"/>
                <a:gd name="T13" fmla="*/ 388 h 388"/>
                <a:gd name="T14" fmla="*/ 0 w 1137"/>
                <a:gd name="T15" fmla="*/ 267 h 388"/>
                <a:gd name="T16" fmla="*/ 169 w 1137"/>
                <a:gd name="T17" fmla="*/ 0 h 3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7" h="388">
                  <a:moveTo>
                    <a:pt x="169" y="0"/>
                  </a:moveTo>
                  <a:lnTo>
                    <a:pt x="569" y="0"/>
                  </a:lnTo>
                  <a:lnTo>
                    <a:pt x="956" y="0"/>
                  </a:lnTo>
                  <a:lnTo>
                    <a:pt x="1137" y="267"/>
                  </a:lnTo>
                  <a:lnTo>
                    <a:pt x="883" y="388"/>
                  </a:lnTo>
                  <a:lnTo>
                    <a:pt x="569" y="388"/>
                  </a:lnTo>
                  <a:lnTo>
                    <a:pt x="254" y="388"/>
                  </a:lnTo>
                  <a:lnTo>
                    <a:pt x="0" y="267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5106988" y="2716213"/>
              <a:ext cx="1804988" cy="423863"/>
            </a:xfrm>
            <a:custGeom>
              <a:gdLst>
                <a:gd name="T0" fmla="*/ 169 w 1137"/>
                <a:gd name="T1" fmla="*/ 0 h 267"/>
                <a:gd name="T2" fmla="*/ 569 w 1137"/>
                <a:gd name="T3" fmla="*/ 0 h 267"/>
                <a:gd name="T4" fmla="*/ 956 w 1137"/>
                <a:gd name="T5" fmla="*/ 0 h 267"/>
                <a:gd name="T6" fmla="*/ 1137 w 1137"/>
                <a:gd name="T7" fmla="*/ 267 h 267"/>
                <a:gd name="T8" fmla="*/ 569 w 1137"/>
                <a:gd name="T9" fmla="*/ 267 h 267"/>
                <a:gd name="T10" fmla="*/ 0 w 1137"/>
                <a:gd name="T11" fmla="*/ 267 h 267"/>
                <a:gd name="T12" fmla="*/ 169 w 1137"/>
                <a:gd name="T13" fmla="*/ 0 h 2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7" h="267">
                  <a:moveTo>
                    <a:pt x="169" y="0"/>
                  </a:moveTo>
                  <a:lnTo>
                    <a:pt x="569" y="0"/>
                  </a:lnTo>
                  <a:lnTo>
                    <a:pt x="956" y="0"/>
                  </a:lnTo>
                  <a:lnTo>
                    <a:pt x="1137" y="267"/>
                  </a:lnTo>
                  <a:lnTo>
                    <a:pt x="569" y="267"/>
                  </a:lnTo>
                  <a:lnTo>
                    <a:pt x="0" y="267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84713" y="3565076"/>
            <a:ext cx="2630488" cy="635000"/>
            <a:chOff x="4684713" y="3332163"/>
            <a:chExt cx="2630488" cy="635000"/>
          </a:xfrm>
        </p:grpSpPr>
        <p:sp>
          <p:nvSpPr>
            <p:cNvPr id="11" name="Freeform 9"/>
            <p:cNvSpPr/>
            <p:nvPr/>
          </p:nvSpPr>
          <p:spPr bwMode="auto">
            <a:xfrm>
              <a:off x="4684713" y="3332163"/>
              <a:ext cx="2630488" cy="635000"/>
            </a:xfrm>
            <a:custGeom>
              <a:gdLst>
                <a:gd name="T0" fmla="*/ 181 w 1657"/>
                <a:gd name="T1" fmla="*/ 0 h 400"/>
                <a:gd name="T2" fmla="*/ 835 w 1657"/>
                <a:gd name="T3" fmla="*/ 0 h 400"/>
                <a:gd name="T4" fmla="*/ 1476 w 1657"/>
                <a:gd name="T5" fmla="*/ 0 h 400"/>
                <a:gd name="T6" fmla="*/ 1657 w 1657"/>
                <a:gd name="T7" fmla="*/ 267 h 400"/>
                <a:gd name="T8" fmla="*/ 1403 w 1657"/>
                <a:gd name="T9" fmla="*/ 400 h 400"/>
                <a:gd name="T10" fmla="*/ 835 w 1657"/>
                <a:gd name="T11" fmla="*/ 400 h 400"/>
                <a:gd name="T12" fmla="*/ 266 w 1657"/>
                <a:gd name="T13" fmla="*/ 400 h 400"/>
                <a:gd name="T14" fmla="*/ 0 w 1657"/>
                <a:gd name="T15" fmla="*/ 267 h 400"/>
                <a:gd name="T16" fmla="*/ 181 w 1657"/>
                <a:gd name="T17" fmla="*/ 0 h 4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7" h="400">
                  <a:moveTo>
                    <a:pt x="181" y="0"/>
                  </a:moveTo>
                  <a:lnTo>
                    <a:pt x="835" y="0"/>
                  </a:lnTo>
                  <a:lnTo>
                    <a:pt x="1476" y="0"/>
                  </a:lnTo>
                  <a:lnTo>
                    <a:pt x="1657" y="267"/>
                  </a:lnTo>
                  <a:lnTo>
                    <a:pt x="1403" y="400"/>
                  </a:lnTo>
                  <a:lnTo>
                    <a:pt x="835" y="400"/>
                  </a:lnTo>
                  <a:lnTo>
                    <a:pt x="266" y="400"/>
                  </a:lnTo>
                  <a:lnTo>
                    <a:pt x="0" y="267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4684713" y="3332163"/>
              <a:ext cx="2630488" cy="423863"/>
            </a:xfrm>
            <a:custGeom>
              <a:gdLst>
                <a:gd name="T0" fmla="*/ 181 w 1657"/>
                <a:gd name="T1" fmla="*/ 0 h 267"/>
                <a:gd name="T2" fmla="*/ 835 w 1657"/>
                <a:gd name="T3" fmla="*/ 0 h 267"/>
                <a:gd name="T4" fmla="*/ 1476 w 1657"/>
                <a:gd name="T5" fmla="*/ 0 h 267"/>
                <a:gd name="T6" fmla="*/ 1657 w 1657"/>
                <a:gd name="T7" fmla="*/ 267 h 267"/>
                <a:gd name="T8" fmla="*/ 835 w 1657"/>
                <a:gd name="T9" fmla="*/ 267 h 267"/>
                <a:gd name="T10" fmla="*/ 0 w 1657"/>
                <a:gd name="T11" fmla="*/ 267 h 267"/>
                <a:gd name="T12" fmla="*/ 181 w 1657"/>
                <a:gd name="T13" fmla="*/ 0 h 2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7" h="267">
                  <a:moveTo>
                    <a:pt x="181" y="0"/>
                  </a:moveTo>
                  <a:lnTo>
                    <a:pt x="835" y="0"/>
                  </a:lnTo>
                  <a:lnTo>
                    <a:pt x="1476" y="0"/>
                  </a:lnTo>
                  <a:lnTo>
                    <a:pt x="1657" y="267"/>
                  </a:lnTo>
                  <a:lnTo>
                    <a:pt x="835" y="267"/>
                  </a:lnTo>
                  <a:lnTo>
                    <a:pt x="0" y="267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281489" y="4200076"/>
            <a:ext cx="3455988" cy="617539"/>
            <a:chOff x="4281488" y="3967163"/>
            <a:chExt cx="3455988" cy="617538"/>
          </a:xfrm>
        </p:grpSpPr>
        <p:sp>
          <p:nvSpPr>
            <p:cNvPr id="13" name="Freeform 11"/>
            <p:cNvSpPr/>
            <p:nvPr/>
          </p:nvSpPr>
          <p:spPr bwMode="auto">
            <a:xfrm>
              <a:off x="4281488" y="3967163"/>
              <a:ext cx="3455988" cy="617538"/>
            </a:xfrm>
            <a:custGeom>
              <a:gdLst>
                <a:gd name="T0" fmla="*/ 1089 w 2177"/>
                <a:gd name="T1" fmla="*/ 0 h 389"/>
                <a:gd name="T2" fmla="*/ 1996 w 2177"/>
                <a:gd name="T3" fmla="*/ 0 h 389"/>
                <a:gd name="T4" fmla="*/ 2177 w 2177"/>
                <a:gd name="T5" fmla="*/ 267 h 389"/>
                <a:gd name="T6" fmla="*/ 1923 w 2177"/>
                <a:gd name="T7" fmla="*/ 389 h 389"/>
                <a:gd name="T8" fmla="*/ 1089 w 2177"/>
                <a:gd name="T9" fmla="*/ 389 h 389"/>
                <a:gd name="T10" fmla="*/ 242 w 2177"/>
                <a:gd name="T11" fmla="*/ 389 h 389"/>
                <a:gd name="T12" fmla="*/ 0 w 2177"/>
                <a:gd name="T13" fmla="*/ 267 h 389"/>
                <a:gd name="T14" fmla="*/ 169 w 2177"/>
                <a:gd name="T15" fmla="*/ 0 h 389"/>
                <a:gd name="T16" fmla="*/ 1089 w 2177"/>
                <a:gd name="T17" fmla="*/ 0 h 3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77" h="389">
                  <a:moveTo>
                    <a:pt x="1089" y="0"/>
                  </a:moveTo>
                  <a:lnTo>
                    <a:pt x="1996" y="0"/>
                  </a:lnTo>
                  <a:lnTo>
                    <a:pt x="2177" y="267"/>
                  </a:lnTo>
                  <a:lnTo>
                    <a:pt x="1923" y="389"/>
                  </a:lnTo>
                  <a:lnTo>
                    <a:pt x="1089" y="389"/>
                  </a:lnTo>
                  <a:lnTo>
                    <a:pt x="242" y="389"/>
                  </a:lnTo>
                  <a:lnTo>
                    <a:pt x="0" y="267"/>
                  </a:lnTo>
                  <a:lnTo>
                    <a:pt x="169" y="0"/>
                  </a:lnTo>
                  <a:lnTo>
                    <a:pt x="1089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4281488" y="3967163"/>
              <a:ext cx="3455988" cy="423863"/>
            </a:xfrm>
            <a:custGeom>
              <a:gdLst>
                <a:gd name="T0" fmla="*/ 1089 w 2177"/>
                <a:gd name="T1" fmla="*/ 0 h 267"/>
                <a:gd name="T2" fmla="*/ 1996 w 2177"/>
                <a:gd name="T3" fmla="*/ 0 h 267"/>
                <a:gd name="T4" fmla="*/ 2177 w 2177"/>
                <a:gd name="T5" fmla="*/ 267 h 267"/>
                <a:gd name="T6" fmla="*/ 1089 w 2177"/>
                <a:gd name="T7" fmla="*/ 267 h 267"/>
                <a:gd name="T8" fmla="*/ 0 w 2177"/>
                <a:gd name="T9" fmla="*/ 267 h 267"/>
                <a:gd name="T10" fmla="*/ 169 w 2177"/>
                <a:gd name="T11" fmla="*/ 0 h 267"/>
                <a:gd name="T12" fmla="*/ 1089 w 2177"/>
                <a:gd name="T13" fmla="*/ 0 h 2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7" h="267">
                  <a:moveTo>
                    <a:pt x="1089" y="0"/>
                  </a:moveTo>
                  <a:lnTo>
                    <a:pt x="1996" y="0"/>
                  </a:lnTo>
                  <a:lnTo>
                    <a:pt x="2177" y="267"/>
                  </a:lnTo>
                  <a:lnTo>
                    <a:pt x="1089" y="267"/>
                  </a:lnTo>
                  <a:lnTo>
                    <a:pt x="0" y="267"/>
                  </a:lnTo>
                  <a:lnTo>
                    <a:pt x="169" y="0"/>
                  </a:lnTo>
                  <a:lnTo>
                    <a:pt x="108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21114" y="4817614"/>
            <a:ext cx="4378325" cy="731839"/>
            <a:chOff x="3821113" y="4584700"/>
            <a:chExt cx="4378325" cy="731838"/>
          </a:xfrm>
        </p:grpSpPr>
        <p:sp>
          <p:nvSpPr>
            <p:cNvPr id="15" name="Freeform 13"/>
            <p:cNvSpPr/>
            <p:nvPr/>
          </p:nvSpPr>
          <p:spPr bwMode="auto">
            <a:xfrm>
              <a:off x="3821113" y="4584700"/>
              <a:ext cx="4378325" cy="731838"/>
            </a:xfrm>
            <a:custGeom>
              <a:gdLst>
                <a:gd name="T0" fmla="*/ 1379 w 2758"/>
                <a:gd name="T1" fmla="*/ 0 h 461"/>
                <a:gd name="T2" fmla="*/ 2540 w 2758"/>
                <a:gd name="T3" fmla="*/ 0 h 461"/>
                <a:gd name="T4" fmla="*/ 2758 w 2758"/>
                <a:gd name="T5" fmla="*/ 315 h 461"/>
                <a:gd name="T6" fmla="*/ 2467 w 2758"/>
                <a:gd name="T7" fmla="*/ 461 h 461"/>
                <a:gd name="T8" fmla="*/ 1379 w 2758"/>
                <a:gd name="T9" fmla="*/ 461 h 461"/>
                <a:gd name="T10" fmla="*/ 290 w 2758"/>
                <a:gd name="T11" fmla="*/ 461 h 461"/>
                <a:gd name="T12" fmla="*/ 0 w 2758"/>
                <a:gd name="T13" fmla="*/ 315 h 461"/>
                <a:gd name="T14" fmla="*/ 205 w 2758"/>
                <a:gd name="T15" fmla="*/ 0 h 461"/>
                <a:gd name="T16" fmla="*/ 1379 w 2758"/>
                <a:gd name="T17" fmla="*/ 0 h 4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58" h="461">
                  <a:moveTo>
                    <a:pt x="1379" y="0"/>
                  </a:moveTo>
                  <a:lnTo>
                    <a:pt x="2540" y="0"/>
                  </a:lnTo>
                  <a:lnTo>
                    <a:pt x="2758" y="315"/>
                  </a:lnTo>
                  <a:lnTo>
                    <a:pt x="2467" y="461"/>
                  </a:lnTo>
                  <a:lnTo>
                    <a:pt x="1379" y="461"/>
                  </a:lnTo>
                  <a:lnTo>
                    <a:pt x="290" y="461"/>
                  </a:lnTo>
                  <a:lnTo>
                    <a:pt x="0" y="315"/>
                  </a:lnTo>
                  <a:lnTo>
                    <a:pt x="205" y="0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3821113" y="4584700"/>
              <a:ext cx="4378325" cy="500063"/>
            </a:xfrm>
            <a:custGeom>
              <a:gdLst>
                <a:gd name="T0" fmla="*/ 1379 w 2758"/>
                <a:gd name="T1" fmla="*/ 0 h 315"/>
                <a:gd name="T2" fmla="*/ 2540 w 2758"/>
                <a:gd name="T3" fmla="*/ 0 h 315"/>
                <a:gd name="T4" fmla="*/ 2758 w 2758"/>
                <a:gd name="T5" fmla="*/ 315 h 315"/>
                <a:gd name="T6" fmla="*/ 1379 w 2758"/>
                <a:gd name="T7" fmla="*/ 315 h 315"/>
                <a:gd name="T8" fmla="*/ 0 w 2758"/>
                <a:gd name="T9" fmla="*/ 315 h 315"/>
                <a:gd name="T10" fmla="*/ 205 w 2758"/>
                <a:gd name="T11" fmla="*/ 0 h 315"/>
                <a:gd name="T12" fmla="*/ 1379 w 2758"/>
                <a:gd name="T13" fmla="*/ 0 h 3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58" h="315">
                  <a:moveTo>
                    <a:pt x="1379" y="0"/>
                  </a:moveTo>
                  <a:lnTo>
                    <a:pt x="2540" y="0"/>
                  </a:lnTo>
                  <a:lnTo>
                    <a:pt x="2758" y="315"/>
                  </a:lnTo>
                  <a:lnTo>
                    <a:pt x="1379" y="315"/>
                  </a:lnTo>
                  <a:lnTo>
                    <a:pt x="0" y="315"/>
                  </a:lnTo>
                  <a:lnTo>
                    <a:pt x="205" y="0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sp>
        <p:nvSpPr>
          <p:cNvPr id="17" name="Right Arrow 16"/>
          <p:cNvSpPr/>
          <p:nvPr/>
        </p:nvSpPr>
        <p:spPr>
          <a:xfrm>
            <a:off x="6489702" y="2110795"/>
            <a:ext cx="876143" cy="508944"/>
          </a:xfrm>
          <a:prstGeom prst="rightArrow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alpha val="51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>
              <a:latin typeface="Source Sans Pro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91583" y="1934269"/>
            <a:ext cx="2495360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添加标题</a:t>
            </a: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01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99843" y="2832569"/>
            <a:ext cx="2495360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添加标题</a:t>
            </a: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02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20" name="Right Arrow 19"/>
          <p:cNvSpPr/>
          <p:nvPr/>
        </p:nvSpPr>
        <p:spPr>
          <a:xfrm flipH="1">
            <a:off x="4211797" y="2907945"/>
            <a:ext cx="876143" cy="508944"/>
          </a:xfrm>
          <a:prstGeom prst="rightArrow">
            <a:avLst/>
          </a:prstGeom>
          <a:gradFill>
            <a:gsLst>
              <a:gs pos="0">
                <a:schemeClr val="bg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>
              <a:latin typeface="Source Sans Pro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7315202" y="3527872"/>
            <a:ext cx="876143" cy="508944"/>
          </a:xfrm>
          <a:prstGeom prst="rightArrow">
            <a:avLst/>
          </a:prstGeom>
          <a:gradFill>
            <a:gsLst>
              <a:gs pos="0">
                <a:schemeClr val="bg1"/>
              </a:gs>
              <a:gs pos="100000">
                <a:schemeClr val="accent3">
                  <a:alpha val="5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>
              <a:latin typeface="Source Sans Pro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17083" y="3351346"/>
            <a:ext cx="2495360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添加标题</a:t>
            </a: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03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4079" y="4059767"/>
            <a:ext cx="2495360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添加标题</a:t>
            </a: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04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24" name="Right Arrow 23"/>
          <p:cNvSpPr/>
          <p:nvPr/>
        </p:nvSpPr>
        <p:spPr>
          <a:xfrm flipH="1">
            <a:off x="3416033" y="4135144"/>
            <a:ext cx="876143" cy="508944"/>
          </a:xfrm>
          <a:prstGeom prst="rightArrow">
            <a:avLst/>
          </a:prstGeom>
          <a:gradFill>
            <a:gsLst>
              <a:gs pos="0">
                <a:schemeClr val="bg1"/>
              </a:gs>
              <a:gs pos="100000">
                <a:schemeClr val="accent4">
                  <a:alpha val="51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>
              <a:latin typeface="Source Sans Pro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8197853" y="4876480"/>
            <a:ext cx="876143" cy="508944"/>
          </a:xfrm>
          <a:prstGeom prst="rightArrow">
            <a:avLst/>
          </a:prstGeom>
          <a:gradFill>
            <a:gsLst>
              <a:gs pos="0">
                <a:schemeClr val="bg1"/>
              </a:gs>
              <a:gs pos="100000">
                <a:schemeClr val="accent5"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>
              <a:latin typeface="Source Sans Pr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99732" y="4699954"/>
            <a:ext cx="2495360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>
                <a:latin typeface="Bebas Neue" charset="0"/>
                <a:ea typeface="Bebas Neue" charset="0"/>
                <a:cs typeface="Bebas Neue" charset="0"/>
              </a:rPr>
              <a:t>添加标题</a:t>
            </a:r>
            <a:r>
              <a:rPr lang="en-US" sz="2400">
                <a:latin typeface="Bebas Neue" charset="0"/>
                <a:ea typeface="Bebas Neue" charset="0"/>
                <a:cs typeface="Bebas Neue" charset="0"/>
              </a:rPr>
              <a:t>05</a:t>
            </a:r>
            <a:endParaRPr lang="en-US" sz="24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32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34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36" name="组合 35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37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 animBg="1"/>
      <p:bldP spid="21" grpId="0" animBg="1"/>
      <p:bldP spid="22" grpId="0"/>
      <p:bldP spid="23" grpId="0"/>
      <p:bldP spid="24" grpId="0" animBg="1"/>
      <p:bldP spid="25" grpId="0" animBg="1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Freeform 5"/>
          <p:cNvSpPr/>
          <p:nvPr/>
        </p:nvSpPr>
        <p:spPr bwMode="auto">
          <a:xfrm>
            <a:off x="2743270" y="2568899"/>
            <a:ext cx="1860551" cy="3206751"/>
          </a:xfrm>
          <a:custGeom>
            <a:gdLst>
              <a:gd name="T0" fmla="*/ 226 w 226"/>
              <a:gd name="T1" fmla="*/ 0 h 390"/>
              <a:gd name="T2" fmla="*/ 169 w 226"/>
              <a:gd name="T3" fmla="*/ 33 h 390"/>
              <a:gd name="T4" fmla="*/ 169 w 226"/>
              <a:gd name="T5" fmla="*/ 98 h 390"/>
              <a:gd name="T6" fmla="*/ 113 w 226"/>
              <a:gd name="T7" fmla="*/ 130 h 390"/>
              <a:gd name="T8" fmla="*/ 113 w 226"/>
              <a:gd name="T9" fmla="*/ 195 h 390"/>
              <a:gd name="T10" fmla="*/ 56 w 226"/>
              <a:gd name="T11" fmla="*/ 228 h 390"/>
              <a:gd name="T12" fmla="*/ 56 w 226"/>
              <a:gd name="T13" fmla="*/ 293 h 390"/>
              <a:gd name="T14" fmla="*/ 0 w 226"/>
              <a:gd name="T15" fmla="*/ 325 h 390"/>
              <a:gd name="T16" fmla="*/ 0 w 226"/>
              <a:gd name="T17" fmla="*/ 390 h 390"/>
              <a:gd name="T18" fmla="*/ 225 w 226"/>
              <a:gd name="T19" fmla="*/ 260 h 390"/>
              <a:gd name="T20" fmla="*/ 226 w 226"/>
              <a:gd name="T21" fmla="*/ 0 h 39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6" h="390">
                <a:moveTo>
                  <a:pt x="226" y="0"/>
                </a:moveTo>
                <a:cubicBezTo>
                  <a:pt x="169" y="33"/>
                  <a:pt x="169" y="33"/>
                  <a:pt x="169" y="33"/>
                </a:cubicBezTo>
                <a:cubicBezTo>
                  <a:pt x="169" y="98"/>
                  <a:pt x="169" y="98"/>
                  <a:pt x="169" y="98"/>
                </a:cubicBezTo>
                <a:cubicBezTo>
                  <a:pt x="113" y="130"/>
                  <a:pt x="113" y="130"/>
                  <a:pt x="113" y="130"/>
                </a:cubicBezTo>
                <a:cubicBezTo>
                  <a:pt x="113" y="195"/>
                  <a:pt x="113" y="195"/>
                  <a:pt x="113" y="195"/>
                </a:cubicBezTo>
                <a:cubicBezTo>
                  <a:pt x="56" y="228"/>
                  <a:pt x="56" y="228"/>
                  <a:pt x="56" y="228"/>
                </a:cubicBezTo>
                <a:cubicBezTo>
                  <a:pt x="56" y="293"/>
                  <a:pt x="56" y="293"/>
                  <a:pt x="56" y="293"/>
                </a:cubicBezTo>
                <a:cubicBezTo>
                  <a:pt x="0" y="325"/>
                  <a:pt x="0" y="325"/>
                  <a:pt x="0" y="325"/>
                </a:cubicBezTo>
                <a:cubicBezTo>
                  <a:pt x="0" y="390"/>
                  <a:pt x="0" y="390"/>
                  <a:pt x="0" y="390"/>
                </a:cubicBezTo>
                <a:cubicBezTo>
                  <a:pt x="21" y="378"/>
                  <a:pt x="197" y="276"/>
                  <a:pt x="225" y="260"/>
                </a:cubicBezTo>
                <a:cubicBezTo>
                  <a:pt x="225" y="232"/>
                  <a:pt x="225" y="40"/>
                  <a:pt x="226" y="0"/>
                </a:cubicBezTo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sp>
        <p:nvSpPr>
          <p:cNvPr id="8" name="Freeform 6"/>
          <p:cNvSpPr/>
          <p:nvPr/>
        </p:nvSpPr>
        <p:spPr bwMode="auto">
          <a:xfrm>
            <a:off x="884308" y="1492575"/>
            <a:ext cx="3719513" cy="1347788"/>
          </a:xfrm>
          <a:custGeom>
            <a:gdLst>
              <a:gd name="T0" fmla="*/ 0 w 2343"/>
              <a:gd name="T1" fmla="*/ 678 h 849"/>
              <a:gd name="T2" fmla="*/ 1166 w 2343"/>
              <a:gd name="T3" fmla="*/ 0 h 849"/>
              <a:gd name="T4" fmla="*/ 2343 w 2343"/>
              <a:gd name="T5" fmla="*/ 678 h 849"/>
              <a:gd name="T6" fmla="*/ 2047 w 2343"/>
              <a:gd name="T7" fmla="*/ 849 h 849"/>
              <a:gd name="T8" fmla="*/ 295 w 2343"/>
              <a:gd name="T9" fmla="*/ 844 h 849"/>
              <a:gd name="T10" fmla="*/ 0 w 2343"/>
              <a:gd name="T11" fmla="*/ 678 h 8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43" h="849">
                <a:moveTo>
                  <a:pt x="0" y="678"/>
                </a:moveTo>
                <a:lnTo>
                  <a:pt x="1166" y="0"/>
                </a:lnTo>
                <a:lnTo>
                  <a:pt x="2343" y="678"/>
                </a:lnTo>
                <a:lnTo>
                  <a:pt x="2047" y="849"/>
                </a:lnTo>
                <a:lnTo>
                  <a:pt x="295" y="844"/>
                </a:lnTo>
                <a:lnTo>
                  <a:pt x="0" y="678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884307" y="2568899"/>
            <a:ext cx="1858963" cy="3206751"/>
          </a:xfrm>
          <a:custGeom>
            <a:gdLst>
              <a:gd name="T0" fmla="*/ 226 w 226"/>
              <a:gd name="T1" fmla="*/ 390 h 390"/>
              <a:gd name="T2" fmla="*/ 226 w 226"/>
              <a:gd name="T3" fmla="*/ 325 h 390"/>
              <a:gd name="T4" fmla="*/ 169 w 226"/>
              <a:gd name="T5" fmla="*/ 293 h 390"/>
              <a:gd name="T6" fmla="*/ 169 w 226"/>
              <a:gd name="T7" fmla="*/ 228 h 390"/>
              <a:gd name="T8" fmla="*/ 113 w 226"/>
              <a:gd name="T9" fmla="*/ 195 h 390"/>
              <a:gd name="T10" fmla="*/ 113 w 226"/>
              <a:gd name="T11" fmla="*/ 130 h 390"/>
              <a:gd name="T12" fmla="*/ 57 w 226"/>
              <a:gd name="T13" fmla="*/ 98 h 390"/>
              <a:gd name="T14" fmla="*/ 57 w 226"/>
              <a:gd name="T15" fmla="*/ 32 h 390"/>
              <a:gd name="T16" fmla="*/ 0 w 226"/>
              <a:gd name="T17" fmla="*/ 0 h 390"/>
              <a:gd name="T18" fmla="*/ 0 w 226"/>
              <a:gd name="T19" fmla="*/ 260 h 39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6" h="390">
                <a:moveTo>
                  <a:pt x="226" y="390"/>
                </a:moveTo>
                <a:cubicBezTo>
                  <a:pt x="226" y="325"/>
                  <a:pt x="226" y="325"/>
                  <a:pt x="226" y="325"/>
                </a:cubicBezTo>
                <a:cubicBezTo>
                  <a:pt x="169" y="293"/>
                  <a:pt x="169" y="293"/>
                  <a:pt x="169" y="293"/>
                </a:cubicBezTo>
                <a:cubicBezTo>
                  <a:pt x="169" y="228"/>
                  <a:pt x="169" y="228"/>
                  <a:pt x="169" y="228"/>
                </a:cubicBezTo>
                <a:cubicBezTo>
                  <a:pt x="113" y="195"/>
                  <a:pt x="113" y="195"/>
                  <a:pt x="113" y="195"/>
                </a:cubicBezTo>
                <a:cubicBezTo>
                  <a:pt x="113" y="130"/>
                  <a:pt x="113" y="130"/>
                  <a:pt x="113" y="130"/>
                </a:cubicBezTo>
                <a:cubicBezTo>
                  <a:pt x="57" y="98"/>
                  <a:pt x="57" y="98"/>
                  <a:pt x="57" y="98"/>
                </a:cubicBezTo>
                <a:cubicBezTo>
                  <a:pt x="57" y="32"/>
                  <a:pt x="57" y="32"/>
                  <a:pt x="57" y="32"/>
                </a:cubicBezTo>
                <a:cubicBezTo>
                  <a:pt x="0" y="0"/>
                  <a:pt x="0" y="0"/>
                  <a:pt x="0" y="0"/>
                </a:cubicBezTo>
                <a:cubicBezTo>
                  <a:pt x="0" y="24"/>
                  <a:pt x="0" y="228"/>
                  <a:pt x="0" y="260"/>
                </a:cubicBezTo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1352619" y="3372031"/>
            <a:ext cx="2781300" cy="271463"/>
          </a:xfrm>
          <a:custGeom>
            <a:gdLst>
              <a:gd name="T0" fmla="*/ 1462 w 1752"/>
              <a:gd name="T1" fmla="*/ 171 h 171"/>
              <a:gd name="T2" fmla="*/ 291 w 1752"/>
              <a:gd name="T3" fmla="*/ 171 h 171"/>
              <a:gd name="T4" fmla="*/ 0 w 1752"/>
              <a:gd name="T5" fmla="*/ 0 h 171"/>
              <a:gd name="T6" fmla="*/ 1752 w 1752"/>
              <a:gd name="T7" fmla="*/ 5 h 171"/>
              <a:gd name="T8" fmla="*/ 1462 w 1752"/>
              <a:gd name="T9" fmla="*/ 171 h 1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2" h="171">
                <a:moveTo>
                  <a:pt x="1462" y="171"/>
                </a:moveTo>
                <a:lnTo>
                  <a:pt x="291" y="171"/>
                </a:lnTo>
                <a:lnTo>
                  <a:pt x="0" y="0"/>
                </a:lnTo>
                <a:lnTo>
                  <a:pt x="1752" y="5"/>
                </a:lnTo>
                <a:lnTo>
                  <a:pt x="1462" y="17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sp>
        <p:nvSpPr>
          <p:cNvPr id="14" name="Freeform 12"/>
          <p:cNvSpPr/>
          <p:nvPr/>
        </p:nvSpPr>
        <p:spPr bwMode="auto">
          <a:xfrm>
            <a:off x="1814581" y="4168942"/>
            <a:ext cx="1858963" cy="271463"/>
          </a:xfrm>
          <a:custGeom>
            <a:gdLst>
              <a:gd name="T0" fmla="*/ 876 w 1171"/>
              <a:gd name="T1" fmla="*/ 171 h 171"/>
              <a:gd name="T2" fmla="*/ 290 w 1171"/>
              <a:gd name="T3" fmla="*/ 171 h 171"/>
              <a:gd name="T4" fmla="*/ 0 w 1171"/>
              <a:gd name="T5" fmla="*/ 0 h 171"/>
              <a:gd name="T6" fmla="*/ 1171 w 1171"/>
              <a:gd name="T7" fmla="*/ 0 h 171"/>
              <a:gd name="T8" fmla="*/ 876 w 1171"/>
              <a:gd name="T9" fmla="*/ 171 h 1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1" h="171">
                <a:moveTo>
                  <a:pt x="876" y="171"/>
                </a:moveTo>
                <a:lnTo>
                  <a:pt x="290" y="171"/>
                </a:lnTo>
                <a:lnTo>
                  <a:pt x="0" y="0"/>
                </a:lnTo>
                <a:lnTo>
                  <a:pt x="1171" y="0"/>
                </a:lnTo>
                <a:lnTo>
                  <a:pt x="876" y="171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sp>
        <p:nvSpPr>
          <p:cNvPr id="15" name="Freeform 13"/>
          <p:cNvSpPr/>
          <p:nvPr/>
        </p:nvSpPr>
        <p:spPr bwMode="auto">
          <a:xfrm>
            <a:off x="2274957" y="4970773"/>
            <a:ext cx="930275" cy="261939"/>
          </a:xfrm>
          <a:custGeom>
            <a:gdLst>
              <a:gd name="T0" fmla="*/ 586 w 586"/>
              <a:gd name="T1" fmla="*/ 0 h 165"/>
              <a:gd name="T2" fmla="*/ 295 w 586"/>
              <a:gd name="T3" fmla="*/ 165 h 165"/>
              <a:gd name="T4" fmla="*/ 0 w 586"/>
              <a:gd name="T5" fmla="*/ 0 h 165"/>
              <a:gd name="T6" fmla="*/ 586 w 586"/>
              <a:gd name="T7" fmla="*/ 0 h 16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6" h="165">
                <a:moveTo>
                  <a:pt x="586" y="0"/>
                </a:moveTo>
                <a:lnTo>
                  <a:pt x="295" y="165"/>
                </a:lnTo>
                <a:lnTo>
                  <a:pt x="0" y="0"/>
                </a:lnTo>
                <a:lnTo>
                  <a:pt x="586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352620" y="2573444"/>
            <a:ext cx="7719819" cy="1069848"/>
            <a:chOff x="1018664" y="2573444"/>
            <a:chExt cx="7719819" cy="1069848"/>
          </a:xfrm>
        </p:grpSpPr>
        <p:sp>
          <p:nvSpPr>
            <p:cNvPr id="19" name="Right Arrow 18"/>
            <p:cNvSpPr/>
            <p:nvPr/>
          </p:nvSpPr>
          <p:spPr>
            <a:xfrm>
              <a:off x="1018664" y="2573444"/>
              <a:ext cx="7719819" cy="106984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365760" rtlCol="0" anchor="ctr"/>
            <a:lstStyle/>
            <a:p>
              <a:pPr algn="r"/>
              <a:r>
                <a:rPr lang="zh-CN" altLang="en-US" sz="2400">
                  <a:latin typeface="Bebas Neue" charset="0"/>
                  <a:ea typeface="Bebas Neue" charset="0"/>
                  <a:cs typeface="Bebas Neue" charset="0"/>
                </a:rPr>
                <a:t>添加标题</a:t>
              </a:r>
              <a:endParaRPr lang="en-US" sz="2400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1018664" y="2836956"/>
              <a:ext cx="2781300" cy="534988"/>
            </a:xfrm>
            <a:custGeom>
              <a:gdLst>
                <a:gd name="T0" fmla="*/ 327 w 1752"/>
                <a:gd name="T1" fmla="*/ 337 h 337"/>
                <a:gd name="T2" fmla="*/ 135 w 1752"/>
                <a:gd name="T3" fmla="*/ 337 h 337"/>
                <a:gd name="T4" fmla="*/ 472 w 1752"/>
                <a:gd name="T5" fmla="*/ 0 h 337"/>
                <a:gd name="T6" fmla="*/ 664 w 1752"/>
                <a:gd name="T7" fmla="*/ 0 h 337"/>
                <a:gd name="T8" fmla="*/ 327 w 1752"/>
                <a:gd name="T9" fmla="*/ 337 h 337"/>
                <a:gd name="T10" fmla="*/ 913 w 1752"/>
                <a:gd name="T11" fmla="*/ 0 h 337"/>
                <a:gd name="T12" fmla="*/ 721 w 1752"/>
                <a:gd name="T13" fmla="*/ 0 h 337"/>
                <a:gd name="T14" fmla="*/ 384 w 1752"/>
                <a:gd name="T15" fmla="*/ 337 h 337"/>
                <a:gd name="T16" fmla="*/ 576 w 1752"/>
                <a:gd name="T17" fmla="*/ 337 h 337"/>
                <a:gd name="T18" fmla="*/ 913 w 1752"/>
                <a:gd name="T19" fmla="*/ 0 h 337"/>
                <a:gd name="T20" fmla="*/ 0 w 1752"/>
                <a:gd name="T21" fmla="*/ 166 h 337"/>
                <a:gd name="T22" fmla="*/ 161 w 1752"/>
                <a:gd name="T23" fmla="*/ 0 h 337"/>
                <a:gd name="T24" fmla="*/ 0 w 1752"/>
                <a:gd name="T25" fmla="*/ 0 h 337"/>
                <a:gd name="T26" fmla="*/ 0 w 1752"/>
                <a:gd name="T27" fmla="*/ 166 h 337"/>
                <a:gd name="T28" fmla="*/ 223 w 1752"/>
                <a:gd name="T29" fmla="*/ 0 h 337"/>
                <a:gd name="T30" fmla="*/ 0 w 1752"/>
                <a:gd name="T31" fmla="*/ 223 h 337"/>
                <a:gd name="T32" fmla="*/ 0 w 1752"/>
                <a:gd name="T33" fmla="*/ 337 h 337"/>
                <a:gd name="T34" fmla="*/ 78 w 1752"/>
                <a:gd name="T35" fmla="*/ 337 h 337"/>
                <a:gd name="T36" fmla="*/ 415 w 1752"/>
                <a:gd name="T37" fmla="*/ 0 h 337"/>
                <a:gd name="T38" fmla="*/ 223 w 1752"/>
                <a:gd name="T39" fmla="*/ 0 h 337"/>
                <a:gd name="T40" fmla="*/ 1167 w 1752"/>
                <a:gd name="T41" fmla="*/ 0 h 337"/>
                <a:gd name="T42" fmla="*/ 975 w 1752"/>
                <a:gd name="T43" fmla="*/ 0 h 337"/>
                <a:gd name="T44" fmla="*/ 638 w 1752"/>
                <a:gd name="T45" fmla="*/ 337 h 337"/>
                <a:gd name="T46" fmla="*/ 830 w 1752"/>
                <a:gd name="T47" fmla="*/ 337 h 337"/>
                <a:gd name="T48" fmla="*/ 1167 w 1752"/>
                <a:gd name="T49" fmla="*/ 0 h 337"/>
                <a:gd name="T50" fmla="*/ 1638 w 1752"/>
                <a:gd name="T51" fmla="*/ 337 h 337"/>
                <a:gd name="T52" fmla="*/ 1752 w 1752"/>
                <a:gd name="T53" fmla="*/ 337 h 337"/>
                <a:gd name="T54" fmla="*/ 1752 w 1752"/>
                <a:gd name="T55" fmla="*/ 223 h 337"/>
                <a:gd name="T56" fmla="*/ 1638 w 1752"/>
                <a:gd name="T57" fmla="*/ 337 h 337"/>
                <a:gd name="T58" fmla="*/ 1752 w 1752"/>
                <a:gd name="T59" fmla="*/ 166 h 337"/>
                <a:gd name="T60" fmla="*/ 1752 w 1752"/>
                <a:gd name="T61" fmla="*/ 0 h 337"/>
                <a:gd name="T62" fmla="*/ 1727 w 1752"/>
                <a:gd name="T63" fmla="*/ 0 h 337"/>
                <a:gd name="T64" fmla="*/ 1390 w 1752"/>
                <a:gd name="T65" fmla="*/ 337 h 337"/>
                <a:gd name="T66" fmla="*/ 1581 w 1752"/>
                <a:gd name="T67" fmla="*/ 337 h 337"/>
                <a:gd name="T68" fmla="*/ 1752 w 1752"/>
                <a:gd name="T69" fmla="*/ 166 h 337"/>
                <a:gd name="T70" fmla="*/ 1416 w 1752"/>
                <a:gd name="T71" fmla="*/ 0 h 337"/>
                <a:gd name="T72" fmla="*/ 1224 w 1752"/>
                <a:gd name="T73" fmla="*/ 0 h 337"/>
                <a:gd name="T74" fmla="*/ 887 w 1752"/>
                <a:gd name="T75" fmla="*/ 337 h 337"/>
                <a:gd name="T76" fmla="*/ 1079 w 1752"/>
                <a:gd name="T77" fmla="*/ 337 h 337"/>
                <a:gd name="T78" fmla="*/ 1416 w 1752"/>
                <a:gd name="T79" fmla="*/ 0 h 337"/>
                <a:gd name="T80" fmla="*/ 1664 w 1752"/>
                <a:gd name="T81" fmla="*/ 0 h 337"/>
                <a:gd name="T82" fmla="*/ 1478 w 1752"/>
                <a:gd name="T83" fmla="*/ 0 h 337"/>
                <a:gd name="T84" fmla="*/ 1141 w 1752"/>
                <a:gd name="T85" fmla="*/ 337 h 337"/>
                <a:gd name="T86" fmla="*/ 1333 w 1752"/>
                <a:gd name="T87" fmla="*/ 337 h 337"/>
                <a:gd name="T88" fmla="*/ 1664 w 1752"/>
                <a:gd name="T89" fmla="*/ 0 h 3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52" h="337">
                  <a:moveTo>
                    <a:pt x="327" y="337"/>
                  </a:moveTo>
                  <a:lnTo>
                    <a:pt x="135" y="337"/>
                  </a:lnTo>
                  <a:lnTo>
                    <a:pt x="472" y="0"/>
                  </a:lnTo>
                  <a:lnTo>
                    <a:pt x="664" y="0"/>
                  </a:lnTo>
                  <a:lnTo>
                    <a:pt x="327" y="337"/>
                  </a:lnTo>
                  <a:close/>
                  <a:moveTo>
                    <a:pt x="913" y="0"/>
                  </a:moveTo>
                  <a:lnTo>
                    <a:pt x="721" y="0"/>
                  </a:lnTo>
                  <a:lnTo>
                    <a:pt x="384" y="337"/>
                  </a:lnTo>
                  <a:lnTo>
                    <a:pt x="576" y="337"/>
                  </a:lnTo>
                  <a:lnTo>
                    <a:pt x="913" y="0"/>
                  </a:lnTo>
                  <a:close/>
                  <a:moveTo>
                    <a:pt x="0" y="166"/>
                  </a:moveTo>
                  <a:lnTo>
                    <a:pt x="161" y="0"/>
                  </a:lnTo>
                  <a:lnTo>
                    <a:pt x="0" y="0"/>
                  </a:lnTo>
                  <a:lnTo>
                    <a:pt x="0" y="166"/>
                  </a:lnTo>
                  <a:close/>
                  <a:moveTo>
                    <a:pt x="223" y="0"/>
                  </a:moveTo>
                  <a:lnTo>
                    <a:pt x="0" y="223"/>
                  </a:lnTo>
                  <a:lnTo>
                    <a:pt x="0" y="337"/>
                  </a:lnTo>
                  <a:lnTo>
                    <a:pt x="78" y="337"/>
                  </a:lnTo>
                  <a:lnTo>
                    <a:pt x="415" y="0"/>
                  </a:lnTo>
                  <a:lnTo>
                    <a:pt x="223" y="0"/>
                  </a:lnTo>
                  <a:close/>
                  <a:moveTo>
                    <a:pt x="1167" y="0"/>
                  </a:moveTo>
                  <a:lnTo>
                    <a:pt x="975" y="0"/>
                  </a:lnTo>
                  <a:lnTo>
                    <a:pt x="638" y="337"/>
                  </a:lnTo>
                  <a:lnTo>
                    <a:pt x="830" y="337"/>
                  </a:lnTo>
                  <a:lnTo>
                    <a:pt x="1167" y="0"/>
                  </a:lnTo>
                  <a:close/>
                  <a:moveTo>
                    <a:pt x="1638" y="337"/>
                  </a:moveTo>
                  <a:lnTo>
                    <a:pt x="1752" y="337"/>
                  </a:lnTo>
                  <a:lnTo>
                    <a:pt x="1752" y="223"/>
                  </a:lnTo>
                  <a:lnTo>
                    <a:pt x="1638" y="337"/>
                  </a:lnTo>
                  <a:close/>
                  <a:moveTo>
                    <a:pt x="1752" y="166"/>
                  </a:moveTo>
                  <a:lnTo>
                    <a:pt x="1752" y="0"/>
                  </a:lnTo>
                  <a:lnTo>
                    <a:pt x="1727" y="0"/>
                  </a:lnTo>
                  <a:lnTo>
                    <a:pt x="1390" y="337"/>
                  </a:lnTo>
                  <a:lnTo>
                    <a:pt x="1581" y="337"/>
                  </a:lnTo>
                  <a:lnTo>
                    <a:pt x="1752" y="166"/>
                  </a:lnTo>
                  <a:close/>
                  <a:moveTo>
                    <a:pt x="1416" y="0"/>
                  </a:moveTo>
                  <a:lnTo>
                    <a:pt x="1224" y="0"/>
                  </a:lnTo>
                  <a:lnTo>
                    <a:pt x="887" y="337"/>
                  </a:lnTo>
                  <a:lnTo>
                    <a:pt x="1079" y="337"/>
                  </a:lnTo>
                  <a:lnTo>
                    <a:pt x="1416" y="0"/>
                  </a:lnTo>
                  <a:close/>
                  <a:moveTo>
                    <a:pt x="1664" y="0"/>
                  </a:moveTo>
                  <a:lnTo>
                    <a:pt x="1478" y="0"/>
                  </a:lnTo>
                  <a:lnTo>
                    <a:pt x="1141" y="337"/>
                  </a:lnTo>
                  <a:lnTo>
                    <a:pt x="1333" y="337"/>
                  </a:lnTo>
                  <a:lnTo>
                    <a:pt x="16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74957" y="4163164"/>
            <a:ext cx="5286735" cy="1069848"/>
            <a:chOff x="1941000" y="4163164"/>
            <a:chExt cx="5286735" cy="1069848"/>
          </a:xfrm>
        </p:grpSpPr>
        <p:sp>
          <p:nvSpPr>
            <p:cNvPr id="21" name="Right Arrow 20"/>
            <p:cNvSpPr/>
            <p:nvPr/>
          </p:nvSpPr>
          <p:spPr>
            <a:xfrm>
              <a:off x="1941000" y="4163164"/>
              <a:ext cx="5286735" cy="1069848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365760" rtlCol="0" anchor="ctr"/>
            <a:lstStyle/>
            <a:p>
              <a:pPr algn="r"/>
              <a:r>
                <a:rPr lang="zh-CN" altLang="en-US" sz="2400">
                  <a:latin typeface="Bebas Neue" charset="0"/>
                  <a:ea typeface="Bebas Neue" charset="0"/>
                  <a:cs typeface="Bebas Neue" charset="0"/>
                </a:rPr>
                <a:t>添加标题</a:t>
              </a:r>
              <a:endParaRPr lang="en-US" sz="2400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7" name="Freeform 15"/>
            <p:cNvSpPr>
              <a:spLocks noEditPoints="1"/>
            </p:cNvSpPr>
            <p:nvPr/>
          </p:nvSpPr>
          <p:spPr bwMode="auto">
            <a:xfrm>
              <a:off x="1941001" y="4438541"/>
              <a:ext cx="930275" cy="534988"/>
            </a:xfrm>
            <a:custGeom>
              <a:gdLst>
                <a:gd name="T0" fmla="*/ 0 w 586"/>
                <a:gd name="T1" fmla="*/ 0 h 337"/>
                <a:gd name="T2" fmla="*/ 57 w 586"/>
                <a:gd name="T3" fmla="*/ 0 h 337"/>
                <a:gd name="T4" fmla="*/ 0 w 586"/>
                <a:gd name="T5" fmla="*/ 52 h 337"/>
                <a:gd name="T6" fmla="*/ 0 w 586"/>
                <a:gd name="T7" fmla="*/ 0 h 337"/>
                <a:gd name="T8" fmla="*/ 306 w 586"/>
                <a:gd name="T9" fmla="*/ 0 h 337"/>
                <a:gd name="T10" fmla="*/ 114 w 586"/>
                <a:gd name="T11" fmla="*/ 0 h 337"/>
                <a:gd name="T12" fmla="*/ 0 w 586"/>
                <a:gd name="T13" fmla="*/ 114 h 337"/>
                <a:gd name="T14" fmla="*/ 0 w 586"/>
                <a:gd name="T15" fmla="*/ 306 h 337"/>
                <a:gd name="T16" fmla="*/ 306 w 586"/>
                <a:gd name="T17" fmla="*/ 0 h 337"/>
                <a:gd name="T18" fmla="*/ 586 w 586"/>
                <a:gd name="T19" fmla="*/ 218 h 337"/>
                <a:gd name="T20" fmla="*/ 586 w 586"/>
                <a:gd name="T21" fmla="*/ 26 h 337"/>
                <a:gd name="T22" fmla="*/ 280 w 586"/>
                <a:gd name="T23" fmla="*/ 337 h 337"/>
                <a:gd name="T24" fmla="*/ 472 w 586"/>
                <a:gd name="T25" fmla="*/ 337 h 337"/>
                <a:gd name="T26" fmla="*/ 586 w 586"/>
                <a:gd name="T27" fmla="*/ 218 h 337"/>
                <a:gd name="T28" fmla="*/ 586 w 586"/>
                <a:gd name="T29" fmla="*/ 280 h 337"/>
                <a:gd name="T30" fmla="*/ 529 w 586"/>
                <a:gd name="T31" fmla="*/ 337 h 337"/>
                <a:gd name="T32" fmla="*/ 586 w 586"/>
                <a:gd name="T33" fmla="*/ 337 h 337"/>
                <a:gd name="T34" fmla="*/ 586 w 586"/>
                <a:gd name="T35" fmla="*/ 280 h 337"/>
                <a:gd name="T36" fmla="*/ 555 w 586"/>
                <a:gd name="T37" fmla="*/ 0 h 337"/>
                <a:gd name="T38" fmla="*/ 363 w 586"/>
                <a:gd name="T39" fmla="*/ 0 h 337"/>
                <a:gd name="T40" fmla="*/ 26 w 586"/>
                <a:gd name="T41" fmla="*/ 337 h 337"/>
                <a:gd name="T42" fmla="*/ 218 w 586"/>
                <a:gd name="T43" fmla="*/ 337 h 337"/>
                <a:gd name="T44" fmla="*/ 555 w 586"/>
                <a:gd name="T45" fmla="*/ 0 h 3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6" h="337">
                  <a:moveTo>
                    <a:pt x="0" y="0"/>
                  </a:moveTo>
                  <a:lnTo>
                    <a:pt x="57" y="0"/>
                  </a:lnTo>
                  <a:lnTo>
                    <a:pt x="0" y="52"/>
                  </a:lnTo>
                  <a:lnTo>
                    <a:pt x="0" y="0"/>
                  </a:lnTo>
                  <a:close/>
                  <a:moveTo>
                    <a:pt x="306" y="0"/>
                  </a:moveTo>
                  <a:lnTo>
                    <a:pt x="114" y="0"/>
                  </a:lnTo>
                  <a:lnTo>
                    <a:pt x="0" y="114"/>
                  </a:lnTo>
                  <a:lnTo>
                    <a:pt x="0" y="306"/>
                  </a:lnTo>
                  <a:lnTo>
                    <a:pt x="306" y="0"/>
                  </a:lnTo>
                  <a:close/>
                  <a:moveTo>
                    <a:pt x="586" y="218"/>
                  </a:moveTo>
                  <a:lnTo>
                    <a:pt x="586" y="26"/>
                  </a:lnTo>
                  <a:lnTo>
                    <a:pt x="280" y="337"/>
                  </a:lnTo>
                  <a:lnTo>
                    <a:pt x="472" y="337"/>
                  </a:lnTo>
                  <a:lnTo>
                    <a:pt x="586" y="218"/>
                  </a:lnTo>
                  <a:close/>
                  <a:moveTo>
                    <a:pt x="586" y="280"/>
                  </a:moveTo>
                  <a:lnTo>
                    <a:pt x="529" y="337"/>
                  </a:lnTo>
                  <a:lnTo>
                    <a:pt x="586" y="337"/>
                  </a:lnTo>
                  <a:lnTo>
                    <a:pt x="586" y="280"/>
                  </a:lnTo>
                  <a:close/>
                  <a:moveTo>
                    <a:pt x="555" y="0"/>
                  </a:moveTo>
                  <a:lnTo>
                    <a:pt x="363" y="0"/>
                  </a:lnTo>
                  <a:lnTo>
                    <a:pt x="26" y="337"/>
                  </a:lnTo>
                  <a:lnTo>
                    <a:pt x="218" y="337"/>
                  </a:lnTo>
                  <a:lnTo>
                    <a:pt x="55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813787" y="3368697"/>
            <a:ext cx="6503277" cy="1069848"/>
            <a:chOff x="1479831" y="3368697"/>
            <a:chExt cx="6503277" cy="1069848"/>
          </a:xfrm>
        </p:grpSpPr>
        <p:sp>
          <p:nvSpPr>
            <p:cNvPr id="20" name="Right Arrow 19"/>
            <p:cNvSpPr/>
            <p:nvPr/>
          </p:nvSpPr>
          <p:spPr>
            <a:xfrm>
              <a:off x="1479831" y="3368697"/>
              <a:ext cx="6503277" cy="1069848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365760" rtlCol="0" anchor="ctr"/>
            <a:lstStyle/>
            <a:p>
              <a:pPr algn="r"/>
              <a:r>
                <a:rPr lang="zh-CN" altLang="en-US" sz="2400">
                  <a:latin typeface="Bebas Neue" charset="0"/>
                  <a:ea typeface="Bebas Neue" charset="0"/>
                  <a:cs typeface="Bebas Neue" charset="0"/>
                </a:rPr>
                <a:t>添加标题</a:t>
              </a:r>
              <a:endParaRPr lang="en-US" sz="2400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1480626" y="3633678"/>
              <a:ext cx="1858963" cy="533400"/>
            </a:xfrm>
            <a:custGeom>
              <a:gdLst>
                <a:gd name="T0" fmla="*/ 0 w 1171"/>
                <a:gd name="T1" fmla="*/ 0 h 336"/>
                <a:gd name="T2" fmla="*/ 119 w 1171"/>
                <a:gd name="T3" fmla="*/ 0 h 336"/>
                <a:gd name="T4" fmla="*/ 0 w 1171"/>
                <a:gd name="T5" fmla="*/ 119 h 336"/>
                <a:gd name="T6" fmla="*/ 0 w 1171"/>
                <a:gd name="T7" fmla="*/ 0 h 336"/>
                <a:gd name="T8" fmla="*/ 181 w 1171"/>
                <a:gd name="T9" fmla="*/ 0 h 336"/>
                <a:gd name="T10" fmla="*/ 0 w 1171"/>
                <a:gd name="T11" fmla="*/ 181 h 336"/>
                <a:gd name="T12" fmla="*/ 0 w 1171"/>
                <a:gd name="T13" fmla="*/ 336 h 336"/>
                <a:gd name="T14" fmla="*/ 36 w 1171"/>
                <a:gd name="T15" fmla="*/ 336 h 336"/>
                <a:gd name="T16" fmla="*/ 373 w 1171"/>
                <a:gd name="T17" fmla="*/ 0 h 336"/>
                <a:gd name="T18" fmla="*/ 181 w 1171"/>
                <a:gd name="T19" fmla="*/ 0 h 336"/>
                <a:gd name="T20" fmla="*/ 622 w 1171"/>
                <a:gd name="T21" fmla="*/ 0 h 336"/>
                <a:gd name="T22" fmla="*/ 430 w 1171"/>
                <a:gd name="T23" fmla="*/ 0 h 336"/>
                <a:gd name="T24" fmla="*/ 93 w 1171"/>
                <a:gd name="T25" fmla="*/ 336 h 336"/>
                <a:gd name="T26" fmla="*/ 285 w 1171"/>
                <a:gd name="T27" fmla="*/ 336 h 336"/>
                <a:gd name="T28" fmla="*/ 622 w 1171"/>
                <a:gd name="T29" fmla="*/ 0 h 336"/>
                <a:gd name="T30" fmla="*/ 1171 w 1171"/>
                <a:gd name="T31" fmla="*/ 207 h 336"/>
                <a:gd name="T32" fmla="*/ 1171 w 1171"/>
                <a:gd name="T33" fmla="*/ 15 h 336"/>
                <a:gd name="T34" fmla="*/ 850 w 1171"/>
                <a:gd name="T35" fmla="*/ 336 h 336"/>
                <a:gd name="T36" fmla="*/ 1042 w 1171"/>
                <a:gd name="T37" fmla="*/ 336 h 336"/>
                <a:gd name="T38" fmla="*/ 1171 w 1171"/>
                <a:gd name="T39" fmla="*/ 207 h 336"/>
                <a:gd name="T40" fmla="*/ 1171 w 1171"/>
                <a:gd name="T41" fmla="*/ 264 h 336"/>
                <a:gd name="T42" fmla="*/ 1099 w 1171"/>
                <a:gd name="T43" fmla="*/ 336 h 336"/>
                <a:gd name="T44" fmla="*/ 1171 w 1171"/>
                <a:gd name="T45" fmla="*/ 336 h 336"/>
                <a:gd name="T46" fmla="*/ 1171 w 1171"/>
                <a:gd name="T47" fmla="*/ 264 h 336"/>
                <a:gd name="T48" fmla="*/ 1125 w 1171"/>
                <a:gd name="T49" fmla="*/ 0 h 336"/>
                <a:gd name="T50" fmla="*/ 933 w 1171"/>
                <a:gd name="T51" fmla="*/ 0 h 336"/>
                <a:gd name="T52" fmla="*/ 596 w 1171"/>
                <a:gd name="T53" fmla="*/ 336 h 336"/>
                <a:gd name="T54" fmla="*/ 788 w 1171"/>
                <a:gd name="T55" fmla="*/ 336 h 336"/>
                <a:gd name="T56" fmla="*/ 1125 w 1171"/>
                <a:gd name="T57" fmla="*/ 0 h 336"/>
                <a:gd name="T58" fmla="*/ 876 w 1171"/>
                <a:gd name="T59" fmla="*/ 0 h 336"/>
                <a:gd name="T60" fmla="*/ 684 w 1171"/>
                <a:gd name="T61" fmla="*/ 0 h 336"/>
                <a:gd name="T62" fmla="*/ 347 w 1171"/>
                <a:gd name="T63" fmla="*/ 336 h 336"/>
                <a:gd name="T64" fmla="*/ 539 w 1171"/>
                <a:gd name="T65" fmla="*/ 336 h 336"/>
                <a:gd name="T66" fmla="*/ 876 w 1171"/>
                <a:gd name="T67" fmla="*/ 0 h 3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71" h="336">
                  <a:moveTo>
                    <a:pt x="0" y="0"/>
                  </a:moveTo>
                  <a:lnTo>
                    <a:pt x="119" y="0"/>
                  </a:lnTo>
                  <a:lnTo>
                    <a:pt x="0" y="119"/>
                  </a:lnTo>
                  <a:lnTo>
                    <a:pt x="0" y="0"/>
                  </a:lnTo>
                  <a:close/>
                  <a:moveTo>
                    <a:pt x="181" y="0"/>
                  </a:moveTo>
                  <a:lnTo>
                    <a:pt x="0" y="181"/>
                  </a:lnTo>
                  <a:lnTo>
                    <a:pt x="0" y="336"/>
                  </a:lnTo>
                  <a:lnTo>
                    <a:pt x="36" y="336"/>
                  </a:lnTo>
                  <a:lnTo>
                    <a:pt x="373" y="0"/>
                  </a:lnTo>
                  <a:lnTo>
                    <a:pt x="181" y="0"/>
                  </a:lnTo>
                  <a:close/>
                  <a:moveTo>
                    <a:pt x="622" y="0"/>
                  </a:moveTo>
                  <a:lnTo>
                    <a:pt x="430" y="0"/>
                  </a:lnTo>
                  <a:lnTo>
                    <a:pt x="93" y="336"/>
                  </a:lnTo>
                  <a:lnTo>
                    <a:pt x="285" y="336"/>
                  </a:lnTo>
                  <a:lnTo>
                    <a:pt x="622" y="0"/>
                  </a:lnTo>
                  <a:close/>
                  <a:moveTo>
                    <a:pt x="1171" y="207"/>
                  </a:moveTo>
                  <a:lnTo>
                    <a:pt x="1171" y="15"/>
                  </a:lnTo>
                  <a:lnTo>
                    <a:pt x="850" y="336"/>
                  </a:lnTo>
                  <a:lnTo>
                    <a:pt x="1042" y="336"/>
                  </a:lnTo>
                  <a:lnTo>
                    <a:pt x="1171" y="207"/>
                  </a:lnTo>
                  <a:close/>
                  <a:moveTo>
                    <a:pt x="1171" y="264"/>
                  </a:moveTo>
                  <a:lnTo>
                    <a:pt x="1099" y="336"/>
                  </a:lnTo>
                  <a:lnTo>
                    <a:pt x="1171" y="336"/>
                  </a:lnTo>
                  <a:lnTo>
                    <a:pt x="1171" y="264"/>
                  </a:lnTo>
                  <a:close/>
                  <a:moveTo>
                    <a:pt x="1125" y="0"/>
                  </a:moveTo>
                  <a:lnTo>
                    <a:pt x="933" y="0"/>
                  </a:lnTo>
                  <a:lnTo>
                    <a:pt x="596" y="336"/>
                  </a:lnTo>
                  <a:lnTo>
                    <a:pt x="788" y="336"/>
                  </a:lnTo>
                  <a:lnTo>
                    <a:pt x="1125" y="0"/>
                  </a:lnTo>
                  <a:close/>
                  <a:moveTo>
                    <a:pt x="876" y="0"/>
                  </a:moveTo>
                  <a:lnTo>
                    <a:pt x="684" y="0"/>
                  </a:lnTo>
                  <a:lnTo>
                    <a:pt x="347" y="336"/>
                  </a:lnTo>
                  <a:lnTo>
                    <a:pt x="539" y="336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540751" y="2636190"/>
            <a:ext cx="249536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Bebas Neue" charset="0"/>
                <a:ea typeface="Bebas Neue" charset="0"/>
                <a:cs typeface="Bebas Neue" charset="0"/>
              </a:rPr>
              <a:t>Sample Text</a:t>
            </a:r>
            <a:endParaRPr lang="en-US" sz="20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27437" y="3485503"/>
            <a:ext cx="249536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Bebas Neue" charset="0"/>
                <a:ea typeface="Bebas Neue" charset="0"/>
                <a:cs typeface="Bebas Neue" charset="0"/>
              </a:rPr>
              <a:t>Sample Text</a:t>
            </a:r>
            <a:endParaRPr lang="en-US" sz="20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061817" y="4334819"/>
            <a:ext cx="249536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Bebas Neue" charset="0"/>
                <a:ea typeface="Bebas Neue" charset="0"/>
                <a:cs typeface="Bebas Neue" charset="0"/>
              </a:rPr>
              <a:t>Sample Text</a:t>
            </a:r>
            <a:endParaRPr lang="en-US" sz="20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28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30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32" name="组合 31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33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6" name="组合 75"/>
          <p:cNvGrpSpPr/>
          <p:nvPr/>
        </p:nvGrpSpPr>
        <p:grpSpPr>
          <a:xfrm rot="691748">
            <a:off x="8659028" y="5246838"/>
            <a:ext cx="949387" cy="931930"/>
            <a:chOff x="10646778" y="4753862"/>
            <a:chExt cx="751521" cy="737702"/>
          </a:xfrm>
        </p:grpSpPr>
        <p:sp>
          <p:nvSpPr>
            <p:cNvPr id="77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79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FFFF00"/>
                </a:solidFill>
              </a:ln>
              <a:effectLst>
                <a:innerShdw blurRad="292100">
                  <a:srgbClr val="FFC000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96" name="组合 95"/>
          <p:cNvGrpSpPr/>
          <p:nvPr/>
        </p:nvGrpSpPr>
        <p:grpSpPr>
          <a:xfrm rot="1562261">
            <a:off x="11219222" y="3808953"/>
            <a:ext cx="466601" cy="458021"/>
            <a:chOff x="10646778" y="4753862"/>
            <a:chExt cx="751521" cy="737702"/>
          </a:xfrm>
        </p:grpSpPr>
        <p:sp>
          <p:nvSpPr>
            <p:cNvPr id="97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9" name="组合 98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101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8AFA4C"/>
              </a:solidFill>
              <a:ln w="15875">
                <a:solidFill>
                  <a:schemeClr val="bg1"/>
                </a:solidFill>
              </a:ln>
              <a:effectLst>
                <a:innerShdw blurRad="292100">
                  <a:srgbClr val="76CE0C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91" name="组合 90"/>
          <p:cNvGrpSpPr/>
          <p:nvPr/>
        </p:nvGrpSpPr>
        <p:grpSpPr>
          <a:xfrm>
            <a:off x="9335411" y="3961966"/>
            <a:ext cx="2308359" cy="1447795"/>
            <a:chOff x="594424" y="1153191"/>
            <a:chExt cx="2605976" cy="1634460"/>
          </a:xfrm>
        </p:grpSpPr>
        <p:sp>
          <p:nvSpPr>
            <p:cNvPr id="82" name="任意多边形 81"/>
            <p:cNvSpPr/>
            <p:nvPr/>
          </p:nvSpPr>
          <p:spPr>
            <a:xfrm>
              <a:off x="616196" y="1175175"/>
              <a:ext cx="2584204" cy="1612476"/>
            </a:xfrm>
            <a:custGeom>
              <a:gdLst>
                <a:gd name="connsiteX0" fmla="*/ 1389184 w 3610707"/>
                <a:gd name="connsiteY0" fmla="*/ 0 h 2450125"/>
                <a:gd name="connsiteX1" fmla="*/ 2191163 w 3610707"/>
                <a:gd name="connsiteY1" fmla="*/ 426409 h 2450125"/>
                <a:gd name="connsiteX2" fmla="*/ 2262626 w 3610707"/>
                <a:gd name="connsiteY2" fmla="*/ 558069 h 2450125"/>
                <a:gd name="connsiteX3" fmla="*/ 2332890 w 3610707"/>
                <a:gd name="connsiteY3" fmla="*/ 550986 h 2450125"/>
                <a:gd name="connsiteX4" fmla="*/ 2894584 w 3610707"/>
                <a:gd name="connsiteY4" fmla="*/ 923302 h 2450125"/>
                <a:gd name="connsiteX5" fmla="*/ 2915413 w 3610707"/>
                <a:gd name="connsiteY5" fmla="*/ 990402 h 2450125"/>
                <a:gd name="connsiteX6" fmla="*/ 2934595 w 3610707"/>
                <a:gd name="connsiteY6" fmla="*/ 984447 h 2450125"/>
                <a:gd name="connsiteX7" fmla="*/ 3048000 w 3610707"/>
                <a:gd name="connsiteY7" fmla="*/ 973015 h 2450125"/>
                <a:gd name="connsiteX8" fmla="*/ 3610707 w 3610707"/>
                <a:gd name="connsiteY8" fmla="*/ 1535722 h 2450125"/>
                <a:gd name="connsiteX9" fmla="*/ 3048000 w 3610707"/>
                <a:gd name="connsiteY9" fmla="*/ 2098429 h 2450125"/>
                <a:gd name="connsiteX10" fmla="*/ 2934595 w 3610707"/>
                <a:gd name="connsiteY10" fmla="*/ 2086997 h 2450125"/>
                <a:gd name="connsiteX11" fmla="*/ 2841470 w 3610707"/>
                <a:gd name="connsiteY11" fmla="*/ 2058089 h 2450125"/>
                <a:gd name="connsiteX12" fmla="*/ 2778805 w 3610707"/>
                <a:gd name="connsiteY12" fmla="*/ 2134039 h 2450125"/>
                <a:gd name="connsiteX13" fmla="*/ 2327029 w 3610707"/>
                <a:gd name="connsiteY13" fmla="*/ 2321171 h 2450125"/>
                <a:gd name="connsiteX14" fmla="*/ 1897442 w 3610707"/>
                <a:gd name="connsiteY14" fmla="*/ 2155195 h 2450125"/>
                <a:gd name="connsiteX15" fmla="*/ 1878393 w 3610707"/>
                <a:gd name="connsiteY15" fmla="*/ 2135215 h 2450125"/>
                <a:gd name="connsiteX16" fmla="*/ 1860361 w 3610707"/>
                <a:gd name="connsiteY16" fmla="*/ 2168437 h 2450125"/>
                <a:gd name="connsiteX17" fmla="*/ 1330568 w 3610707"/>
                <a:gd name="connsiteY17" fmla="*/ 2450125 h 2450125"/>
                <a:gd name="connsiteX18" fmla="*/ 800775 w 3610707"/>
                <a:gd name="connsiteY18" fmla="*/ 2168437 h 2450125"/>
                <a:gd name="connsiteX19" fmla="*/ 771869 w 3610707"/>
                <a:gd name="connsiteY19" fmla="*/ 2115180 h 2450125"/>
                <a:gd name="connsiteX20" fmla="*/ 753583 w 3610707"/>
                <a:gd name="connsiteY20" fmla="*/ 2120856 h 2450125"/>
                <a:gd name="connsiteX21" fmla="*/ 627184 w 3610707"/>
                <a:gd name="connsiteY21" fmla="*/ 2133598 h 2450125"/>
                <a:gd name="connsiteX22" fmla="*/ 0 w 3610707"/>
                <a:gd name="connsiteY22" fmla="*/ 1506414 h 2450125"/>
                <a:gd name="connsiteX23" fmla="*/ 383056 w 3610707"/>
                <a:gd name="connsiteY23" fmla="*/ 928517 h 2450125"/>
                <a:gd name="connsiteX24" fmla="*/ 424632 w 3610707"/>
                <a:gd name="connsiteY24" fmla="*/ 915611 h 2450125"/>
                <a:gd name="connsiteX25" fmla="*/ 427023 w 3610707"/>
                <a:gd name="connsiteY25" fmla="*/ 868268 h 2450125"/>
                <a:gd name="connsiteX26" fmla="*/ 1389184 w 3610707"/>
                <a:gd name="connsiteY26" fmla="*/ 0 h 245012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610707" h="2450125">
                  <a:moveTo>
                    <a:pt x="1389184" y="0"/>
                  </a:moveTo>
                  <a:cubicBezTo>
                    <a:pt x="1723024" y="0"/>
                    <a:pt x="2017359" y="169144"/>
                    <a:pt x="2191163" y="426409"/>
                  </a:cubicBezTo>
                  <a:lnTo>
                    <a:pt x="2262626" y="558069"/>
                  </a:lnTo>
                  <a:lnTo>
                    <a:pt x="2332890" y="550986"/>
                  </a:lnTo>
                  <a:cubicBezTo>
                    <a:pt x="2585394" y="550986"/>
                    <a:pt x="2802042" y="704507"/>
                    <a:pt x="2894584" y="923302"/>
                  </a:cubicBezTo>
                  <a:lnTo>
                    <a:pt x="2915413" y="990402"/>
                  </a:lnTo>
                  <a:lnTo>
                    <a:pt x="2934595" y="984447"/>
                  </a:lnTo>
                  <a:cubicBezTo>
                    <a:pt x="2971226" y="976951"/>
                    <a:pt x="3009154" y="973015"/>
                    <a:pt x="3048000" y="973015"/>
                  </a:cubicBezTo>
                  <a:cubicBezTo>
                    <a:pt x="3358774" y="973015"/>
                    <a:pt x="3610707" y="1224948"/>
                    <a:pt x="3610707" y="1535722"/>
                  </a:cubicBezTo>
                  <a:cubicBezTo>
                    <a:pt x="3610707" y="1846496"/>
                    <a:pt x="3358774" y="2098429"/>
                    <a:pt x="3048000" y="2098429"/>
                  </a:cubicBezTo>
                  <a:cubicBezTo>
                    <a:pt x="3009154" y="2098429"/>
                    <a:pt x="2971226" y="2094493"/>
                    <a:pt x="2934595" y="2086997"/>
                  </a:cubicBezTo>
                  <a:lnTo>
                    <a:pt x="2841470" y="2058089"/>
                  </a:lnTo>
                  <a:lnTo>
                    <a:pt x="2778805" y="2134039"/>
                  </a:lnTo>
                  <a:cubicBezTo>
                    <a:pt x="2663186" y="2249659"/>
                    <a:pt x="2503459" y="2321171"/>
                    <a:pt x="2327029" y="2321171"/>
                  </a:cubicBezTo>
                  <a:cubicBezTo>
                    <a:pt x="2161626" y="2321171"/>
                    <a:pt x="2010904" y="2258319"/>
                    <a:pt x="1897442" y="2155195"/>
                  </a:cubicBezTo>
                  <a:lnTo>
                    <a:pt x="1878393" y="2135215"/>
                  </a:lnTo>
                  <a:lnTo>
                    <a:pt x="1860361" y="2168437"/>
                  </a:lnTo>
                  <a:cubicBezTo>
                    <a:pt x="1745544" y="2338387"/>
                    <a:pt x="1551105" y="2450125"/>
                    <a:pt x="1330568" y="2450125"/>
                  </a:cubicBezTo>
                  <a:cubicBezTo>
                    <a:pt x="1110031" y="2450125"/>
                    <a:pt x="915592" y="2338387"/>
                    <a:pt x="800775" y="2168437"/>
                  </a:cubicBezTo>
                  <a:lnTo>
                    <a:pt x="771869" y="2115180"/>
                  </a:lnTo>
                  <a:lnTo>
                    <a:pt x="753583" y="2120856"/>
                  </a:lnTo>
                  <a:cubicBezTo>
                    <a:pt x="712755" y="2129211"/>
                    <a:pt x="670482" y="2133598"/>
                    <a:pt x="627184" y="2133598"/>
                  </a:cubicBezTo>
                  <a:cubicBezTo>
                    <a:pt x="280800" y="2133598"/>
                    <a:pt x="0" y="1852798"/>
                    <a:pt x="0" y="1506414"/>
                  </a:cubicBezTo>
                  <a:cubicBezTo>
                    <a:pt x="0" y="1246626"/>
                    <a:pt x="157950" y="1023729"/>
                    <a:pt x="383056" y="928517"/>
                  </a:cubicBezTo>
                  <a:lnTo>
                    <a:pt x="424632" y="915611"/>
                  </a:lnTo>
                  <a:lnTo>
                    <a:pt x="427023" y="868268"/>
                  </a:lnTo>
                  <a:cubicBezTo>
                    <a:pt x="476551" y="380575"/>
                    <a:pt x="888424" y="0"/>
                    <a:pt x="1389184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  <a:effectLst>
              <a:outerShdw blurRad="152400" dist="889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 82"/>
            <p:cNvSpPr/>
            <p:nvPr/>
          </p:nvSpPr>
          <p:spPr>
            <a:xfrm>
              <a:off x="594424" y="1153191"/>
              <a:ext cx="2584204" cy="1612476"/>
            </a:xfrm>
            <a:custGeom>
              <a:gdLst>
                <a:gd name="connsiteX0" fmla="*/ 1389184 w 3610707"/>
                <a:gd name="connsiteY0" fmla="*/ 0 h 2450125"/>
                <a:gd name="connsiteX1" fmla="*/ 2191163 w 3610707"/>
                <a:gd name="connsiteY1" fmla="*/ 426409 h 2450125"/>
                <a:gd name="connsiteX2" fmla="*/ 2262626 w 3610707"/>
                <a:gd name="connsiteY2" fmla="*/ 558069 h 2450125"/>
                <a:gd name="connsiteX3" fmla="*/ 2332890 w 3610707"/>
                <a:gd name="connsiteY3" fmla="*/ 550986 h 2450125"/>
                <a:gd name="connsiteX4" fmla="*/ 2894584 w 3610707"/>
                <a:gd name="connsiteY4" fmla="*/ 923302 h 2450125"/>
                <a:gd name="connsiteX5" fmla="*/ 2915413 w 3610707"/>
                <a:gd name="connsiteY5" fmla="*/ 990402 h 2450125"/>
                <a:gd name="connsiteX6" fmla="*/ 2934595 w 3610707"/>
                <a:gd name="connsiteY6" fmla="*/ 984447 h 2450125"/>
                <a:gd name="connsiteX7" fmla="*/ 3048000 w 3610707"/>
                <a:gd name="connsiteY7" fmla="*/ 973015 h 2450125"/>
                <a:gd name="connsiteX8" fmla="*/ 3610707 w 3610707"/>
                <a:gd name="connsiteY8" fmla="*/ 1535722 h 2450125"/>
                <a:gd name="connsiteX9" fmla="*/ 3048000 w 3610707"/>
                <a:gd name="connsiteY9" fmla="*/ 2098429 h 2450125"/>
                <a:gd name="connsiteX10" fmla="*/ 2934595 w 3610707"/>
                <a:gd name="connsiteY10" fmla="*/ 2086997 h 2450125"/>
                <a:gd name="connsiteX11" fmla="*/ 2841470 w 3610707"/>
                <a:gd name="connsiteY11" fmla="*/ 2058089 h 2450125"/>
                <a:gd name="connsiteX12" fmla="*/ 2778805 w 3610707"/>
                <a:gd name="connsiteY12" fmla="*/ 2134039 h 2450125"/>
                <a:gd name="connsiteX13" fmla="*/ 2327029 w 3610707"/>
                <a:gd name="connsiteY13" fmla="*/ 2321171 h 2450125"/>
                <a:gd name="connsiteX14" fmla="*/ 1897442 w 3610707"/>
                <a:gd name="connsiteY14" fmla="*/ 2155195 h 2450125"/>
                <a:gd name="connsiteX15" fmla="*/ 1878393 w 3610707"/>
                <a:gd name="connsiteY15" fmla="*/ 2135215 h 2450125"/>
                <a:gd name="connsiteX16" fmla="*/ 1860361 w 3610707"/>
                <a:gd name="connsiteY16" fmla="*/ 2168437 h 2450125"/>
                <a:gd name="connsiteX17" fmla="*/ 1330568 w 3610707"/>
                <a:gd name="connsiteY17" fmla="*/ 2450125 h 2450125"/>
                <a:gd name="connsiteX18" fmla="*/ 800775 w 3610707"/>
                <a:gd name="connsiteY18" fmla="*/ 2168437 h 2450125"/>
                <a:gd name="connsiteX19" fmla="*/ 771869 w 3610707"/>
                <a:gd name="connsiteY19" fmla="*/ 2115180 h 2450125"/>
                <a:gd name="connsiteX20" fmla="*/ 753583 w 3610707"/>
                <a:gd name="connsiteY20" fmla="*/ 2120856 h 2450125"/>
                <a:gd name="connsiteX21" fmla="*/ 627184 w 3610707"/>
                <a:gd name="connsiteY21" fmla="*/ 2133598 h 2450125"/>
                <a:gd name="connsiteX22" fmla="*/ 0 w 3610707"/>
                <a:gd name="connsiteY22" fmla="*/ 1506414 h 2450125"/>
                <a:gd name="connsiteX23" fmla="*/ 383056 w 3610707"/>
                <a:gd name="connsiteY23" fmla="*/ 928517 h 2450125"/>
                <a:gd name="connsiteX24" fmla="*/ 424632 w 3610707"/>
                <a:gd name="connsiteY24" fmla="*/ 915611 h 2450125"/>
                <a:gd name="connsiteX25" fmla="*/ 427023 w 3610707"/>
                <a:gd name="connsiteY25" fmla="*/ 868268 h 2450125"/>
                <a:gd name="connsiteX26" fmla="*/ 1389184 w 3610707"/>
                <a:gd name="connsiteY26" fmla="*/ 0 h 245012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610707" h="2450125">
                  <a:moveTo>
                    <a:pt x="1389184" y="0"/>
                  </a:moveTo>
                  <a:cubicBezTo>
                    <a:pt x="1723024" y="0"/>
                    <a:pt x="2017359" y="169144"/>
                    <a:pt x="2191163" y="426409"/>
                  </a:cubicBezTo>
                  <a:lnTo>
                    <a:pt x="2262626" y="558069"/>
                  </a:lnTo>
                  <a:lnTo>
                    <a:pt x="2332890" y="550986"/>
                  </a:lnTo>
                  <a:cubicBezTo>
                    <a:pt x="2585394" y="550986"/>
                    <a:pt x="2802042" y="704507"/>
                    <a:pt x="2894584" y="923302"/>
                  </a:cubicBezTo>
                  <a:lnTo>
                    <a:pt x="2915413" y="990402"/>
                  </a:lnTo>
                  <a:lnTo>
                    <a:pt x="2934595" y="984447"/>
                  </a:lnTo>
                  <a:cubicBezTo>
                    <a:pt x="2971226" y="976951"/>
                    <a:pt x="3009154" y="973015"/>
                    <a:pt x="3048000" y="973015"/>
                  </a:cubicBezTo>
                  <a:cubicBezTo>
                    <a:pt x="3358774" y="973015"/>
                    <a:pt x="3610707" y="1224948"/>
                    <a:pt x="3610707" y="1535722"/>
                  </a:cubicBezTo>
                  <a:cubicBezTo>
                    <a:pt x="3610707" y="1846496"/>
                    <a:pt x="3358774" y="2098429"/>
                    <a:pt x="3048000" y="2098429"/>
                  </a:cubicBezTo>
                  <a:cubicBezTo>
                    <a:pt x="3009154" y="2098429"/>
                    <a:pt x="2971226" y="2094493"/>
                    <a:pt x="2934595" y="2086997"/>
                  </a:cubicBezTo>
                  <a:lnTo>
                    <a:pt x="2841470" y="2058089"/>
                  </a:lnTo>
                  <a:lnTo>
                    <a:pt x="2778805" y="2134039"/>
                  </a:lnTo>
                  <a:cubicBezTo>
                    <a:pt x="2663186" y="2249659"/>
                    <a:pt x="2503459" y="2321171"/>
                    <a:pt x="2327029" y="2321171"/>
                  </a:cubicBezTo>
                  <a:cubicBezTo>
                    <a:pt x="2161626" y="2321171"/>
                    <a:pt x="2010904" y="2258319"/>
                    <a:pt x="1897442" y="2155195"/>
                  </a:cubicBezTo>
                  <a:lnTo>
                    <a:pt x="1878393" y="2135215"/>
                  </a:lnTo>
                  <a:lnTo>
                    <a:pt x="1860361" y="2168437"/>
                  </a:lnTo>
                  <a:cubicBezTo>
                    <a:pt x="1745544" y="2338387"/>
                    <a:pt x="1551105" y="2450125"/>
                    <a:pt x="1330568" y="2450125"/>
                  </a:cubicBezTo>
                  <a:cubicBezTo>
                    <a:pt x="1110031" y="2450125"/>
                    <a:pt x="915592" y="2338387"/>
                    <a:pt x="800775" y="2168437"/>
                  </a:cubicBezTo>
                  <a:lnTo>
                    <a:pt x="771869" y="2115180"/>
                  </a:lnTo>
                  <a:lnTo>
                    <a:pt x="753583" y="2120856"/>
                  </a:lnTo>
                  <a:cubicBezTo>
                    <a:pt x="712755" y="2129211"/>
                    <a:pt x="670482" y="2133598"/>
                    <a:pt x="627184" y="2133598"/>
                  </a:cubicBezTo>
                  <a:cubicBezTo>
                    <a:pt x="280800" y="2133598"/>
                    <a:pt x="0" y="1852798"/>
                    <a:pt x="0" y="1506414"/>
                  </a:cubicBezTo>
                  <a:cubicBezTo>
                    <a:pt x="0" y="1246626"/>
                    <a:pt x="157950" y="1023729"/>
                    <a:pt x="383056" y="928517"/>
                  </a:cubicBezTo>
                  <a:lnTo>
                    <a:pt x="424632" y="915611"/>
                  </a:lnTo>
                  <a:lnTo>
                    <a:pt x="427023" y="868268"/>
                  </a:lnTo>
                  <a:cubicBezTo>
                    <a:pt x="476551" y="380575"/>
                    <a:pt x="888424" y="0"/>
                    <a:pt x="1389184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91F0FD"/>
              </a:solidFill>
            </a:ln>
            <a:effectLst>
              <a:innerShdw blurRad="355600" dist="114300" dir="3600000">
                <a:srgbClr val="19B4C9">
                  <a:alpha val="71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4" name="文本框 83"/>
          <p:cNvSpPr txBox="1"/>
          <p:nvPr/>
        </p:nvSpPr>
        <p:spPr>
          <a:xfrm>
            <a:off x="2865198" y="2183764"/>
            <a:ext cx="6683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祝您六一儿童节快乐！</a:t>
            </a:r>
            <a:endParaRPr lang="zh-CN" altLang="en-US" sz="4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2472499" y="2879963"/>
            <a:ext cx="6912768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>
                <a:solidFill>
                  <a:schemeClr val="bg1"/>
                </a:solidFill>
                <a:cs typeface="+mn-ea"/>
                <a:sym typeface="+mn-lt"/>
              </a:rPr>
              <a:t>Happy flying dream for Children's Day</a:t>
            </a:r>
            <a:endParaRPr lang="zh-CN" altLang="en-US" sz="280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9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3206667" y="3067089"/>
            <a:ext cx="447627" cy="492867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48339" y="3069471"/>
            <a:ext cx="7019167" cy="49286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0" tIns="0" rIns="13498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4495" y="2494461"/>
            <a:ext cx="6983452" cy="5809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07945" y="2490889"/>
            <a:ext cx="640487" cy="58453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14995" y="3798055"/>
            <a:ext cx="6270345" cy="1269071"/>
          </a:xfrm>
          <a:prstGeom prst="rect">
            <a:avLst/>
          </a:prstGeom>
          <a:noFill/>
          <a:ln w="25400">
            <a:noFill/>
          </a:ln>
        </p:spPr>
        <p:txBody>
          <a:bodyPr lIns="91425" tIns="45712" rIns="91425" bIns="45712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模板下载：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hlinkClick r:id="rId3"/>
              </a:rPr>
              <a:t>www.ppthui.com/muban/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   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行业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4"/>
              </a:rPr>
              <a:t>www.ppthui.com/hangye/</a:t>
            </a:r>
            <a:endParaRPr lang="en-US" altLang="zh-CN" sz="1055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工作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5"/>
              </a:rPr>
              <a:t>www.ppthui.com/gongzuo/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节日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6"/>
              </a:rPr>
              <a:t>www.ppthui.com/jieri/</a:t>
            </a:r>
            <a:endParaRPr lang="en-US" altLang="zh-CN" sz="1055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背景图片：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7"/>
              </a:rPr>
              <a:t>www.ppthui.com/beijing/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           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课件模板：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8"/>
              </a:rPr>
              <a:t>www.ppthui.com/kejian/</a:t>
            </a:r>
            <a:endParaRPr lang="en-US" altLang="zh-CN" sz="1055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22167" y="974196"/>
            <a:ext cx="2857192" cy="142859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6" name="组合 75"/>
          <p:cNvGrpSpPr/>
          <p:nvPr/>
        </p:nvGrpSpPr>
        <p:grpSpPr>
          <a:xfrm rot="1388736">
            <a:off x="5265248" y="1565092"/>
            <a:ext cx="1845676" cy="1811738"/>
            <a:chOff x="10646778" y="4753862"/>
            <a:chExt cx="751521" cy="737702"/>
          </a:xfrm>
        </p:grpSpPr>
        <p:sp>
          <p:nvSpPr>
            <p:cNvPr id="77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79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FFFF00"/>
                </a:solidFill>
              </a:ln>
              <a:effectLst>
                <a:innerShdw blurRad="292100">
                  <a:srgbClr val="FFC000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96" name="组合 95"/>
          <p:cNvGrpSpPr/>
          <p:nvPr/>
        </p:nvGrpSpPr>
        <p:grpSpPr>
          <a:xfrm rot="1562261">
            <a:off x="11219222" y="3808953"/>
            <a:ext cx="466601" cy="458021"/>
            <a:chOff x="10646778" y="4753862"/>
            <a:chExt cx="751521" cy="737702"/>
          </a:xfrm>
        </p:grpSpPr>
        <p:sp>
          <p:nvSpPr>
            <p:cNvPr id="97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9" name="组合 98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101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8AFA4C"/>
              </a:solidFill>
              <a:ln w="15875">
                <a:solidFill>
                  <a:schemeClr val="bg1"/>
                </a:solidFill>
              </a:ln>
              <a:effectLst>
                <a:innerShdw blurRad="292100">
                  <a:srgbClr val="76CE0C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41" name="组合 140"/>
          <p:cNvGrpSpPr/>
          <p:nvPr/>
        </p:nvGrpSpPr>
        <p:grpSpPr>
          <a:xfrm rot="920444">
            <a:off x="1655726" y="3715345"/>
            <a:ext cx="577446" cy="566828"/>
            <a:chOff x="10646778" y="4753862"/>
            <a:chExt cx="751521" cy="737702"/>
          </a:xfrm>
        </p:grpSpPr>
        <p:sp>
          <p:nvSpPr>
            <p:cNvPr id="142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3" name="组合 142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144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64E4F2"/>
              </a:solidFill>
              <a:ln w="15875">
                <a:solidFill>
                  <a:schemeClr val="bg1"/>
                </a:solidFill>
              </a:ln>
              <a:effectLst>
                <a:innerShdw blurRad="292100">
                  <a:srgbClr val="00B0F0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5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84" name="文本框 83"/>
          <p:cNvSpPr txBox="1"/>
          <p:nvPr/>
        </p:nvSpPr>
        <p:spPr>
          <a:xfrm>
            <a:off x="2846095" y="3756444"/>
            <a:ext cx="6683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添加您的标题</a:t>
            </a:r>
            <a:endParaRPr lang="zh-CN" altLang="en-US" sz="3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2453396" y="4452643"/>
            <a:ext cx="6912768" cy="42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Happy flying dream for Children's Day</a:t>
            </a:r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846095" y="2194465"/>
            <a:ext cx="6683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  <a:endParaRPr lang="zh-CN" altLang="en-US" sz="54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2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5117526" y="1226541"/>
            <a:ext cx="2077751" cy="461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4448189" y="1399425"/>
            <a:ext cx="3091865" cy="1806400"/>
          </a:xfrm>
          <a:custGeom>
            <a:gdLst>
              <a:gd name="T0" fmla="*/ 893 w 893"/>
              <a:gd name="T1" fmla="*/ 275 h 569"/>
              <a:gd name="T2" fmla="*/ 455 w 893"/>
              <a:gd name="T3" fmla="*/ 0 h 569"/>
              <a:gd name="T4" fmla="*/ 0 w 893"/>
              <a:gd name="T5" fmla="*/ 275 h 569"/>
              <a:gd name="T6" fmla="*/ 108 w 893"/>
              <a:gd name="T7" fmla="*/ 275 h 569"/>
              <a:gd name="T8" fmla="*/ 108 w 893"/>
              <a:gd name="T9" fmla="*/ 569 h 569"/>
              <a:gd name="T10" fmla="*/ 805 w 893"/>
              <a:gd name="T11" fmla="*/ 569 h 569"/>
              <a:gd name="T12" fmla="*/ 805 w 893"/>
              <a:gd name="T13" fmla="*/ 275 h 569"/>
              <a:gd name="T14" fmla="*/ 893 w 893"/>
              <a:gd name="T15" fmla="*/ 275 h 5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3" h="569">
                <a:moveTo>
                  <a:pt x="893" y="275"/>
                </a:moveTo>
                <a:lnTo>
                  <a:pt x="455" y="0"/>
                </a:lnTo>
                <a:lnTo>
                  <a:pt x="0" y="275"/>
                </a:lnTo>
                <a:lnTo>
                  <a:pt x="108" y="275"/>
                </a:lnTo>
                <a:lnTo>
                  <a:pt x="108" y="569"/>
                </a:lnTo>
                <a:lnTo>
                  <a:pt x="805" y="569"/>
                </a:lnTo>
                <a:lnTo>
                  <a:pt x="805" y="275"/>
                </a:lnTo>
                <a:lnTo>
                  <a:pt x="893" y="2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457200" tIns="548640" rIns="457200" bIns="45720" numCol="1" anchor="t" anchorCtr="0" compatLnSpc="1"/>
          <a:lstStyle/>
          <a:p>
            <a:pPr algn="ctr"/>
            <a:r>
              <a:rPr lang="zh-CN" alt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rPr>
              <a:t>04</a:t>
            </a:r>
            <a:endParaRPr lang="en-US" sz="2800">
              <a:solidFill>
                <a:srgbClr val="FFFFFF"/>
              </a:solidFill>
              <a:latin typeface="Bebas Neue" charset="0"/>
              <a:ea typeface="Bebas Neue" charset="0"/>
              <a:cs typeface="Bebas Neue" charset="0"/>
            </a:endParaRPr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  <a:latin typeface="Source Sans Pro" charset="0"/>
              </a:rPr>
              <a:t>Lorem ipsum dolor sit amet, consectetur adipiscing elit.</a:t>
            </a:r>
            <a:endParaRPr lang="en-US" sz="1200">
              <a:solidFill>
                <a:srgbClr val="FFFFFF"/>
              </a:solidFill>
              <a:latin typeface="Source Sans Pro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820214" y="2995691"/>
            <a:ext cx="2415783" cy="1389364"/>
            <a:chOff x="4857687" y="2546968"/>
            <a:chExt cx="2668735" cy="1512171"/>
          </a:xfrm>
        </p:grpSpPr>
        <p:sp>
          <p:nvSpPr>
            <p:cNvPr id="15" name="Freeform 6"/>
            <p:cNvSpPr/>
            <p:nvPr/>
          </p:nvSpPr>
          <p:spPr bwMode="auto">
            <a:xfrm>
              <a:off x="5848545" y="2546968"/>
              <a:ext cx="642195" cy="230531"/>
            </a:xfrm>
            <a:custGeom>
              <a:gdLst>
                <a:gd name="T0" fmla="*/ 414 w 697"/>
                <a:gd name="T1" fmla="*/ 74 h 550"/>
                <a:gd name="T2" fmla="*/ 342 w 697"/>
                <a:gd name="T3" fmla="*/ 0 h 550"/>
                <a:gd name="T4" fmla="*/ 273 w 697"/>
                <a:gd name="T5" fmla="*/ 74 h 550"/>
                <a:gd name="T6" fmla="*/ 0 w 697"/>
                <a:gd name="T7" fmla="*/ 74 h 550"/>
                <a:gd name="T8" fmla="*/ 0 w 697"/>
                <a:gd name="T9" fmla="*/ 550 h 550"/>
                <a:gd name="T10" fmla="*/ 697 w 697"/>
                <a:gd name="T11" fmla="*/ 550 h 550"/>
                <a:gd name="T12" fmla="*/ 697 w 697"/>
                <a:gd name="T13" fmla="*/ 74 h 550"/>
                <a:gd name="T14" fmla="*/ 414 w 697"/>
                <a:gd name="T15" fmla="*/ 74 h 550"/>
                <a:gd name="connsiteX0" fmla="*/ 5940 w 10000"/>
                <a:gd name="connsiteY0" fmla="*/ 1345 h 10000"/>
                <a:gd name="connsiteX1" fmla="*/ 4907 w 10000"/>
                <a:gd name="connsiteY1" fmla="*/ 0 h 10000"/>
                <a:gd name="connsiteX2" fmla="*/ 3917 w 10000"/>
                <a:gd name="connsiteY2" fmla="*/ 1345 h 10000"/>
                <a:gd name="connsiteX3" fmla="*/ 0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1345 h 10000"/>
                <a:gd name="connsiteX6" fmla="*/ 5940 w 10000"/>
                <a:gd name="connsiteY6" fmla="*/ 1345 h 10000"/>
                <a:gd name="connsiteX0-1" fmla="*/ 2023 w 6083"/>
                <a:gd name="connsiteY0-2" fmla="*/ 1345 h 10000"/>
                <a:gd name="connsiteX1-3" fmla="*/ 990 w 6083"/>
                <a:gd name="connsiteY1-4" fmla="*/ 0 h 10000"/>
                <a:gd name="connsiteX2-5" fmla="*/ 0 w 6083"/>
                <a:gd name="connsiteY2-6" fmla="*/ 1345 h 10000"/>
                <a:gd name="connsiteX3-7" fmla="*/ 6083 w 6083"/>
                <a:gd name="connsiteY3-8" fmla="*/ 10000 h 10000"/>
                <a:gd name="connsiteX4-9" fmla="*/ 6083 w 6083"/>
                <a:gd name="connsiteY4-10" fmla="*/ 1345 h 10000"/>
                <a:gd name="connsiteX5-11" fmla="*/ 2023 w 6083"/>
                <a:gd name="connsiteY5-12" fmla="*/ 1345 h 10000"/>
                <a:gd name="connsiteX0-13" fmla="*/ 3326 w 10000"/>
                <a:gd name="connsiteY0-14" fmla="*/ 1345 h 1345"/>
                <a:gd name="connsiteX1-15" fmla="*/ 1627 w 10000"/>
                <a:gd name="connsiteY1-16" fmla="*/ 0 h 1345"/>
                <a:gd name="connsiteX2-17" fmla="*/ 0 w 10000"/>
                <a:gd name="connsiteY2-18" fmla="*/ 1345 h 1345"/>
                <a:gd name="connsiteX3-19" fmla="*/ 10000 w 10000"/>
                <a:gd name="connsiteY3-20" fmla="*/ 1345 h 1345"/>
                <a:gd name="connsiteX4-21" fmla="*/ 3326 w 10000"/>
                <a:gd name="connsiteY4-22" fmla="*/ 1345 h 1345"/>
                <a:gd name="connsiteX0-23" fmla="*/ 3326 w 3326"/>
                <a:gd name="connsiteY0-24" fmla="*/ 10000 h 10000"/>
                <a:gd name="connsiteX1-25" fmla="*/ 1627 w 3326"/>
                <a:gd name="connsiteY1-26" fmla="*/ 0 h 10000"/>
                <a:gd name="connsiteX2-27" fmla="*/ 0 w 3326"/>
                <a:gd name="connsiteY2-28" fmla="*/ 10000 h 10000"/>
                <a:gd name="connsiteX3-29" fmla="*/ 3326 w 3326"/>
                <a:gd name="connsiteY3-30" fmla="*/ 1000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326" h="10000">
                  <a:moveTo>
                    <a:pt x="3326" y="10000"/>
                  </a:moveTo>
                  <a:lnTo>
                    <a:pt x="1627" y="0"/>
                  </a:lnTo>
                  <a:lnTo>
                    <a:pt x="0" y="10000"/>
                  </a:lnTo>
                  <a:lnTo>
                    <a:pt x="3326" y="1000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4857687" y="2618065"/>
              <a:ext cx="2668735" cy="1441074"/>
            </a:xfrm>
            <a:custGeom>
              <a:gdLst>
                <a:gd name="T0" fmla="*/ 414 w 697"/>
                <a:gd name="T1" fmla="*/ 74 h 550"/>
                <a:gd name="T2" fmla="*/ 342 w 697"/>
                <a:gd name="T3" fmla="*/ 0 h 550"/>
                <a:gd name="T4" fmla="*/ 273 w 697"/>
                <a:gd name="T5" fmla="*/ 74 h 550"/>
                <a:gd name="T6" fmla="*/ 0 w 697"/>
                <a:gd name="T7" fmla="*/ 74 h 550"/>
                <a:gd name="T8" fmla="*/ 0 w 697"/>
                <a:gd name="T9" fmla="*/ 550 h 550"/>
                <a:gd name="T10" fmla="*/ 697 w 697"/>
                <a:gd name="T11" fmla="*/ 550 h 550"/>
                <a:gd name="T12" fmla="*/ 697 w 697"/>
                <a:gd name="T13" fmla="*/ 74 h 550"/>
                <a:gd name="T14" fmla="*/ 414 w 697"/>
                <a:gd name="T15" fmla="*/ 74 h 55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7" h="550">
                  <a:moveTo>
                    <a:pt x="414" y="74"/>
                  </a:moveTo>
                  <a:lnTo>
                    <a:pt x="342" y="0"/>
                  </a:lnTo>
                  <a:lnTo>
                    <a:pt x="273" y="74"/>
                  </a:lnTo>
                  <a:lnTo>
                    <a:pt x="0" y="74"/>
                  </a:lnTo>
                  <a:lnTo>
                    <a:pt x="0" y="550"/>
                  </a:lnTo>
                  <a:lnTo>
                    <a:pt x="697" y="550"/>
                  </a:lnTo>
                  <a:lnTo>
                    <a:pt x="697" y="74"/>
                  </a:lnTo>
                  <a:lnTo>
                    <a:pt x="414" y="7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365760" rIns="91440" bIns="45720" numCol="1" anchor="t" anchorCtr="0" compatLnSpc="1"/>
            <a:lstStyle/>
            <a:p>
              <a:pPr algn="ctr"/>
              <a:r>
                <a:rPr lang="zh-CN" altLang="en-US" sz="2800">
                  <a:solidFill>
                    <a:srgbClr val="FFFFFF"/>
                  </a:solidFill>
                  <a:latin typeface="Source Sans Pro" charset="0"/>
                </a:rPr>
                <a:t>标题</a:t>
              </a:r>
              <a:r>
                <a:rPr lang="en-US" sz="2800">
                  <a:solidFill>
                    <a:srgbClr val="FFFFFF"/>
                  </a:solidFill>
                  <a:latin typeface="Source Sans Pro" charset="0"/>
                </a:rPr>
                <a:t>03</a:t>
              </a:r>
              <a:endParaRPr lang="en-US" sz="2800">
                <a:solidFill>
                  <a:srgbClr val="FFFFFF"/>
                </a:solidFill>
                <a:latin typeface="Source Sans Pro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err="1">
                  <a:solidFill>
                    <a:srgbClr val="FFFFFF"/>
                  </a:solidFill>
                  <a:latin typeface="Source Sans Pro" charset="0"/>
                </a:rPr>
                <a:t>Lorem ipsum dolor sit amet, consectetur adipiscing elit.</a:t>
              </a:r>
              <a:endParaRPr lang="en-US" sz="1200">
                <a:solidFill>
                  <a:srgbClr val="FFFFFF"/>
                </a:solidFill>
                <a:latin typeface="Source Sans Pro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20211" y="4174921"/>
            <a:ext cx="2415784" cy="1392128"/>
            <a:chOff x="4857686" y="3828608"/>
            <a:chExt cx="2668736" cy="1515179"/>
          </a:xfrm>
        </p:grpSpPr>
        <p:sp>
          <p:nvSpPr>
            <p:cNvPr id="16" name="Freeform 6"/>
            <p:cNvSpPr/>
            <p:nvPr/>
          </p:nvSpPr>
          <p:spPr bwMode="auto">
            <a:xfrm>
              <a:off x="5848545" y="3828608"/>
              <a:ext cx="642195" cy="230531"/>
            </a:xfrm>
            <a:custGeom>
              <a:gdLst>
                <a:gd name="T0" fmla="*/ 414 w 697"/>
                <a:gd name="T1" fmla="*/ 74 h 550"/>
                <a:gd name="T2" fmla="*/ 342 w 697"/>
                <a:gd name="T3" fmla="*/ 0 h 550"/>
                <a:gd name="T4" fmla="*/ 273 w 697"/>
                <a:gd name="T5" fmla="*/ 74 h 550"/>
                <a:gd name="T6" fmla="*/ 0 w 697"/>
                <a:gd name="T7" fmla="*/ 74 h 550"/>
                <a:gd name="T8" fmla="*/ 0 w 697"/>
                <a:gd name="T9" fmla="*/ 550 h 550"/>
                <a:gd name="T10" fmla="*/ 697 w 697"/>
                <a:gd name="T11" fmla="*/ 550 h 550"/>
                <a:gd name="T12" fmla="*/ 697 w 697"/>
                <a:gd name="T13" fmla="*/ 74 h 550"/>
                <a:gd name="T14" fmla="*/ 414 w 697"/>
                <a:gd name="T15" fmla="*/ 74 h 550"/>
                <a:gd name="connsiteX0" fmla="*/ 5940 w 10000"/>
                <a:gd name="connsiteY0" fmla="*/ 1345 h 10000"/>
                <a:gd name="connsiteX1" fmla="*/ 4907 w 10000"/>
                <a:gd name="connsiteY1" fmla="*/ 0 h 10000"/>
                <a:gd name="connsiteX2" fmla="*/ 3917 w 10000"/>
                <a:gd name="connsiteY2" fmla="*/ 1345 h 10000"/>
                <a:gd name="connsiteX3" fmla="*/ 0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1345 h 10000"/>
                <a:gd name="connsiteX6" fmla="*/ 5940 w 10000"/>
                <a:gd name="connsiteY6" fmla="*/ 1345 h 10000"/>
                <a:gd name="connsiteX0-1" fmla="*/ 2023 w 6083"/>
                <a:gd name="connsiteY0-2" fmla="*/ 1345 h 10000"/>
                <a:gd name="connsiteX1-3" fmla="*/ 990 w 6083"/>
                <a:gd name="connsiteY1-4" fmla="*/ 0 h 10000"/>
                <a:gd name="connsiteX2-5" fmla="*/ 0 w 6083"/>
                <a:gd name="connsiteY2-6" fmla="*/ 1345 h 10000"/>
                <a:gd name="connsiteX3-7" fmla="*/ 6083 w 6083"/>
                <a:gd name="connsiteY3-8" fmla="*/ 10000 h 10000"/>
                <a:gd name="connsiteX4-9" fmla="*/ 6083 w 6083"/>
                <a:gd name="connsiteY4-10" fmla="*/ 1345 h 10000"/>
                <a:gd name="connsiteX5-11" fmla="*/ 2023 w 6083"/>
                <a:gd name="connsiteY5-12" fmla="*/ 1345 h 10000"/>
                <a:gd name="connsiteX0-13" fmla="*/ 3326 w 10000"/>
                <a:gd name="connsiteY0-14" fmla="*/ 1345 h 1345"/>
                <a:gd name="connsiteX1-15" fmla="*/ 1627 w 10000"/>
                <a:gd name="connsiteY1-16" fmla="*/ 0 h 1345"/>
                <a:gd name="connsiteX2-17" fmla="*/ 0 w 10000"/>
                <a:gd name="connsiteY2-18" fmla="*/ 1345 h 1345"/>
                <a:gd name="connsiteX3-19" fmla="*/ 10000 w 10000"/>
                <a:gd name="connsiteY3-20" fmla="*/ 1345 h 1345"/>
                <a:gd name="connsiteX4-21" fmla="*/ 3326 w 10000"/>
                <a:gd name="connsiteY4-22" fmla="*/ 1345 h 1345"/>
                <a:gd name="connsiteX0-23" fmla="*/ 3326 w 3326"/>
                <a:gd name="connsiteY0-24" fmla="*/ 10000 h 10000"/>
                <a:gd name="connsiteX1-25" fmla="*/ 1627 w 3326"/>
                <a:gd name="connsiteY1-26" fmla="*/ 0 h 10000"/>
                <a:gd name="connsiteX2-27" fmla="*/ 0 w 3326"/>
                <a:gd name="connsiteY2-28" fmla="*/ 10000 h 10000"/>
                <a:gd name="connsiteX3-29" fmla="*/ 3326 w 3326"/>
                <a:gd name="connsiteY3-30" fmla="*/ 1000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326" h="10000">
                  <a:moveTo>
                    <a:pt x="3326" y="10000"/>
                  </a:moveTo>
                  <a:lnTo>
                    <a:pt x="1627" y="0"/>
                  </a:lnTo>
                  <a:lnTo>
                    <a:pt x="0" y="10000"/>
                  </a:lnTo>
                  <a:lnTo>
                    <a:pt x="3326" y="1000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4857686" y="3902690"/>
              <a:ext cx="2668735" cy="1441074"/>
            </a:xfrm>
            <a:custGeom>
              <a:gdLst>
                <a:gd name="T0" fmla="*/ 414 w 697"/>
                <a:gd name="T1" fmla="*/ 73 h 550"/>
                <a:gd name="T2" fmla="*/ 342 w 697"/>
                <a:gd name="T3" fmla="*/ 0 h 550"/>
                <a:gd name="T4" fmla="*/ 273 w 697"/>
                <a:gd name="T5" fmla="*/ 73 h 550"/>
                <a:gd name="T6" fmla="*/ 0 w 697"/>
                <a:gd name="T7" fmla="*/ 73 h 550"/>
                <a:gd name="T8" fmla="*/ 0 w 697"/>
                <a:gd name="T9" fmla="*/ 550 h 550"/>
                <a:gd name="T10" fmla="*/ 697 w 697"/>
                <a:gd name="T11" fmla="*/ 550 h 550"/>
                <a:gd name="T12" fmla="*/ 697 w 697"/>
                <a:gd name="T13" fmla="*/ 73 h 550"/>
                <a:gd name="T14" fmla="*/ 414 w 697"/>
                <a:gd name="T15" fmla="*/ 73 h 55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7" h="550">
                  <a:moveTo>
                    <a:pt x="414" y="73"/>
                  </a:moveTo>
                  <a:lnTo>
                    <a:pt x="342" y="0"/>
                  </a:lnTo>
                  <a:lnTo>
                    <a:pt x="273" y="73"/>
                  </a:lnTo>
                  <a:lnTo>
                    <a:pt x="0" y="73"/>
                  </a:lnTo>
                  <a:lnTo>
                    <a:pt x="0" y="550"/>
                  </a:lnTo>
                  <a:lnTo>
                    <a:pt x="697" y="550"/>
                  </a:lnTo>
                  <a:lnTo>
                    <a:pt x="697" y="73"/>
                  </a:lnTo>
                  <a:lnTo>
                    <a:pt x="414" y="73"/>
                  </a:lnTo>
                  <a:close/>
                </a:path>
              </a:pathLst>
            </a:custGeom>
            <a:solidFill>
              <a:srgbClr val="77B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4857687" y="3902713"/>
              <a:ext cx="2668735" cy="1441074"/>
            </a:xfrm>
            <a:custGeom>
              <a:gdLst>
                <a:gd name="T0" fmla="*/ 414 w 697"/>
                <a:gd name="T1" fmla="*/ 74 h 550"/>
                <a:gd name="T2" fmla="*/ 342 w 697"/>
                <a:gd name="T3" fmla="*/ 0 h 550"/>
                <a:gd name="T4" fmla="*/ 273 w 697"/>
                <a:gd name="T5" fmla="*/ 74 h 550"/>
                <a:gd name="T6" fmla="*/ 0 w 697"/>
                <a:gd name="T7" fmla="*/ 74 h 550"/>
                <a:gd name="T8" fmla="*/ 0 w 697"/>
                <a:gd name="T9" fmla="*/ 550 h 550"/>
                <a:gd name="T10" fmla="*/ 697 w 697"/>
                <a:gd name="T11" fmla="*/ 550 h 550"/>
                <a:gd name="T12" fmla="*/ 697 w 697"/>
                <a:gd name="T13" fmla="*/ 74 h 550"/>
                <a:gd name="T14" fmla="*/ 414 w 697"/>
                <a:gd name="T15" fmla="*/ 74 h 55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7" h="550">
                  <a:moveTo>
                    <a:pt x="414" y="74"/>
                  </a:moveTo>
                  <a:lnTo>
                    <a:pt x="342" y="0"/>
                  </a:lnTo>
                  <a:lnTo>
                    <a:pt x="273" y="74"/>
                  </a:lnTo>
                  <a:lnTo>
                    <a:pt x="0" y="74"/>
                  </a:lnTo>
                  <a:lnTo>
                    <a:pt x="0" y="550"/>
                  </a:lnTo>
                  <a:lnTo>
                    <a:pt x="697" y="550"/>
                  </a:lnTo>
                  <a:lnTo>
                    <a:pt x="697" y="74"/>
                  </a:lnTo>
                  <a:lnTo>
                    <a:pt x="414" y="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365760" rIns="91440" bIns="45720" numCol="1" anchor="t" anchorCtr="0" compatLnSpc="1"/>
            <a:lstStyle/>
            <a:p>
              <a:pPr algn="ctr"/>
              <a:r>
                <a:rPr lang="zh-CN" altLang="en-US" sz="2800">
                  <a:solidFill>
                    <a:srgbClr val="FFFFFF"/>
                  </a:solidFill>
                  <a:latin typeface="Source Sans Pro" charset="0"/>
                </a:rPr>
                <a:t>标题</a:t>
              </a:r>
              <a:r>
                <a:rPr lang="en-US" sz="2800">
                  <a:solidFill>
                    <a:srgbClr val="FFFFFF"/>
                  </a:solidFill>
                  <a:latin typeface="Source Sans Pro" charset="0"/>
                </a:rPr>
                <a:t>02</a:t>
              </a:r>
              <a:endParaRPr lang="en-US" sz="2800">
                <a:solidFill>
                  <a:srgbClr val="FFFFFF"/>
                </a:solidFill>
                <a:latin typeface="Source Sans Pro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err="1">
                  <a:solidFill>
                    <a:srgbClr val="FFFFFF"/>
                  </a:solidFill>
                  <a:latin typeface="Source Sans Pro" charset="0"/>
                </a:rPr>
                <a:t>Lorem ipsum dolor sit amet, consectetur adipiscing elit.</a:t>
              </a:r>
              <a:endParaRPr lang="en-US" sz="1200">
                <a:solidFill>
                  <a:srgbClr val="FFFFFF"/>
                </a:solidFill>
                <a:latin typeface="Source Sans Pro" charset="0"/>
              </a:endParaRPr>
            </a:p>
            <a:p>
              <a:endParaRPr lang="en-US" sz="1200">
                <a:latin typeface="Source Sans Pro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820213" y="5356915"/>
            <a:ext cx="2422547" cy="2179548"/>
            <a:chOff x="4857688" y="5113256"/>
            <a:chExt cx="2676206" cy="2372200"/>
          </a:xfrm>
        </p:grpSpPr>
        <p:sp>
          <p:nvSpPr>
            <p:cNvPr id="22" name="Freeform 8"/>
            <p:cNvSpPr/>
            <p:nvPr/>
          </p:nvSpPr>
          <p:spPr bwMode="auto">
            <a:xfrm>
              <a:off x="4857688" y="5769261"/>
              <a:ext cx="2676206" cy="1716195"/>
            </a:xfrm>
            <a:custGeom>
              <a:gdLst>
                <a:gd name="T0" fmla="*/ 414 w 697"/>
                <a:gd name="T1" fmla="*/ 74 h 552"/>
                <a:gd name="T2" fmla="*/ 342 w 697"/>
                <a:gd name="T3" fmla="*/ 0 h 552"/>
                <a:gd name="T4" fmla="*/ 273 w 697"/>
                <a:gd name="T5" fmla="*/ 74 h 552"/>
                <a:gd name="T6" fmla="*/ 0 w 697"/>
                <a:gd name="T7" fmla="*/ 74 h 552"/>
                <a:gd name="T8" fmla="*/ 0 w 697"/>
                <a:gd name="T9" fmla="*/ 552 h 552"/>
                <a:gd name="T10" fmla="*/ 697 w 697"/>
                <a:gd name="T11" fmla="*/ 552 h 552"/>
                <a:gd name="T12" fmla="*/ 697 w 697"/>
                <a:gd name="T13" fmla="*/ 74 h 552"/>
                <a:gd name="T14" fmla="*/ 414 w 697"/>
                <a:gd name="T15" fmla="*/ 74 h 552"/>
                <a:gd name="connsiteX0" fmla="*/ 5940 w 10000"/>
                <a:gd name="connsiteY0" fmla="*/ 1341 h 11866"/>
                <a:gd name="connsiteX1" fmla="*/ 4907 w 10000"/>
                <a:gd name="connsiteY1" fmla="*/ 0 h 11866"/>
                <a:gd name="connsiteX2" fmla="*/ 3917 w 10000"/>
                <a:gd name="connsiteY2" fmla="*/ 1341 h 11866"/>
                <a:gd name="connsiteX3" fmla="*/ 0 w 10000"/>
                <a:gd name="connsiteY3" fmla="*/ 1341 h 11866"/>
                <a:gd name="connsiteX4" fmla="*/ 0 w 10000"/>
                <a:gd name="connsiteY4" fmla="*/ 11866 h 11866"/>
                <a:gd name="connsiteX5" fmla="*/ 10000 w 10000"/>
                <a:gd name="connsiteY5" fmla="*/ 10000 h 11866"/>
                <a:gd name="connsiteX6" fmla="*/ 10000 w 10000"/>
                <a:gd name="connsiteY6" fmla="*/ 1341 h 11866"/>
                <a:gd name="connsiteX7" fmla="*/ 5940 w 10000"/>
                <a:gd name="connsiteY7" fmla="*/ 1341 h 11866"/>
                <a:gd name="connsiteX0-1" fmla="*/ 5940 w 10028"/>
                <a:gd name="connsiteY0-2" fmla="*/ 1341 h 11866"/>
                <a:gd name="connsiteX1-3" fmla="*/ 4907 w 10028"/>
                <a:gd name="connsiteY1-4" fmla="*/ 0 h 11866"/>
                <a:gd name="connsiteX2-5" fmla="*/ 3917 w 10028"/>
                <a:gd name="connsiteY2-6" fmla="*/ 1341 h 11866"/>
                <a:gd name="connsiteX3-7" fmla="*/ 0 w 10028"/>
                <a:gd name="connsiteY3-8" fmla="*/ 1341 h 11866"/>
                <a:gd name="connsiteX4-9" fmla="*/ 0 w 10028"/>
                <a:gd name="connsiteY4-10" fmla="*/ 11866 h 11866"/>
                <a:gd name="connsiteX5-11" fmla="*/ 10028 w 10028"/>
                <a:gd name="connsiteY5-12" fmla="*/ 11814 h 11866"/>
                <a:gd name="connsiteX6-13" fmla="*/ 10000 w 10028"/>
                <a:gd name="connsiteY6-14" fmla="*/ 1341 h 11866"/>
                <a:gd name="connsiteX7-15" fmla="*/ 5940 w 10028"/>
                <a:gd name="connsiteY7-16" fmla="*/ 1341 h 1186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0028" h="11866">
                  <a:moveTo>
                    <a:pt x="5940" y="1341"/>
                  </a:moveTo>
                  <a:lnTo>
                    <a:pt x="4907" y="0"/>
                  </a:lnTo>
                  <a:lnTo>
                    <a:pt x="3917" y="1341"/>
                  </a:lnTo>
                  <a:lnTo>
                    <a:pt x="0" y="1341"/>
                  </a:lnTo>
                  <a:lnTo>
                    <a:pt x="0" y="11866"/>
                  </a:lnTo>
                  <a:lnTo>
                    <a:pt x="10028" y="11814"/>
                  </a:lnTo>
                  <a:cubicBezTo>
                    <a:pt x="10019" y="8323"/>
                    <a:pt x="10009" y="4832"/>
                    <a:pt x="10000" y="1341"/>
                  </a:cubicBezTo>
                  <a:lnTo>
                    <a:pt x="5940" y="13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274320" rIns="91440" bIns="45720" numCol="1" anchor="t" anchorCtr="0" compatLnSpc="1"/>
            <a:lstStyle/>
            <a:p>
              <a:pPr algn="ctr"/>
              <a:endParaRPr lang="en-US" sz="1200">
                <a:solidFill>
                  <a:srgbClr val="FFFFFF"/>
                </a:solidFill>
                <a:latin typeface="Source Sans Pro" charset="0"/>
              </a:endParaRPr>
            </a:p>
          </p:txBody>
        </p:sp>
        <p:sp>
          <p:nvSpPr>
            <p:cNvPr id="18" name="Freeform 6"/>
            <p:cNvSpPr/>
            <p:nvPr/>
          </p:nvSpPr>
          <p:spPr bwMode="auto">
            <a:xfrm>
              <a:off x="5848545" y="5113256"/>
              <a:ext cx="642195" cy="230531"/>
            </a:xfrm>
            <a:custGeom>
              <a:gdLst>
                <a:gd name="T0" fmla="*/ 414 w 697"/>
                <a:gd name="T1" fmla="*/ 74 h 550"/>
                <a:gd name="T2" fmla="*/ 342 w 697"/>
                <a:gd name="T3" fmla="*/ 0 h 550"/>
                <a:gd name="T4" fmla="*/ 273 w 697"/>
                <a:gd name="T5" fmla="*/ 74 h 550"/>
                <a:gd name="T6" fmla="*/ 0 w 697"/>
                <a:gd name="T7" fmla="*/ 74 h 550"/>
                <a:gd name="T8" fmla="*/ 0 w 697"/>
                <a:gd name="T9" fmla="*/ 550 h 550"/>
                <a:gd name="T10" fmla="*/ 697 w 697"/>
                <a:gd name="T11" fmla="*/ 550 h 550"/>
                <a:gd name="T12" fmla="*/ 697 w 697"/>
                <a:gd name="T13" fmla="*/ 74 h 550"/>
                <a:gd name="T14" fmla="*/ 414 w 697"/>
                <a:gd name="T15" fmla="*/ 74 h 550"/>
                <a:gd name="connsiteX0" fmla="*/ 5940 w 10000"/>
                <a:gd name="connsiteY0" fmla="*/ 1345 h 10000"/>
                <a:gd name="connsiteX1" fmla="*/ 4907 w 10000"/>
                <a:gd name="connsiteY1" fmla="*/ 0 h 10000"/>
                <a:gd name="connsiteX2" fmla="*/ 3917 w 10000"/>
                <a:gd name="connsiteY2" fmla="*/ 1345 h 10000"/>
                <a:gd name="connsiteX3" fmla="*/ 0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1345 h 10000"/>
                <a:gd name="connsiteX6" fmla="*/ 5940 w 10000"/>
                <a:gd name="connsiteY6" fmla="*/ 1345 h 10000"/>
                <a:gd name="connsiteX0-1" fmla="*/ 2023 w 6083"/>
                <a:gd name="connsiteY0-2" fmla="*/ 1345 h 10000"/>
                <a:gd name="connsiteX1-3" fmla="*/ 990 w 6083"/>
                <a:gd name="connsiteY1-4" fmla="*/ 0 h 10000"/>
                <a:gd name="connsiteX2-5" fmla="*/ 0 w 6083"/>
                <a:gd name="connsiteY2-6" fmla="*/ 1345 h 10000"/>
                <a:gd name="connsiteX3-7" fmla="*/ 6083 w 6083"/>
                <a:gd name="connsiteY3-8" fmla="*/ 10000 h 10000"/>
                <a:gd name="connsiteX4-9" fmla="*/ 6083 w 6083"/>
                <a:gd name="connsiteY4-10" fmla="*/ 1345 h 10000"/>
                <a:gd name="connsiteX5-11" fmla="*/ 2023 w 6083"/>
                <a:gd name="connsiteY5-12" fmla="*/ 1345 h 10000"/>
                <a:gd name="connsiteX0-13" fmla="*/ 3326 w 10000"/>
                <a:gd name="connsiteY0-14" fmla="*/ 1345 h 1345"/>
                <a:gd name="connsiteX1-15" fmla="*/ 1627 w 10000"/>
                <a:gd name="connsiteY1-16" fmla="*/ 0 h 1345"/>
                <a:gd name="connsiteX2-17" fmla="*/ 0 w 10000"/>
                <a:gd name="connsiteY2-18" fmla="*/ 1345 h 1345"/>
                <a:gd name="connsiteX3-19" fmla="*/ 10000 w 10000"/>
                <a:gd name="connsiteY3-20" fmla="*/ 1345 h 1345"/>
                <a:gd name="connsiteX4-21" fmla="*/ 3326 w 10000"/>
                <a:gd name="connsiteY4-22" fmla="*/ 1345 h 1345"/>
                <a:gd name="connsiteX0-23" fmla="*/ 3326 w 3326"/>
                <a:gd name="connsiteY0-24" fmla="*/ 10000 h 10000"/>
                <a:gd name="connsiteX1-25" fmla="*/ 1627 w 3326"/>
                <a:gd name="connsiteY1-26" fmla="*/ 0 h 10000"/>
                <a:gd name="connsiteX2-27" fmla="*/ 0 w 3326"/>
                <a:gd name="connsiteY2-28" fmla="*/ 10000 h 10000"/>
                <a:gd name="connsiteX3-29" fmla="*/ 3326 w 3326"/>
                <a:gd name="connsiteY3-30" fmla="*/ 1000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326" h="10000">
                  <a:moveTo>
                    <a:pt x="3326" y="10000"/>
                  </a:moveTo>
                  <a:lnTo>
                    <a:pt x="1627" y="0"/>
                  </a:lnTo>
                  <a:lnTo>
                    <a:pt x="0" y="10000"/>
                  </a:lnTo>
                  <a:lnTo>
                    <a:pt x="3326" y="1000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4857688" y="5178289"/>
              <a:ext cx="2676206" cy="1716196"/>
            </a:xfrm>
            <a:custGeom>
              <a:gdLst>
                <a:gd name="T0" fmla="*/ 414 w 697"/>
                <a:gd name="T1" fmla="*/ 74 h 552"/>
                <a:gd name="T2" fmla="*/ 342 w 697"/>
                <a:gd name="T3" fmla="*/ 0 h 552"/>
                <a:gd name="T4" fmla="*/ 273 w 697"/>
                <a:gd name="T5" fmla="*/ 74 h 552"/>
                <a:gd name="T6" fmla="*/ 0 w 697"/>
                <a:gd name="T7" fmla="*/ 74 h 552"/>
                <a:gd name="T8" fmla="*/ 0 w 697"/>
                <a:gd name="T9" fmla="*/ 552 h 552"/>
                <a:gd name="T10" fmla="*/ 697 w 697"/>
                <a:gd name="T11" fmla="*/ 552 h 552"/>
                <a:gd name="T12" fmla="*/ 697 w 697"/>
                <a:gd name="T13" fmla="*/ 74 h 552"/>
                <a:gd name="T14" fmla="*/ 414 w 697"/>
                <a:gd name="T15" fmla="*/ 74 h 552"/>
                <a:gd name="connsiteX0" fmla="*/ 5940 w 10000"/>
                <a:gd name="connsiteY0" fmla="*/ 1341 h 11866"/>
                <a:gd name="connsiteX1" fmla="*/ 4907 w 10000"/>
                <a:gd name="connsiteY1" fmla="*/ 0 h 11866"/>
                <a:gd name="connsiteX2" fmla="*/ 3917 w 10000"/>
                <a:gd name="connsiteY2" fmla="*/ 1341 h 11866"/>
                <a:gd name="connsiteX3" fmla="*/ 0 w 10000"/>
                <a:gd name="connsiteY3" fmla="*/ 1341 h 11866"/>
                <a:gd name="connsiteX4" fmla="*/ 0 w 10000"/>
                <a:gd name="connsiteY4" fmla="*/ 11866 h 11866"/>
                <a:gd name="connsiteX5" fmla="*/ 10000 w 10000"/>
                <a:gd name="connsiteY5" fmla="*/ 10000 h 11866"/>
                <a:gd name="connsiteX6" fmla="*/ 10000 w 10000"/>
                <a:gd name="connsiteY6" fmla="*/ 1341 h 11866"/>
                <a:gd name="connsiteX7" fmla="*/ 5940 w 10000"/>
                <a:gd name="connsiteY7" fmla="*/ 1341 h 11866"/>
                <a:gd name="connsiteX0-1" fmla="*/ 5940 w 10028"/>
                <a:gd name="connsiteY0-2" fmla="*/ 1341 h 11866"/>
                <a:gd name="connsiteX1-3" fmla="*/ 4907 w 10028"/>
                <a:gd name="connsiteY1-4" fmla="*/ 0 h 11866"/>
                <a:gd name="connsiteX2-5" fmla="*/ 3917 w 10028"/>
                <a:gd name="connsiteY2-6" fmla="*/ 1341 h 11866"/>
                <a:gd name="connsiteX3-7" fmla="*/ 0 w 10028"/>
                <a:gd name="connsiteY3-8" fmla="*/ 1341 h 11866"/>
                <a:gd name="connsiteX4-9" fmla="*/ 0 w 10028"/>
                <a:gd name="connsiteY4-10" fmla="*/ 11866 h 11866"/>
                <a:gd name="connsiteX5-11" fmla="*/ 10028 w 10028"/>
                <a:gd name="connsiteY5-12" fmla="*/ 11814 h 11866"/>
                <a:gd name="connsiteX6-13" fmla="*/ 10000 w 10028"/>
                <a:gd name="connsiteY6-14" fmla="*/ 1341 h 11866"/>
                <a:gd name="connsiteX7-15" fmla="*/ 5940 w 10028"/>
                <a:gd name="connsiteY7-16" fmla="*/ 1341 h 1186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0028" h="11866">
                  <a:moveTo>
                    <a:pt x="5940" y="1341"/>
                  </a:moveTo>
                  <a:lnTo>
                    <a:pt x="4907" y="0"/>
                  </a:lnTo>
                  <a:lnTo>
                    <a:pt x="3917" y="1341"/>
                  </a:lnTo>
                  <a:lnTo>
                    <a:pt x="0" y="1341"/>
                  </a:lnTo>
                  <a:lnTo>
                    <a:pt x="0" y="11866"/>
                  </a:lnTo>
                  <a:lnTo>
                    <a:pt x="10028" y="11814"/>
                  </a:lnTo>
                  <a:cubicBezTo>
                    <a:pt x="10019" y="8323"/>
                    <a:pt x="10009" y="4832"/>
                    <a:pt x="10000" y="1341"/>
                  </a:cubicBezTo>
                  <a:lnTo>
                    <a:pt x="5940" y="13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274320" rIns="91440" bIns="45720" numCol="1" anchor="t" anchorCtr="0" compatLnSpc="1"/>
            <a:lstStyle/>
            <a:p>
              <a:pPr algn="ctr"/>
              <a:r>
                <a:rPr lang="zh-CN" altLang="en-US" sz="2800">
                  <a:solidFill>
                    <a:srgbClr val="FFFFFF"/>
                  </a:solidFill>
                  <a:latin typeface="Source Sans Pro" charset="0"/>
                </a:rPr>
                <a:t>标题</a:t>
              </a:r>
              <a:r>
                <a:rPr lang="en-US" sz="2800">
                  <a:solidFill>
                    <a:srgbClr val="FFFFFF"/>
                  </a:solidFill>
                  <a:latin typeface="Source Sans Pro" charset="0"/>
                </a:rPr>
                <a:t>01</a:t>
              </a:r>
              <a:endParaRPr lang="en-US" sz="2800">
                <a:solidFill>
                  <a:srgbClr val="FFFFFF"/>
                </a:solidFill>
                <a:latin typeface="Source Sans Pro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err="1">
                  <a:solidFill>
                    <a:srgbClr val="FFFFFF"/>
                  </a:solidFill>
                  <a:latin typeface="Source Sans Pro" charset="0"/>
                </a:rPr>
                <a:t>Lorem ipsum dolor sit amet, consectetur adipiscing elit.</a:t>
              </a:r>
              <a:endParaRPr lang="en-US" sz="1200">
                <a:solidFill>
                  <a:srgbClr val="FFFFFF"/>
                </a:solidFill>
                <a:latin typeface="Source Sans Pro" charset="0"/>
              </a:endParaRPr>
            </a:p>
          </p:txBody>
        </p:sp>
      </p:grpSp>
      <p:sp>
        <p:nvSpPr>
          <p:cNvPr id="23" name="Oval 22"/>
          <p:cNvSpPr/>
          <p:nvPr/>
        </p:nvSpPr>
        <p:spPr>
          <a:xfrm>
            <a:off x="3425667" y="2080004"/>
            <a:ext cx="768085" cy="768085"/>
          </a:xfrm>
          <a:prstGeom prst="ellipse">
            <a:avLst/>
          </a:prstGeom>
          <a:noFill/>
          <a:ln w="254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bIns="0" rtlCol="0" anchor="ctr"/>
          <a:lstStyle/>
          <a:p>
            <a:pPr algn="ctr"/>
            <a:r>
              <a:rPr lang="en-US" sz="3200">
                <a:solidFill>
                  <a:schemeClr val="accent4"/>
                </a:solidFill>
                <a:latin typeface="linea-basic-10" panose="02000509000000000000" pitchFamily="49" charset="0"/>
              </a:rPr>
              <a:t>z</a:t>
            </a:r>
            <a:endParaRPr lang="en-US" sz="3200">
              <a:solidFill>
                <a:schemeClr val="accent4"/>
              </a:solidFill>
              <a:latin typeface="linea-basic-10" panose="02000509000000000000" pitchFamily="49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4189859" y="2463936"/>
            <a:ext cx="630352" cy="1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425667" y="4382952"/>
            <a:ext cx="768085" cy="768085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bIns="0" rtlCol="0" anchor="ctr"/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linea-basic-10" panose="02000509000000000000" pitchFamily="49" charset="0"/>
              </a:rPr>
              <a:t>c</a:t>
            </a:r>
            <a:endParaRPr lang="en-US" sz="3200">
              <a:solidFill>
                <a:schemeClr val="accent2"/>
              </a:solidFill>
              <a:latin typeface="linea-basic-10" panose="02000509000000000000" pitchFamily="49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189859" y="4766885"/>
            <a:ext cx="630352" cy="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857120" y="3184054"/>
            <a:ext cx="768085" cy="768085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bIns="0" rtlCol="0" anchor="ctr"/>
          <a:lstStyle/>
          <a:p>
            <a:pPr algn="ctr"/>
            <a:r>
              <a:rPr lang="en-US" sz="3200">
                <a:solidFill>
                  <a:schemeClr val="accent3"/>
                </a:solidFill>
                <a:latin typeface="linea-basic-10" panose="02000509000000000000" pitchFamily="49" charset="0"/>
              </a:rPr>
              <a:t>x</a:t>
            </a:r>
            <a:endParaRPr lang="en-US" sz="3200">
              <a:solidFill>
                <a:schemeClr val="accent3"/>
              </a:solidFill>
              <a:latin typeface="linea-basic-10" panose="02000509000000000000" pitchFamily="49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7226767" y="3567985"/>
            <a:ext cx="630352" cy="1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857120" y="5480780"/>
            <a:ext cx="768085" cy="768085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bIns="0" rtlCol="0" anchor="ctr"/>
          <a:lstStyle/>
          <a:p>
            <a:pPr algn="ctr"/>
            <a:r>
              <a:rPr lang="en-US" sz="3200">
                <a:solidFill>
                  <a:schemeClr val="accent1"/>
                </a:solidFill>
                <a:latin typeface="linea-basic-10" panose="02000509000000000000" pitchFamily="49" charset="0"/>
              </a:rPr>
              <a:t>v</a:t>
            </a:r>
            <a:endParaRPr lang="en-US" sz="3200">
              <a:solidFill>
                <a:schemeClr val="accent1"/>
              </a:solidFill>
              <a:latin typeface="linea-basic-10" panose="02000509000000000000" pitchFamily="49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7226767" y="5864712"/>
            <a:ext cx="630352" cy="1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625204" y="3170369"/>
            <a:ext cx="2235200" cy="728533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89000"/>
              </a:lnSpc>
            </a:pPr>
            <a:r>
              <a:rPr lang="zh-CN" altLang="en-US" sz="2135">
                <a:latin typeface="Bebas Neue" charset="0"/>
                <a:ea typeface="Bebas Neue" charset="0"/>
                <a:cs typeface="Bebas Neue" charset="0"/>
              </a:rPr>
              <a:t>添加标题</a:t>
            </a:r>
            <a:endParaRPr lang="en-US" altLang="zh-CN" sz="2135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89000"/>
              </a:lnSpc>
            </a:pPr>
            <a:r>
              <a:rPr lang="en-US" sz="1200" err="1">
                <a:latin typeface="Source Sans Pro" charset="0"/>
              </a:rPr>
              <a:t>Donec dapibus ex tortor, pellentesque</a:t>
            </a:r>
            <a:endParaRPr lang="en-US" sz="1200">
              <a:latin typeface="Source Sans Pro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625204" y="5478464"/>
            <a:ext cx="2235200" cy="728533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>
              <a:lnSpc>
                <a:spcPct val="89000"/>
              </a:lnSpc>
            </a:pPr>
            <a:r>
              <a:rPr lang="zh-CN" altLang="en-US" sz="2135">
                <a:latin typeface="Bebas Neue" charset="0"/>
                <a:ea typeface="Bebas Neue" charset="0"/>
                <a:cs typeface="Bebas Neue" charset="0"/>
              </a:rPr>
              <a:t>添加标题</a:t>
            </a:r>
            <a:endParaRPr lang="en-US" altLang="zh-CN" sz="2135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89000"/>
              </a:lnSpc>
            </a:pPr>
            <a:r>
              <a:rPr lang="en-US" sz="1200" err="1">
                <a:latin typeface="Source Sans Pro" charset="0"/>
              </a:rPr>
              <a:t>Donec dapibus ex tortor, pellentesque</a:t>
            </a:r>
            <a:endParaRPr lang="en-US" sz="1200">
              <a:latin typeface="Source Sans Pro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04789" y="2087299"/>
            <a:ext cx="2235200" cy="728533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algn="r">
              <a:lnSpc>
                <a:spcPct val="89000"/>
              </a:lnSpc>
            </a:pPr>
            <a:r>
              <a:rPr lang="zh-CN" altLang="en-US" sz="2135">
                <a:latin typeface="Bebas Neue" charset="0"/>
                <a:ea typeface="Bebas Neue" charset="0"/>
                <a:cs typeface="Bebas Neue" charset="0"/>
              </a:rPr>
              <a:t>添加标题</a:t>
            </a:r>
            <a:endParaRPr lang="en-US" altLang="zh-CN" sz="2135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89000"/>
              </a:lnSpc>
            </a:pPr>
            <a:r>
              <a:rPr lang="en-US" sz="1200" err="1">
                <a:latin typeface="Source Sans Pro" charset="0"/>
              </a:rPr>
              <a:t>Donec dapibus ex tortor, pellentesque</a:t>
            </a:r>
            <a:endParaRPr lang="en-US" sz="1200">
              <a:latin typeface="Source Sans Pro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04789" y="4395393"/>
            <a:ext cx="2235200" cy="728533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algn="r">
              <a:lnSpc>
                <a:spcPct val="89000"/>
              </a:lnSpc>
            </a:pPr>
            <a:r>
              <a:rPr lang="zh-CN" altLang="en-US" sz="2135">
                <a:latin typeface="Bebas Neue" charset="0"/>
                <a:ea typeface="Bebas Neue" charset="0"/>
                <a:cs typeface="Bebas Neue" charset="0"/>
              </a:rPr>
              <a:t>添加标题</a:t>
            </a:r>
            <a:endParaRPr lang="en-US" altLang="zh-CN" sz="2135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89000"/>
              </a:lnSpc>
            </a:pPr>
            <a:r>
              <a:rPr lang="en-US" sz="1200" err="1">
                <a:latin typeface="Source Sans Pro" charset="0"/>
              </a:rPr>
              <a:t>Donec dapibus ex tortor, pellentesque</a:t>
            </a:r>
            <a:endParaRPr lang="en-US" sz="1200">
              <a:latin typeface="Source Sans Pro" charset="0"/>
            </a:endParaRPr>
          </a:p>
        </p:txBody>
      </p:sp>
      <p:sp>
        <p:nvSpPr>
          <p:cNvPr id="29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37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39" name="组合 38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40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30" grpId="0" animBg="1"/>
      <p:bldP spid="32" grpId="0" animBg="1"/>
      <p:bldP spid="34" grpId="0" animBg="1"/>
      <p:bldP spid="24" grpId="0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2398" name="Group 12397"/>
          <p:cNvGrpSpPr/>
          <p:nvPr/>
        </p:nvGrpSpPr>
        <p:grpSpPr>
          <a:xfrm>
            <a:off x="870236" y="1836295"/>
            <a:ext cx="2515509" cy="4086816"/>
            <a:chOff x="1432368" y="1566471"/>
            <a:chExt cx="2515509" cy="4086816"/>
          </a:xfrm>
        </p:grpSpPr>
        <p:sp>
          <p:nvSpPr>
            <p:cNvPr id="7" name="Freeform 5"/>
            <p:cNvSpPr/>
            <p:nvPr/>
          </p:nvSpPr>
          <p:spPr bwMode="auto">
            <a:xfrm>
              <a:off x="2439572" y="1566471"/>
              <a:ext cx="456025" cy="409345"/>
            </a:xfrm>
            <a:custGeom>
              <a:gdLst>
                <a:gd name="T0" fmla="*/ 254 w 254"/>
                <a:gd name="T1" fmla="*/ 64 h 228"/>
                <a:gd name="T2" fmla="*/ 7 w 254"/>
                <a:gd name="T3" fmla="*/ 0 h 228"/>
                <a:gd name="T4" fmla="*/ 0 w 254"/>
                <a:gd name="T5" fmla="*/ 228 h 228"/>
                <a:gd name="T6" fmla="*/ 254 w 254"/>
                <a:gd name="T7" fmla="*/ 64 h 2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4" h="228">
                  <a:moveTo>
                    <a:pt x="254" y="64"/>
                  </a:moveTo>
                  <a:lnTo>
                    <a:pt x="7" y="0"/>
                  </a:lnTo>
                  <a:lnTo>
                    <a:pt x="0" y="228"/>
                  </a:lnTo>
                  <a:lnTo>
                    <a:pt x="254" y="6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1924300" y="1681375"/>
              <a:ext cx="971297" cy="369847"/>
            </a:xfrm>
            <a:custGeom>
              <a:gdLst>
                <a:gd name="T0" fmla="*/ 534 w 541"/>
                <a:gd name="T1" fmla="*/ 206 h 206"/>
                <a:gd name="T2" fmla="*/ 541 w 541"/>
                <a:gd name="T3" fmla="*/ 0 h 206"/>
                <a:gd name="T4" fmla="*/ 0 w 541"/>
                <a:gd name="T5" fmla="*/ 171 h 206"/>
                <a:gd name="T6" fmla="*/ 534 w 541"/>
                <a:gd name="T7" fmla="*/ 206 h 20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206">
                  <a:moveTo>
                    <a:pt x="534" y="206"/>
                  </a:moveTo>
                  <a:lnTo>
                    <a:pt x="541" y="0"/>
                  </a:lnTo>
                  <a:lnTo>
                    <a:pt x="0" y="171"/>
                  </a:lnTo>
                  <a:lnTo>
                    <a:pt x="534" y="20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5" name="Freeform 6"/>
            <p:cNvSpPr/>
            <p:nvPr/>
          </p:nvSpPr>
          <p:spPr bwMode="auto">
            <a:xfrm>
              <a:off x="1937500" y="1962015"/>
              <a:ext cx="958767" cy="89207"/>
            </a:xfrm>
            <a:custGeom>
              <a:gdLst>
                <a:gd name="T0" fmla="*/ 534 w 541"/>
                <a:gd name="T1" fmla="*/ 206 h 206"/>
                <a:gd name="T2" fmla="*/ 541 w 541"/>
                <a:gd name="T3" fmla="*/ 0 h 206"/>
                <a:gd name="T4" fmla="*/ 0 w 541"/>
                <a:gd name="T5" fmla="*/ 171 h 206"/>
                <a:gd name="T6" fmla="*/ 534 w 541"/>
                <a:gd name="T7" fmla="*/ 206 h 206"/>
                <a:gd name="connsiteX0" fmla="*/ 9871 w 10000"/>
                <a:gd name="connsiteY0" fmla="*/ 2412 h 2412"/>
                <a:gd name="connsiteX1" fmla="*/ 10000 w 10000"/>
                <a:gd name="connsiteY1" fmla="*/ 0 h 2412"/>
                <a:gd name="connsiteX2" fmla="*/ 0 w 10000"/>
                <a:gd name="connsiteY2" fmla="*/ 713 h 2412"/>
                <a:gd name="connsiteX3" fmla="*/ 9871 w 10000"/>
                <a:gd name="connsiteY3" fmla="*/ 2412 h 2412"/>
                <a:gd name="connsiteX0-1" fmla="*/ 9871 w 9871"/>
                <a:gd name="connsiteY0-2" fmla="*/ 10000 h 10000"/>
                <a:gd name="connsiteX1-3" fmla="*/ 9720 w 9871"/>
                <a:gd name="connsiteY1-4" fmla="*/ 0 h 10000"/>
                <a:gd name="connsiteX2-5" fmla="*/ 0 w 9871"/>
                <a:gd name="connsiteY2-6" fmla="*/ 2956 h 10000"/>
                <a:gd name="connsiteX3-7" fmla="*/ 9871 w 9871"/>
                <a:gd name="connsiteY3-8" fmla="*/ 1000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871" h="10000">
                  <a:moveTo>
                    <a:pt x="9871" y="10000"/>
                  </a:moveTo>
                  <a:cubicBezTo>
                    <a:pt x="9821" y="6667"/>
                    <a:pt x="9770" y="3333"/>
                    <a:pt x="9720" y="0"/>
                  </a:cubicBezTo>
                  <a:lnTo>
                    <a:pt x="0" y="2956"/>
                  </a:lnTo>
                  <a:lnTo>
                    <a:pt x="9871" y="100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872234" y="1988384"/>
              <a:ext cx="1547612" cy="578110"/>
            </a:xfrm>
            <a:custGeom>
              <a:gdLst>
                <a:gd name="T0" fmla="*/ 862 w 862"/>
                <a:gd name="T1" fmla="*/ 322 h 322"/>
                <a:gd name="T2" fmla="*/ 851 w 862"/>
                <a:gd name="T3" fmla="*/ 35 h 322"/>
                <a:gd name="T4" fmla="*/ 29 w 862"/>
                <a:gd name="T5" fmla="*/ 0 h 322"/>
                <a:gd name="T6" fmla="*/ 0 w 862"/>
                <a:gd name="T7" fmla="*/ 258 h 322"/>
                <a:gd name="T8" fmla="*/ 862 w 862"/>
                <a:gd name="T9" fmla="*/ 322 h 32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322">
                  <a:moveTo>
                    <a:pt x="862" y="322"/>
                  </a:moveTo>
                  <a:lnTo>
                    <a:pt x="851" y="35"/>
                  </a:lnTo>
                  <a:lnTo>
                    <a:pt x="29" y="0"/>
                  </a:lnTo>
                  <a:lnTo>
                    <a:pt x="0" y="258"/>
                  </a:lnTo>
                  <a:lnTo>
                    <a:pt x="862" y="32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1432368" y="2051222"/>
              <a:ext cx="1992864" cy="630176"/>
            </a:xfrm>
            <a:custGeom>
              <a:gdLst>
                <a:gd name="T0" fmla="*/ 0 w 1110"/>
                <a:gd name="T1" fmla="*/ 109 h 351"/>
                <a:gd name="T2" fmla="*/ 1096 w 1110"/>
                <a:gd name="T3" fmla="*/ 0 h 351"/>
                <a:gd name="T4" fmla="*/ 1110 w 1110"/>
                <a:gd name="T5" fmla="*/ 351 h 351"/>
                <a:gd name="T6" fmla="*/ 0 w 1110"/>
                <a:gd name="T7" fmla="*/ 109 h 3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0" h="351">
                  <a:moveTo>
                    <a:pt x="0" y="109"/>
                  </a:moveTo>
                  <a:lnTo>
                    <a:pt x="1096" y="0"/>
                  </a:lnTo>
                  <a:lnTo>
                    <a:pt x="1110" y="351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2929709" y="4780190"/>
              <a:ext cx="576315" cy="543998"/>
            </a:xfrm>
            <a:custGeom>
              <a:gdLst>
                <a:gd name="T0" fmla="*/ 321 w 321"/>
                <a:gd name="T1" fmla="*/ 121 h 303"/>
                <a:gd name="T2" fmla="*/ 0 w 321"/>
                <a:gd name="T3" fmla="*/ 303 h 303"/>
                <a:gd name="T4" fmla="*/ 12 w 321"/>
                <a:gd name="T5" fmla="*/ 0 h 303"/>
                <a:gd name="T6" fmla="*/ 321 w 321"/>
                <a:gd name="T7" fmla="*/ 121 h 3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" h="303">
                  <a:moveTo>
                    <a:pt x="321" y="121"/>
                  </a:moveTo>
                  <a:lnTo>
                    <a:pt x="0" y="303"/>
                  </a:lnTo>
                  <a:lnTo>
                    <a:pt x="12" y="0"/>
                  </a:lnTo>
                  <a:lnTo>
                    <a:pt x="321" y="12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4" name="Freeform 8"/>
            <p:cNvSpPr/>
            <p:nvPr/>
          </p:nvSpPr>
          <p:spPr bwMode="auto">
            <a:xfrm>
              <a:off x="1450938" y="2246891"/>
              <a:ext cx="1963436" cy="389535"/>
            </a:xfrm>
            <a:custGeom>
              <a:gdLst>
                <a:gd name="T0" fmla="*/ 0 w 1110"/>
                <a:gd name="T1" fmla="*/ 109 h 351"/>
                <a:gd name="T2" fmla="*/ 1096 w 1110"/>
                <a:gd name="T3" fmla="*/ 0 h 351"/>
                <a:gd name="T4" fmla="*/ 1110 w 1110"/>
                <a:gd name="T5" fmla="*/ 351 h 351"/>
                <a:gd name="T6" fmla="*/ 0 w 1110"/>
                <a:gd name="T7" fmla="*/ 109 h 351"/>
                <a:gd name="connsiteX0" fmla="*/ 0 w 10062"/>
                <a:gd name="connsiteY0" fmla="*/ 0 h 6895"/>
                <a:gd name="connsiteX1" fmla="*/ 10062 w 10062"/>
                <a:gd name="connsiteY1" fmla="*/ 1652 h 6895"/>
                <a:gd name="connsiteX2" fmla="*/ 10000 w 10062"/>
                <a:gd name="connsiteY2" fmla="*/ 6895 h 6895"/>
                <a:gd name="connsiteX3" fmla="*/ 0 w 10062"/>
                <a:gd name="connsiteY3" fmla="*/ 0 h 6895"/>
                <a:gd name="connsiteX0-1" fmla="*/ 0 w 10053"/>
                <a:gd name="connsiteY0-2" fmla="*/ 0 h 8965"/>
                <a:gd name="connsiteX1-3" fmla="*/ 10000 w 10053"/>
                <a:gd name="connsiteY1-4" fmla="*/ 2396 h 8965"/>
                <a:gd name="connsiteX2-5" fmla="*/ 10050 w 10053"/>
                <a:gd name="connsiteY2-6" fmla="*/ 8965 h 8965"/>
                <a:gd name="connsiteX3-7" fmla="*/ 0 w 10053"/>
                <a:gd name="connsiteY3-8" fmla="*/ 0 h 8965"/>
                <a:gd name="connsiteX0-9" fmla="*/ 0 w 9740"/>
                <a:gd name="connsiteY0-10" fmla="*/ 0 h 10000"/>
                <a:gd name="connsiteX1-11" fmla="*/ 9687 w 9740"/>
                <a:gd name="connsiteY1-12" fmla="*/ 2673 h 10000"/>
                <a:gd name="connsiteX2-13" fmla="*/ 9737 w 9740"/>
                <a:gd name="connsiteY2-14" fmla="*/ 10000 h 10000"/>
                <a:gd name="connsiteX3-15" fmla="*/ 0 w 9740"/>
                <a:gd name="connsiteY3-16" fmla="*/ 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740" h="10000">
                  <a:moveTo>
                    <a:pt x="0" y="0"/>
                  </a:moveTo>
                  <a:lnTo>
                    <a:pt x="9687" y="2673"/>
                  </a:lnTo>
                  <a:cubicBezTo>
                    <a:pt x="9666" y="5500"/>
                    <a:pt x="9758" y="7172"/>
                    <a:pt x="9737" y="100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1432368" y="2246918"/>
              <a:ext cx="2411186" cy="2772057"/>
            </a:xfrm>
            <a:custGeom>
              <a:gdLst>
                <a:gd name="T0" fmla="*/ 1155 w 1343"/>
                <a:gd name="T1" fmla="*/ 1532 h 1544"/>
                <a:gd name="T2" fmla="*/ 1343 w 1343"/>
                <a:gd name="T3" fmla="*/ 136 h 1544"/>
                <a:gd name="T4" fmla="*/ 0 w 1343"/>
                <a:gd name="T5" fmla="*/ 0 h 1544"/>
                <a:gd name="T6" fmla="*/ 250 w 1343"/>
                <a:gd name="T7" fmla="*/ 1544 h 1544"/>
                <a:gd name="T8" fmla="*/ 1155 w 1343"/>
                <a:gd name="T9" fmla="*/ 1532 h 15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3" h="1544">
                  <a:moveTo>
                    <a:pt x="1155" y="1532"/>
                  </a:moveTo>
                  <a:lnTo>
                    <a:pt x="1343" y="136"/>
                  </a:lnTo>
                  <a:lnTo>
                    <a:pt x="0" y="0"/>
                  </a:lnTo>
                  <a:lnTo>
                    <a:pt x="250" y="1544"/>
                  </a:lnTo>
                  <a:lnTo>
                    <a:pt x="1155" y="15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0" tIns="640080" rIns="365760" bIns="45720" numCol="1" anchor="ctr" anchorCtr="0" compatLnSpc="1"/>
            <a:lstStyle/>
            <a:p>
              <a:pPr algn="ctr"/>
              <a:r>
                <a:rPr lang="zh-CN" altLang="en-US" sz="2800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endParaRPr 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err="1">
                  <a:solidFill>
                    <a:srgbClr val="FFFFFF"/>
                  </a:solidFill>
                  <a:latin typeface="Source Sans Pro" charset="0"/>
                </a:rPr>
                <a:t>Lorem ipsum dolor sit amet, consectetur adipiscing elit. Lorem ipsum dolor sit amet, consectetur adipiscing.</a:t>
              </a:r>
              <a:endParaRPr lang="en-US" sz="1200">
                <a:solidFill>
                  <a:srgbClr val="FFFFFF"/>
                </a:solidFill>
                <a:latin typeface="Source Sans Pro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35131" y="2329234"/>
              <a:ext cx="104067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01</a:t>
              </a:r>
              <a:endParaRPr lang="en-US" sz="60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596452" y="3222885"/>
              <a:ext cx="2113614" cy="120770"/>
            </a:xfrm>
            <a:prstGeom prst="line">
              <a:avLst/>
            </a:prstGeom>
            <a:ln w="12700">
              <a:solidFill>
                <a:srgbClr val="000000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97" name="Oval 12396"/>
            <p:cNvSpPr/>
            <p:nvPr/>
          </p:nvSpPr>
          <p:spPr>
            <a:xfrm>
              <a:off x="1514006" y="5324188"/>
              <a:ext cx="2433871" cy="329099"/>
            </a:xfrm>
            <a:prstGeom prst="ellipse">
              <a:avLst/>
            </a:prstGeom>
            <a:solidFill>
              <a:srgbClr val="000000">
                <a:alpha val="10000"/>
              </a:srgb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3575962" y="1836295"/>
            <a:ext cx="2515509" cy="4086816"/>
            <a:chOff x="1432368" y="1566471"/>
            <a:chExt cx="2515509" cy="4086816"/>
          </a:xfrm>
        </p:grpSpPr>
        <p:sp>
          <p:nvSpPr>
            <p:cNvPr id="256" name="Freeform 5"/>
            <p:cNvSpPr/>
            <p:nvPr/>
          </p:nvSpPr>
          <p:spPr bwMode="auto">
            <a:xfrm>
              <a:off x="2439572" y="1566471"/>
              <a:ext cx="456025" cy="409345"/>
            </a:xfrm>
            <a:custGeom>
              <a:gdLst>
                <a:gd name="T0" fmla="*/ 254 w 254"/>
                <a:gd name="T1" fmla="*/ 64 h 228"/>
                <a:gd name="T2" fmla="*/ 7 w 254"/>
                <a:gd name="T3" fmla="*/ 0 h 228"/>
                <a:gd name="T4" fmla="*/ 0 w 254"/>
                <a:gd name="T5" fmla="*/ 228 h 228"/>
                <a:gd name="T6" fmla="*/ 254 w 254"/>
                <a:gd name="T7" fmla="*/ 64 h 2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4" h="228">
                  <a:moveTo>
                    <a:pt x="254" y="64"/>
                  </a:moveTo>
                  <a:lnTo>
                    <a:pt x="7" y="0"/>
                  </a:lnTo>
                  <a:lnTo>
                    <a:pt x="0" y="228"/>
                  </a:lnTo>
                  <a:lnTo>
                    <a:pt x="254" y="6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57" name="Freeform 6"/>
            <p:cNvSpPr/>
            <p:nvPr/>
          </p:nvSpPr>
          <p:spPr bwMode="auto">
            <a:xfrm>
              <a:off x="1924300" y="1681375"/>
              <a:ext cx="971297" cy="369847"/>
            </a:xfrm>
            <a:custGeom>
              <a:gdLst>
                <a:gd name="T0" fmla="*/ 534 w 541"/>
                <a:gd name="T1" fmla="*/ 206 h 206"/>
                <a:gd name="T2" fmla="*/ 541 w 541"/>
                <a:gd name="T3" fmla="*/ 0 h 206"/>
                <a:gd name="T4" fmla="*/ 0 w 541"/>
                <a:gd name="T5" fmla="*/ 171 h 206"/>
                <a:gd name="T6" fmla="*/ 534 w 541"/>
                <a:gd name="T7" fmla="*/ 206 h 20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206">
                  <a:moveTo>
                    <a:pt x="534" y="206"/>
                  </a:moveTo>
                  <a:lnTo>
                    <a:pt x="541" y="0"/>
                  </a:lnTo>
                  <a:lnTo>
                    <a:pt x="0" y="171"/>
                  </a:lnTo>
                  <a:lnTo>
                    <a:pt x="534" y="20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58" name="Freeform 6"/>
            <p:cNvSpPr/>
            <p:nvPr/>
          </p:nvSpPr>
          <p:spPr bwMode="auto">
            <a:xfrm>
              <a:off x="1937500" y="1962015"/>
              <a:ext cx="958767" cy="89207"/>
            </a:xfrm>
            <a:custGeom>
              <a:gdLst>
                <a:gd name="T0" fmla="*/ 534 w 541"/>
                <a:gd name="T1" fmla="*/ 206 h 206"/>
                <a:gd name="T2" fmla="*/ 541 w 541"/>
                <a:gd name="T3" fmla="*/ 0 h 206"/>
                <a:gd name="T4" fmla="*/ 0 w 541"/>
                <a:gd name="T5" fmla="*/ 171 h 206"/>
                <a:gd name="T6" fmla="*/ 534 w 541"/>
                <a:gd name="T7" fmla="*/ 206 h 206"/>
                <a:gd name="connsiteX0" fmla="*/ 9871 w 10000"/>
                <a:gd name="connsiteY0" fmla="*/ 2412 h 2412"/>
                <a:gd name="connsiteX1" fmla="*/ 10000 w 10000"/>
                <a:gd name="connsiteY1" fmla="*/ 0 h 2412"/>
                <a:gd name="connsiteX2" fmla="*/ 0 w 10000"/>
                <a:gd name="connsiteY2" fmla="*/ 713 h 2412"/>
                <a:gd name="connsiteX3" fmla="*/ 9871 w 10000"/>
                <a:gd name="connsiteY3" fmla="*/ 2412 h 2412"/>
                <a:gd name="connsiteX0-1" fmla="*/ 9871 w 9871"/>
                <a:gd name="connsiteY0-2" fmla="*/ 10000 h 10000"/>
                <a:gd name="connsiteX1-3" fmla="*/ 9720 w 9871"/>
                <a:gd name="connsiteY1-4" fmla="*/ 0 h 10000"/>
                <a:gd name="connsiteX2-5" fmla="*/ 0 w 9871"/>
                <a:gd name="connsiteY2-6" fmla="*/ 2956 h 10000"/>
                <a:gd name="connsiteX3-7" fmla="*/ 9871 w 9871"/>
                <a:gd name="connsiteY3-8" fmla="*/ 1000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871" h="10000">
                  <a:moveTo>
                    <a:pt x="9871" y="10000"/>
                  </a:moveTo>
                  <a:cubicBezTo>
                    <a:pt x="9821" y="6667"/>
                    <a:pt x="9770" y="3333"/>
                    <a:pt x="9720" y="0"/>
                  </a:cubicBezTo>
                  <a:lnTo>
                    <a:pt x="0" y="2956"/>
                  </a:lnTo>
                  <a:lnTo>
                    <a:pt x="9871" y="100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59" name="Freeform 7"/>
            <p:cNvSpPr/>
            <p:nvPr/>
          </p:nvSpPr>
          <p:spPr bwMode="auto">
            <a:xfrm>
              <a:off x="1872234" y="1988384"/>
              <a:ext cx="1547612" cy="578110"/>
            </a:xfrm>
            <a:custGeom>
              <a:gdLst>
                <a:gd name="T0" fmla="*/ 862 w 862"/>
                <a:gd name="T1" fmla="*/ 322 h 322"/>
                <a:gd name="T2" fmla="*/ 851 w 862"/>
                <a:gd name="T3" fmla="*/ 35 h 322"/>
                <a:gd name="T4" fmla="*/ 29 w 862"/>
                <a:gd name="T5" fmla="*/ 0 h 322"/>
                <a:gd name="T6" fmla="*/ 0 w 862"/>
                <a:gd name="T7" fmla="*/ 258 h 322"/>
                <a:gd name="T8" fmla="*/ 862 w 862"/>
                <a:gd name="T9" fmla="*/ 322 h 32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322">
                  <a:moveTo>
                    <a:pt x="862" y="322"/>
                  </a:moveTo>
                  <a:lnTo>
                    <a:pt x="851" y="35"/>
                  </a:lnTo>
                  <a:lnTo>
                    <a:pt x="29" y="0"/>
                  </a:lnTo>
                  <a:lnTo>
                    <a:pt x="0" y="258"/>
                  </a:lnTo>
                  <a:lnTo>
                    <a:pt x="862" y="32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60" name="Freeform 8"/>
            <p:cNvSpPr/>
            <p:nvPr/>
          </p:nvSpPr>
          <p:spPr bwMode="auto">
            <a:xfrm>
              <a:off x="1432368" y="2051222"/>
              <a:ext cx="1992864" cy="630176"/>
            </a:xfrm>
            <a:custGeom>
              <a:gdLst>
                <a:gd name="T0" fmla="*/ 0 w 1110"/>
                <a:gd name="T1" fmla="*/ 109 h 351"/>
                <a:gd name="T2" fmla="*/ 1096 w 1110"/>
                <a:gd name="T3" fmla="*/ 0 h 351"/>
                <a:gd name="T4" fmla="*/ 1110 w 1110"/>
                <a:gd name="T5" fmla="*/ 351 h 351"/>
                <a:gd name="T6" fmla="*/ 0 w 1110"/>
                <a:gd name="T7" fmla="*/ 109 h 3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0" h="351">
                  <a:moveTo>
                    <a:pt x="0" y="109"/>
                  </a:moveTo>
                  <a:lnTo>
                    <a:pt x="1096" y="0"/>
                  </a:lnTo>
                  <a:lnTo>
                    <a:pt x="1110" y="351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61" name="Freeform 9"/>
            <p:cNvSpPr/>
            <p:nvPr/>
          </p:nvSpPr>
          <p:spPr bwMode="auto">
            <a:xfrm>
              <a:off x="2929709" y="4780190"/>
              <a:ext cx="576315" cy="543998"/>
            </a:xfrm>
            <a:custGeom>
              <a:gdLst>
                <a:gd name="T0" fmla="*/ 321 w 321"/>
                <a:gd name="T1" fmla="*/ 121 h 303"/>
                <a:gd name="T2" fmla="*/ 0 w 321"/>
                <a:gd name="T3" fmla="*/ 303 h 303"/>
                <a:gd name="T4" fmla="*/ 12 w 321"/>
                <a:gd name="T5" fmla="*/ 0 h 303"/>
                <a:gd name="T6" fmla="*/ 321 w 321"/>
                <a:gd name="T7" fmla="*/ 121 h 3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" h="303">
                  <a:moveTo>
                    <a:pt x="321" y="121"/>
                  </a:moveTo>
                  <a:lnTo>
                    <a:pt x="0" y="303"/>
                  </a:lnTo>
                  <a:lnTo>
                    <a:pt x="12" y="0"/>
                  </a:lnTo>
                  <a:lnTo>
                    <a:pt x="321" y="12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62" name="Freeform 8"/>
            <p:cNvSpPr/>
            <p:nvPr/>
          </p:nvSpPr>
          <p:spPr bwMode="auto">
            <a:xfrm>
              <a:off x="1450938" y="2246891"/>
              <a:ext cx="1963436" cy="389535"/>
            </a:xfrm>
            <a:custGeom>
              <a:gdLst>
                <a:gd name="T0" fmla="*/ 0 w 1110"/>
                <a:gd name="T1" fmla="*/ 109 h 351"/>
                <a:gd name="T2" fmla="*/ 1096 w 1110"/>
                <a:gd name="T3" fmla="*/ 0 h 351"/>
                <a:gd name="T4" fmla="*/ 1110 w 1110"/>
                <a:gd name="T5" fmla="*/ 351 h 351"/>
                <a:gd name="T6" fmla="*/ 0 w 1110"/>
                <a:gd name="T7" fmla="*/ 109 h 351"/>
                <a:gd name="connsiteX0" fmla="*/ 0 w 10062"/>
                <a:gd name="connsiteY0" fmla="*/ 0 h 6895"/>
                <a:gd name="connsiteX1" fmla="*/ 10062 w 10062"/>
                <a:gd name="connsiteY1" fmla="*/ 1652 h 6895"/>
                <a:gd name="connsiteX2" fmla="*/ 10000 w 10062"/>
                <a:gd name="connsiteY2" fmla="*/ 6895 h 6895"/>
                <a:gd name="connsiteX3" fmla="*/ 0 w 10062"/>
                <a:gd name="connsiteY3" fmla="*/ 0 h 6895"/>
                <a:gd name="connsiteX0-1" fmla="*/ 0 w 10053"/>
                <a:gd name="connsiteY0-2" fmla="*/ 0 h 8965"/>
                <a:gd name="connsiteX1-3" fmla="*/ 10000 w 10053"/>
                <a:gd name="connsiteY1-4" fmla="*/ 2396 h 8965"/>
                <a:gd name="connsiteX2-5" fmla="*/ 10050 w 10053"/>
                <a:gd name="connsiteY2-6" fmla="*/ 8965 h 8965"/>
                <a:gd name="connsiteX3-7" fmla="*/ 0 w 10053"/>
                <a:gd name="connsiteY3-8" fmla="*/ 0 h 8965"/>
                <a:gd name="connsiteX0-9" fmla="*/ 0 w 9740"/>
                <a:gd name="connsiteY0-10" fmla="*/ 0 h 10000"/>
                <a:gd name="connsiteX1-11" fmla="*/ 9687 w 9740"/>
                <a:gd name="connsiteY1-12" fmla="*/ 2673 h 10000"/>
                <a:gd name="connsiteX2-13" fmla="*/ 9737 w 9740"/>
                <a:gd name="connsiteY2-14" fmla="*/ 10000 h 10000"/>
                <a:gd name="connsiteX3-15" fmla="*/ 0 w 9740"/>
                <a:gd name="connsiteY3-16" fmla="*/ 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740" h="10000">
                  <a:moveTo>
                    <a:pt x="0" y="0"/>
                  </a:moveTo>
                  <a:lnTo>
                    <a:pt x="9687" y="2673"/>
                  </a:lnTo>
                  <a:cubicBezTo>
                    <a:pt x="9666" y="5500"/>
                    <a:pt x="9758" y="7172"/>
                    <a:pt x="9737" y="100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63" name="Freeform 10"/>
            <p:cNvSpPr/>
            <p:nvPr/>
          </p:nvSpPr>
          <p:spPr bwMode="auto">
            <a:xfrm>
              <a:off x="1432368" y="2246918"/>
              <a:ext cx="2411186" cy="2772057"/>
            </a:xfrm>
            <a:custGeom>
              <a:gdLst>
                <a:gd name="T0" fmla="*/ 1155 w 1343"/>
                <a:gd name="T1" fmla="*/ 1532 h 1544"/>
                <a:gd name="T2" fmla="*/ 1343 w 1343"/>
                <a:gd name="T3" fmla="*/ 136 h 1544"/>
                <a:gd name="T4" fmla="*/ 0 w 1343"/>
                <a:gd name="T5" fmla="*/ 0 h 1544"/>
                <a:gd name="T6" fmla="*/ 250 w 1343"/>
                <a:gd name="T7" fmla="*/ 1544 h 1544"/>
                <a:gd name="T8" fmla="*/ 1155 w 1343"/>
                <a:gd name="T9" fmla="*/ 1532 h 15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3" h="1544">
                  <a:moveTo>
                    <a:pt x="1155" y="1532"/>
                  </a:moveTo>
                  <a:lnTo>
                    <a:pt x="1343" y="136"/>
                  </a:lnTo>
                  <a:lnTo>
                    <a:pt x="0" y="0"/>
                  </a:lnTo>
                  <a:lnTo>
                    <a:pt x="250" y="1544"/>
                  </a:lnTo>
                  <a:lnTo>
                    <a:pt x="1155" y="15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0" tIns="640080" rIns="365760" bIns="45720" numCol="1" anchor="ctr" anchorCtr="0" compatLnSpc="1"/>
            <a:lstStyle/>
            <a:p>
              <a:pPr algn="ctr"/>
              <a:r>
                <a:rPr lang="zh-CN" altLang="en-US" sz="2800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endParaRPr 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err="1">
                  <a:solidFill>
                    <a:srgbClr val="FFFFFF"/>
                  </a:solidFill>
                  <a:latin typeface="Source Sans Pro" charset="0"/>
                </a:rPr>
                <a:t>Lorem ipsum dolor sit amet, consectetur adipiscing elit. Lorem ipsum dolor sit amet, consectetur adipiscing.</a:t>
              </a:r>
              <a:endParaRPr lang="en-US" sz="1200">
                <a:solidFill>
                  <a:srgbClr val="FFFFFF"/>
                </a:solidFill>
                <a:latin typeface="Source Sans Pro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2035131" y="2329234"/>
              <a:ext cx="104067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02</a:t>
              </a:r>
              <a:endParaRPr lang="en-US" sz="60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cxnSp>
          <p:nvCxnSpPr>
            <p:cNvPr id="265" name="Straight Connector 264"/>
            <p:cNvCxnSpPr/>
            <p:nvPr/>
          </p:nvCxnSpPr>
          <p:spPr>
            <a:xfrm>
              <a:off x="1596452" y="3222885"/>
              <a:ext cx="2113614" cy="120770"/>
            </a:xfrm>
            <a:prstGeom prst="line">
              <a:avLst/>
            </a:prstGeom>
            <a:ln w="12700">
              <a:solidFill>
                <a:srgbClr val="000000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Oval 265"/>
            <p:cNvSpPr/>
            <p:nvPr/>
          </p:nvSpPr>
          <p:spPr>
            <a:xfrm>
              <a:off x="1514006" y="5324188"/>
              <a:ext cx="2433871" cy="329099"/>
            </a:xfrm>
            <a:prstGeom prst="ellipse">
              <a:avLst/>
            </a:prstGeom>
            <a:solidFill>
              <a:srgbClr val="000000">
                <a:alpha val="10000"/>
              </a:srgb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6281687" y="1836295"/>
            <a:ext cx="2515509" cy="4086816"/>
            <a:chOff x="1432368" y="1566471"/>
            <a:chExt cx="2515509" cy="4086816"/>
          </a:xfrm>
        </p:grpSpPr>
        <p:sp>
          <p:nvSpPr>
            <p:cNvPr id="268" name="Freeform 5"/>
            <p:cNvSpPr/>
            <p:nvPr/>
          </p:nvSpPr>
          <p:spPr bwMode="auto">
            <a:xfrm>
              <a:off x="2439572" y="1566471"/>
              <a:ext cx="456025" cy="409345"/>
            </a:xfrm>
            <a:custGeom>
              <a:gdLst>
                <a:gd name="T0" fmla="*/ 254 w 254"/>
                <a:gd name="T1" fmla="*/ 64 h 228"/>
                <a:gd name="T2" fmla="*/ 7 w 254"/>
                <a:gd name="T3" fmla="*/ 0 h 228"/>
                <a:gd name="T4" fmla="*/ 0 w 254"/>
                <a:gd name="T5" fmla="*/ 228 h 228"/>
                <a:gd name="T6" fmla="*/ 254 w 254"/>
                <a:gd name="T7" fmla="*/ 64 h 2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4" h="228">
                  <a:moveTo>
                    <a:pt x="254" y="64"/>
                  </a:moveTo>
                  <a:lnTo>
                    <a:pt x="7" y="0"/>
                  </a:lnTo>
                  <a:lnTo>
                    <a:pt x="0" y="228"/>
                  </a:lnTo>
                  <a:lnTo>
                    <a:pt x="254" y="6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69" name="Freeform 6"/>
            <p:cNvSpPr/>
            <p:nvPr/>
          </p:nvSpPr>
          <p:spPr bwMode="auto">
            <a:xfrm>
              <a:off x="1924300" y="1681375"/>
              <a:ext cx="971297" cy="369847"/>
            </a:xfrm>
            <a:custGeom>
              <a:gdLst>
                <a:gd name="T0" fmla="*/ 534 w 541"/>
                <a:gd name="T1" fmla="*/ 206 h 206"/>
                <a:gd name="T2" fmla="*/ 541 w 541"/>
                <a:gd name="T3" fmla="*/ 0 h 206"/>
                <a:gd name="T4" fmla="*/ 0 w 541"/>
                <a:gd name="T5" fmla="*/ 171 h 206"/>
                <a:gd name="T6" fmla="*/ 534 w 541"/>
                <a:gd name="T7" fmla="*/ 206 h 20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206">
                  <a:moveTo>
                    <a:pt x="534" y="206"/>
                  </a:moveTo>
                  <a:lnTo>
                    <a:pt x="541" y="0"/>
                  </a:lnTo>
                  <a:lnTo>
                    <a:pt x="0" y="171"/>
                  </a:lnTo>
                  <a:lnTo>
                    <a:pt x="534" y="20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70" name="Freeform 6"/>
            <p:cNvSpPr/>
            <p:nvPr/>
          </p:nvSpPr>
          <p:spPr bwMode="auto">
            <a:xfrm>
              <a:off x="1937500" y="1962015"/>
              <a:ext cx="958767" cy="89207"/>
            </a:xfrm>
            <a:custGeom>
              <a:gdLst>
                <a:gd name="T0" fmla="*/ 534 w 541"/>
                <a:gd name="T1" fmla="*/ 206 h 206"/>
                <a:gd name="T2" fmla="*/ 541 w 541"/>
                <a:gd name="T3" fmla="*/ 0 h 206"/>
                <a:gd name="T4" fmla="*/ 0 w 541"/>
                <a:gd name="T5" fmla="*/ 171 h 206"/>
                <a:gd name="T6" fmla="*/ 534 w 541"/>
                <a:gd name="T7" fmla="*/ 206 h 206"/>
                <a:gd name="connsiteX0" fmla="*/ 9871 w 10000"/>
                <a:gd name="connsiteY0" fmla="*/ 2412 h 2412"/>
                <a:gd name="connsiteX1" fmla="*/ 10000 w 10000"/>
                <a:gd name="connsiteY1" fmla="*/ 0 h 2412"/>
                <a:gd name="connsiteX2" fmla="*/ 0 w 10000"/>
                <a:gd name="connsiteY2" fmla="*/ 713 h 2412"/>
                <a:gd name="connsiteX3" fmla="*/ 9871 w 10000"/>
                <a:gd name="connsiteY3" fmla="*/ 2412 h 2412"/>
                <a:gd name="connsiteX0-1" fmla="*/ 9871 w 9871"/>
                <a:gd name="connsiteY0-2" fmla="*/ 10000 h 10000"/>
                <a:gd name="connsiteX1-3" fmla="*/ 9720 w 9871"/>
                <a:gd name="connsiteY1-4" fmla="*/ 0 h 10000"/>
                <a:gd name="connsiteX2-5" fmla="*/ 0 w 9871"/>
                <a:gd name="connsiteY2-6" fmla="*/ 2956 h 10000"/>
                <a:gd name="connsiteX3-7" fmla="*/ 9871 w 9871"/>
                <a:gd name="connsiteY3-8" fmla="*/ 1000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871" h="10000">
                  <a:moveTo>
                    <a:pt x="9871" y="10000"/>
                  </a:moveTo>
                  <a:cubicBezTo>
                    <a:pt x="9821" y="6667"/>
                    <a:pt x="9770" y="3333"/>
                    <a:pt x="9720" y="0"/>
                  </a:cubicBezTo>
                  <a:lnTo>
                    <a:pt x="0" y="2956"/>
                  </a:lnTo>
                  <a:lnTo>
                    <a:pt x="9871" y="100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71" name="Freeform 7"/>
            <p:cNvSpPr/>
            <p:nvPr/>
          </p:nvSpPr>
          <p:spPr bwMode="auto">
            <a:xfrm>
              <a:off x="1872234" y="1988384"/>
              <a:ext cx="1547612" cy="578110"/>
            </a:xfrm>
            <a:custGeom>
              <a:gdLst>
                <a:gd name="T0" fmla="*/ 862 w 862"/>
                <a:gd name="T1" fmla="*/ 322 h 322"/>
                <a:gd name="T2" fmla="*/ 851 w 862"/>
                <a:gd name="T3" fmla="*/ 35 h 322"/>
                <a:gd name="T4" fmla="*/ 29 w 862"/>
                <a:gd name="T5" fmla="*/ 0 h 322"/>
                <a:gd name="T6" fmla="*/ 0 w 862"/>
                <a:gd name="T7" fmla="*/ 258 h 322"/>
                <a:gd name="T8" fmla="*/ 862 w 862"/>
                <a:gd name="T9" fmla="*/ 322 h 32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322">
                  <a:moveTo>
                    <a:pt x="862" y="322"/>
                  </a:moveTo>
                  <a:lnTo>
                    <a:pt x="851" y="35"/>
                  </a:lnTo>
                  <a:lnTo>
                    <a:pt x="29" y="0"/>
                  </a:lnTo>
                  <a:lnTo>
                    <a:pt x="0" y="258"/>
                  </a:lnTo>
                  <a:lnTo>
                    <a:pt x="862" y="32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72" name="Freeform 8"/>
            <p:cNvSpPr/>
            <p:nvPr/>
          </p:nvSpPr>
          <p:spPr bwMode="auto">
            <a:xfrm>
              <a:off x="1432368" y="2051222"/>
              <a:ext cx="1992864" cy="630176"/>
            </a:xfrm>
            <a:custGeom>
              <a:gdLst>
                <a:gd name="T0" fmla="*/ 0 w 1110"/>
                <a:gd name="T1" fmla="*/ 109 h 351"/>
                <a:gd name="T2" fmla="*/ 1096 w 1110"/>
                <a:gd name="T3" fmla="*/ 0 h 351"/>
                <a:gd name="T4" fmla="*/ 1110 w 1110"/>
                <a:gd name="T5" fmla="*/ 351 h 351"/>
                <a:gd name="T6" fmla="*/ 0 w 1110"/>
                <a:gd name="T7" fmla="*/ 109 h 3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0" h="351">
                  <a:moveTo>
                    <a:pt x="0" y="109"/>
                  </a:moveTo>
                  <a:lnTo>
                    <a:pt x="1096" y="0"/>
                  </a:lnTo>
                  <a:lnTo>
                    <a:pt x="1110" y="351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73" name="Freeform 9"/>
            <p:cNvSpPr/>
            <p:nvPr/>
          </p:nvSpPr>
          <p:spPr bwMode="auto">
            <a:xfrm>
              <a:off x="2929709" y="4780190"/>
              <a:ext cx="576315" cy="543998"/>
            </a:xfrm>
            <a:custGeom>
              <a:gdLst>
                <a:gd name="T0" fmla="*/ 321 w 321"/>
                <a:gd name="T1" fmla="*/ 121 h 303"/>
                <a:gd name="T2" fmla="*/ 0 w 321"/>
                <a:gd name="T3" fmla="*/ 303 h 303"/>
                <a:gd name="T4" fmla="*/ 12 w 321"/>
                <a:gd name="T5" fmla="*/ 0 h 303"/>
                <a:gd name="T6" fmla="*/ 321 w 321"/>
                <a:gd name="T7" fmla="*/ 121 h 3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" h="303">
                  <a:moveTo>
                    <a:pt x="321" y="121"/>
                  </a:moveTo>
                  <a:lnTo>
                    <a:pt x="0" y="303"/>
                  </a:lnTo>
                  <a:lnTo>
                    <a:pt x="12" y="0"/>
                  </a:lnTo>
                  <a:lnTo>
                    <a:pt x="321" y="12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74" name="Freeform 8"/>
            <p:cNvSpPr/>
            <p:nvPr/>
          </p:nvSpPr>
          <p:spPr bwMode="auto">
            <a:xfrm>
              <a:off x="1450938" y="2246891"/>
              <a:ext cx="1963436" cy="389535"/>
            </a:xfrm>
            <a:custGeom>
              <a:gdLst>
                <a:gd name="T0" fmla="*/ 0 w 1110"/>
                <a:gd name="T1" fmla="*/ 109 h 351"/>
                <a:gd name="T2" fmla="*/ 1096 w 1110"/>
                <a:gd name="T3" fmla="*/ 0 h 351"/>
                <a:gd name="T4" fmla="*/ 1110 w 1110"/>
                <a:gd name="T5" fmla="*/ 351 h 351"/>
                <a:gd name="T6" fmla="*/ 0 w 1110"/>
                <a:gd name="T7" fmla="*/ 109 h 351"/>
                <a:gd name="connsiteX0" fmla="*/ 0 w 10062"/>
                <a:gd name="connsiteY0" fmla="*/ 0 h 6895"/>
                <a:gd name="connsiteX1" fmla="*/ 10062 w 10062"/>
                <a:gd name="connsiteY1" fmla="*/ 1652 h 6895"/>
                <a:gd name="connsiteX2" fmla="*/ 10000 w 10062"/>
                <a:gd name="connsiteY2" fmla="*/ 6895 h 6895"/>
                <a:gd name="connsiteX3" fmla="*/ 0 w 10062"/>
                <a:gd name="connsiteY3" fmla="*/ 0 h 6895"/>
                <a:gd name="connsiteX0-1" fmla="*/ 0 w 10053"/>
                <a:gd name="connsiteY0-2" fmla="*/ 0 h 8965"/>
                <a:gd name="connsiteX1-3" fmla="*/ 10000 w 10053"/>
                <a:gd name="connsiteY1-4" fmla="*/ 2396 h 8965"/>
                <a:gd name="connsiteX2-5" fmla="*/ 10050 w 10053"/>
                <a:gd name="connsiteY2-6" fmla="*/ 8965 h 8965"/>
                <a:gd name="connsiteX3-7" fmla="*/ 0 w 10053"/>
                <a:gd name="connsiteY3-8" fmla="*/ 0 h 8965"/>
                <a:gd name="connsiteX0-9" fmla="*/ 0 w 9740"/>
                <a:gd name="connsiteY0-10" fmla="*/ 0 h 10000"/>
                <a:gd name="connsiteX1-11" fmla="*/ 9687 w 9740"/>
                <a:gd name="connsiteY1-12" fmla="*/ 2673 h 10000"/>
                <a:gd name="connsiteX2-13" fmla="*/ 9737 w 9740"/>
                <a:gd name="connsiteY2-14" fmla="*/ 10000 h 10000"/>
                <a:gd name="connsiteX3-15" fmla="*/ 0 w 9740"/>
                <a:gd name="connsiteY3-16" fmla="*/ 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740" h="10000">
                  <a:moveTo>
                    <a:pt x="0" y="0"/>
                  </a:moveTo>
                  <a:lnTo>
                    <a:pt x="9687" y="2673"/>
                  </a:lnTo>
                  <a:cubicBezTo>
                    <a:pt x="9666" y="5500"/>
                    <a:pt x="9758" y="7172"/>
                    <a:pt x="9737" y="100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75" name="Freeform 10"/>
            <p:cNvSpPr/>
            <p:nvPr/>
          </p:nvSpPr>
          <p:spPr bwMode="auto">
            <a:xfrm>
              <a:off x="1432368" y="2246918"/>
              <a:ext cx="2411186" cy="2772057"/>
            </a:xfrm>
            <a:custGeom>
              <a:gdLst>
                <a:gd name="T0" fmla="*/ 1155 w 1343"/>
                <a:gd name="T1" fmla="*/ 1532 h 1544"/>
                <a:gd name="T2" fmla="*/ 1343 w 1343"/>
                <a:gd name="T3" fmla="*/ 136 h 1544"/>
                <a:gd name="T4" fmla="*/ 0 w 1343"/>
                <a:gd name="T5" fmla="*/ 0 h 1544"/>
                <a:gd name="T6" fmla="*/ 250 w 1343"/>
                <a:gd name="T7" fmla="*/ 1544 h 1544"/>
                <a:gd name="T8" fmla="*/ 1155 w 1343"/>
                <a:gd name="T9" fmla="*/ 1532 h 15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3" h="1544">
                  <a:moveTo>
                    <a:pt x="1155" y="1532"/>
                  </a:moveTo>
                  <a:lnTo>
                    <a:pt x="1343" y="136"/>
                  </a:lnTo>
                  <a:lnTo>
                    <a:pt x="0" y="0"/>
                  </a:lnTo>
                  <a:lnTo>
                    <a:pt x="250" y="1544"/>
                  </a:lnTo>
                  <a:lnTo>
                    <a:pt x="1155" y="153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200" tIns="640080" rIns="365760" bIns="45720" numCol="1" anchor="ctr" anchorCtr="0" compatLnSpc="1"/>
            <a:lstStyle/>
            <a:p>
              <a:pPr algn="ctr"/>
              <a:r>
                <a:rPr lang="zh-CN" altLang="en-US" sz="2800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endParaRPr 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err="1">
                  <a:solidFill>
                    <a:srgbClr val="FFFFFF"/>
                  </a:solidFill>
                  <a:latin typeface="Source Sans Pro" charset="0"/>
                </a:rPr>
                <a:t>Lorem ipsum dolor sit amet, consectetur adipiscing elit. Lorem ipsum dolor sit amet, consectetur adipiscing.</a:t>
              </a:r>
              <a:endParaRPr lang="en-US" sz="1200">
                <a:solidFill>
                  <a:srgbClr val="FFFFFF"/>
                </a:solidFill>
                <a:latin typeface="Source Sans Pro" charset="0"/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2035131" y="2329234"/>
              <a:ext cx="104067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03</a:t>
              </a:r>
              <a:endParaRPr lang="en-US" sz="60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cxnSp>
          <p:nvCxnSpPr>
            <p:cNvPr id="277" name="Straight Connector 276"/>
            <p:cNvCxnSpPr/>
            <p:nvPr/>
          </p:nvCxnSpPr>
          <p:spPr>
            <a:xfrm>
              <a:off x="1596452" y="3222885"/>
              <a:ext cx="2113614" cy="120770"/>
            </a:xfrm>
            <a:prstGeom prst="line">
              <a:avLst/>
            </a:prstGeom>
            <a:ln w="12700">
              <a:solidFill>
                <a:srgbClr val="000000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Oval 277"/>
            <p:cNvSpPr/>
            <p:nvPr/>
          </p:nvSpPr>
          <p:spPr>
            <a:xfrm>
              <a:off x="1514006" y="5324188"/>
              <a:ext cx="2433871" cy="329099"/>
            </a:xfrm>
            <a:prstGeom prst="ellipse">
              <a:avLst/>
            </a:prstGeom>
            <a:solidFill>
              <a:srgbClr val="000000">
                <a:alpha val="10000"/>
              </a:srgb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8987411" y="1836295"/>
            <a:ext cx="2515509" cy="4086816"/>
            <a:chOff x="1432368" y="1566471"/>
            <a:chExt cx="2515509" cy="4086816"/>
          </a:xfrm>
        </p:grpSpPr>
        <p:sp>
          <p:nvSpPr>
            <p:cNvPr id="280" name="Freeform 5"/>
            <p:cNvSpPr/>
            <p:nvPr/>
          </p:nvSpPr>
          <p:spPr bwMode="auto">
            <a:xfrm>
              <a:off x="2439572" y="1566471"/>
              <a:ext cx="456025" cy="409345"/>
            </a:xfrm>
            <a:custGeom>
              <a:gdLst>
                <a:gd name="T0" fmla="*/ 254 w 254"/>
                <a:gd name="T1" fmla="*/ 64 h 228"/>
                <a:gd name="T2" fmla="*/ 7 w 254"/>
                <a:gd name="T3" fmla="*/ 0 h 228"/>
                <a:gd name="T4" fmla="*/ 0 w 254"/>
                <a:gd name="T5" fmla="*/ 228 h 228"/>
                <a:gd name="T6" fmla="*/ 254 w 254"/>
                <a:gd name="T7" fmla="*/ 64 h 2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4" h="228">
                  <a:moveTo>
                    <a:pt x="254" y="64"/>
                  </a:moveTo>
                  <a:lnTo>
                    <a:pt x="7" y="0"/>
                  </a:lnTo>
                  <a:lnTo>
                    <a:pt x="0" y="228"/>
                  </a:lnTo>
                  <a:lnTo>
                    <a:pt x="254" y="6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81" name="Freeform 6"/>
            <p:cNvSpPr/>
            <p:nvPr/>
          </p:nvSpPr>
          <p:spPr bwMode="auto">
            <a:xfrm>
              <a:off x="1924300" y="1681375"/>
              <a:ext cx="971297" cy="369847"/>
            </a:xfrm>
            <a:custGeom>
              <a:gdLst>
                <a:gd name="T0" fmla="*/ 534 w 541"/>
                <a:gd name="T1" fmla="*/ 206 h 206"/>
                <a:gd name="T2" fmla="*/ 541 w 541"/>
                <a:gd name="T3" fmla="*/ 0 h 206"/>
                <a:gd name="T4" fmla="*/ 0 w 541"/>
                <a:gd name="T5" fmla="*/ 171 h 206"/>
                <a:gd name="T6" fmla="*/ 534 w 541"/>
                <a:gd name="T7" fmla="*/ 206 h 20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206">
                  <a:moveTo>
                    <a:pt x="534" y="206"/>
                  </a:moveTo>
                  <a:lnTo>
                    <a:pt x="541" y="0"/>
                  </a:lnTo>
                  <a:lnTo>
                    <a:pt x="0" y="171"/>
                  </a:lnTo>
                  <a:lnTo>
                    <a:pt x="534" y="20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82" name="Freeform 6"/>
            <p:cNvSpPr/>
            <p:nvPr/>
          </p:nvSpPr>
          <p:spPr bwMode="auto">
            <a:xfrm>
              <a:off x="1937500" y="1962015"/>
              <a:ext cx="958767" cy="89207"/>
            </a:xfrm>
            <a:custGeom>
              <a:gdLst>
                <a:gd name="T0" fmla="*/ 534 w 541"/>
                <a:gd name="T1" fmla="*/ 206 h 206"/>
                <a:gd name="T2" fmla="*/ 541 w 541"/>
                <a:gd name="T3" fmla="*/ 0 h 206"/>
                <a:gd name="T4" fmla="*/ 0 w 541"/>
                <a:gd name="T5" fmla="*/ 171 h 206"/>
                <a:gd name="T6" fmla="*/ 534 w 541"/>
                <a:gd name="T7" fmla="*/ 206 h 206"/>
                <a:gd name="connsiteX0" fmla="*/ 9871 w 10000"/>
                <a:gd name="connsiteY0" fmla="*/ 2412 h 2412"/>
                <a:gd name="connsiteX1" fmla="*/ 10000 w 10000"/>
                <a:gd name="connsiteY1" fmla="*/ 0 h 2412"/>
                <a:gd name="connsiteX2" fmla="*/ 0 w 10000"/>
                <a:gd name="connsiteY2" fmla="*/ 713 h 2412"/>
                <a:gd name="connsiteX3" fmla="*/ 9871 w 10000"/>
                <a:gd name="connsiteY3" fmla="*/ 2412 h 2412"/>
                <a:gd name="connsiteX0-1" fmla="*/ 9871 w 9871"/>
                <a:gd name="connsiteY0-2" fmla="*/ 10000 h 10000"/>
                <a:gd name="connsiteX1-3" fmla="*/ 9720 w 9871"/>
                <a:gd name="connsiteY1-4" fmla="*/ 0 h 10000"/>
                <a:gd name="connsiteX2-5" fmla="*/ 0 w 9871"/>
                <a:gd name="connsiteY2-6" fmla="*/ 2956 h 10000"/>
                <a:gd name="connsiteX3-7" fmla="*/ 9871 w 9871"/>
                <a:gd name="connsiteY3-8" fmla="*/ 1000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871" h="10000">
                  <a:moveTo>
                    <a:pt x="9871" y="10000"/>
                  </a:moveTo>
                  <a:cubicBezTo>
                    <a:pt x="9821" y="6667"/>
                    <a:pt x="9770" y="3333"/>
                    <a:pt x="9720" y="0"/>
                  </a:cubicBezTo>
                  <a:lnTo>
                    <a:pt x="0" y="2956"/>
                  </a:lnTo>
                  <a:lnTo>
                    <a:pt x="9871" y="100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83" name="Freeform 7"/>
            <p:cNvSpPr/>
            <p:nvPr/>
          </p:nvSpPr>
          <p:spPr bwMode="auto">
            <a:xfrm>
              <a:off x="1872234" y="1988384"/>
              <a:ext cx="1547612" cy="578110"/>
            </a:xfrm>
            <a:custGeom>
              <a:gdLst>
                <a:gd name="T0" fmla="*/ 862 w 862"/>
                <a:gd name="T1" fmla="*/ 322 h 322"/>
                <a:gd name="T2" fmla="*/ 851 w 862"/>
                <a:gd name="T3" fmla="*/ 35 h 322"/>
                <a:gd name="T4" fmla="*/ 29 w 862"/>
                <a:gd name="T5" fmla="*/ 0 h 322"/>
                <a:gd name="T6" fmla="*/ 0 w 862"/>
                <a:gd name="T7" fmla="*/ 258 h 322"/>
                <a:gd name="T8" fmla="*/ 862 w 862"/>
                <a:gd name="T9" fmla="*/ 322 h 32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322">
                  <a:moveTo>
                    <a:pt x="862" y="322"/>
                  </a:moveTo>
                  <a:lnTo>
                    <a:pt x="851" y="35"/>
                  </a:lnTo>
                  <a:lnTo>
                    <a:pt x="29" y="0"/>
                  </a:lnTo>
                  <a:lnTo>
                    <a:pt x="0" y="258"/>
                  </a:lnTo>
                  <a:lnTo>
                    <a:pt x="862" y="32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84" name="Freeform 8"/>
            <p:cNvSpPr/>
            <p:nvPr/>
          </p:nvSpPr>
          <p:spPr bwMode="auto">
            <a:xfrm>
              <a:off x="1432368" y="2051222"/>
              <a:ext cx="1992864" cy="630176"/>
            </a:xfrm>
            <a:custGeom>
              <a:gdLst>
                <a:gd name="T0" fmla="*/ 0 w 1110"/>
                <a:gd name="T1" fmla="*/ 109 h 351"/>
                <a:gd name="T2" fmla="*/ 1096 w 1110"/>
                <a:gd name="T3" fmla="*/ 0 h 351"/>
                <a:gd name="T4" fmla="*/ 1110 w 1110"/>
                <a:gd name="T5" fmla="*/ 351 h 351"/>
                <a:gd name="T6" fmla="*/ 0 w 1110"/>
                <a:gd name="T7" fmla="*/ 109 h 3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0" h="351">
                  <a:moveTo>
                    <a:pt x="0" y="109"/>
                  </a:moveTo>
                  <a:lnTo>
                    <a:pt x="1096" y="0"/>
                  </a:lnTo>
                  <a:lnTo>
                    <a:pt x="1110" y="351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85" name="Freeform 9"/>
            <p:cNvSpPr/>
            <p:nvPr/>
          </p:nvSpPr>
          <p:spPr bwMode="auto">
            <a:xfrm>
              <a:off x="2929709" y="4780190"/>
              <a:ext cx="576315" cy="543998"/>
            </a:xfrm>
            <a:custGeom>
              <a:gdLst>
                <a:gd name="T0" fmla="*/ 321 w 321"/>
                <a:gd name="T1" fmla="*/ 121 h 303"/>
                <a:gd name="T2" fmla="*/ 0 w 321"/>
                <a:gd name="T3" fmla="*/ 303 h 303"/>
                <a:gd name="T4" fmla="*/ 12 w 321"/>
                <a:gd name="T5" fmla="*/ 0 h 303"/>
                <a:gd name="T6" fmla="*/ 321 w 321"/>
                <a:gd name="T7" fmla="*/ 121 h 3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" h="303">
                  <a:moveTo>
                    <a:pt x="321" y="121"/>
                  </a:moveTo>
                  <a:lnTo>
                    <a:pt x="0" y="303"/>
                  </a:lnTo>
                  <a:lnTo>
                    <a:pt x="12" y="0"/>
                  </a:lnTo>
                  <a:lnTo>
                    <a:pt x="321" y="12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86" name="Freeform 8"/>
            <p:cNvSpPr/>
            <p:nvPr/>
          </p:nvSpPr>
          <p:spPr bwMode="auto">
            <a:xfrm>
              <a:off x="1450938" y="2246891"/>
              <a:ext cx="1963436" cy="389535"/>
            </a:xfrm>
            <a:custGeom>
              <a:gdLst>
                <a:gd name="T0" fmla="*/ 0 w 1110"/>
                <a:gd name="T1" fmla="*/ 109 h 351"/>
                <a:gd name="T2" fmla="*/ 1096 w 1110"/>
                <a:gd name="T3" fmla="*/ 0 h 351"/>
                <a:gd name="T4" fmla="*/ 1110 w 1110"/>
                <a:gd name="T5" fmla="*/ 351 h 351"/>
                <a:gd name="T6" fmla="*/ 0 w 1110"/>
                <a:gd name="T7" fmla="*/ 109 h 351"/>
                <a:gd name="connsiteX0" fmla="*/ 0 w 10062"/>
                <a:gd name="connsiteY0" fmla="*/ 0 h 6895"/>
                <a:gd name="connsiteX1" fmla="*/ 10062 w 10062"/>
                <a:gd name="connsiteY1" fmla="*/ 1652 h 6895"/>
                <a:gd name="connsiteX2" fmla="*/ 10000 w 10062"/>
                <a:gd name="connsiteY2" fmla="*/ 6895 h 6895"/>
                <a:gd name="connsiteX3" fmla="*/ 0 w 10062"/>
                <a:gd name="connsiteY3" fmla="*/ 0 h 6895"/>
                <a:gd name="connsiteX0-1" fmla="*/ 0 w 10053"/>
                <a:gd name="connsiteY0-2" fmla="*/ 0 h 8965"/>
                <a:gd name="connsiteX1-3" fmla="*/ 10000 w 10053"/>
                <a:gd name="connsiteY1-4" fmla="*/ 2396 h 8965"/>
                <a:gd name="connsiteX2-5" fmla="*/ 10050 w 10053"/>
                <a:gd name="connsiteY2-6" fmla="*/ 8965 h 8965"/>
                <a:gd name="connsiteX3-7" fmla="*/ 0 w 10053"/>
                <a:gd name="connsiteY3-8" fmla="*/ 0 h 8965"/>
                <a:gd name="connsiteX0-9" fmla="*/ 0 w 9740"/>
                <a:gd name="connsiteY0-10" fmla="*/ 0 h 10000"/>
                <a:gd name="connsiteX1-11" fmla="*/ 9687 w 9740"/>
                <a:gd name="connsiteY1-12" fmla="*/ 2673 h 10000"/>
                <a:gd name="connsiteX2-13" fmla="*/ 9737 w 9740"/>
                <a:gd name="connsiteY2-14" fmla="*/ 10000 h 10000"/>
                <a:gd name="connsiteX3-15" fmla="*/ 0 w 9740"/>
                <a:gd name="connsiteY3-16" fmla="*/ 0 h 100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740" h="10000">
                  <a:moveTo>
                    <a:pt x="0" y="0"/>
                  </a:moveTo>
                  <a:lnTo>
                    <a:pt x="9687" y="2673"/>
                  </a:lnTo>
                  <a:cubicBezTo>
                    <a:pt x="9666" y="5500"/>
                    <a:pt x="9758" y="7172"/>
                    <a:pt x="9737" y="100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87" name="Freeform 10"/>
            <p:cNvSpPr/>
            <p:nvPr/>
          </p:nvSpPr>
          <p:spPr bwMode="auto">
            <a:xfrm>
              <a:off x="1432368" y="2246918"/>
              <a:ext cx="2411186" cy="2772057"/>
            </a:xfrm>
            <a:custGeom>
              <a:gdLst>
                <a:gd name="T0" fmla="*/ 1155 w 1343"/>
                <a:gd name="T1" fmla="*/ 1532 h 1544"/>
                <a:gd name="T2" fmla="*/ 1343 w 1343"/>
                <a:gd name="T3" fmla="*/ 136 h 1544"/>
                <a:gd name="T4" fmla="*/ 0 w 1343"/>
                <a:gd name="T5" fmla="*/ 0 h 1544"/>
                <a:gd name="T6" fmla="*/ 250 w 1343"/>
                <a:gd name="T7" fmla="*/ 1544 h 1544"/>
                <a:gd name="T8" fmla="*/ 1155 w 1343"/>
                <a:gd name="T9" fmla="*/ 1532 h 15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3" h="1544">
                  <a:moveTo>
                    <a:pt x="1155" y="1532"/>
                  </a:moveTo>
                  <a:lnTo>
                    <a:pt x="1343" y="136"/>
                  </a:lnTo>
                  <a:lnTo>
                    <a:pt x="0" y="0"/>
                  </a:lnTo>
                  <a:lnTo>
                    <a:pt x="250" y="1544"/>
                  </a:lnTo>
                  <a:lnTo>
                    <a:pt x="1155" y="153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457200" tIns="640080" rIns="365760" bIns="45720" numCol="1" anchor="ctr" anchorCtr="0" compatLnSpc="1"/>
            <a:lstStyle/>
            <a:p>
              <a:pPr algn="ctr"/>
              <a:r>
                <a:rPr lang="zh-CN" altLang="en-US" sz="2800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endParaRPr 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err="1">
                  <a:solidFill>
                    <a:srgbClr val="FFFFFF"/>
                  </a:solidFill>
                  <a:latin typeface="Source Sans Pro" charset="0"/>
                </a:rPr>
                <a:t>Lorem ipsum dolor sit amet, consectetur adipiscing elit. Lorem ipsum dolor sit amet, consectetur adipiscing.</a:t>
              </a:r>
              <a:endParaRPr lang="en-US" sz="1200">
                <a:solidFill>
                  <a:srgbClr val="FFFFFF"/>
                </a:solidFill>
                <a:latin typeface="Source Sans Pro" charset="0"/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2035131" y="2329234"/>
              <a:ext cx="104067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>
                  <a:solidFill>
                    <a:srgbClr val="FFFFFF"/>
                  </a:solidFill>
                  <a:latin typeface="Bebas Neue" charset="0"/>
                  <a:ea typeface="Bebas Neue" charset="0"/>
                  <a:cs typeface="Bebas Neue" charset="0"/>
                </a:rPr>
                <a:t>04</a:t>
              </a:r>
              <a:endParaRPr lang="en-US" sz="6000" b="1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endParaRPr>
            </a:p>
          </p:txBody>
        </p:sp>
        <p:cxnSp>
          <p:nvCxnSpPr>
            <p:cNvPr id="289" name="Straight Connector 288"/>
            <p:cNvCxnSpPr/>
            <p:nvPr/>
          </p:nvCxnSpPr>
          <p:spPr>
            <a:xfrm>
              <a:off x="1596452" y="3222885"/>
              <a:ext cx="2113614" cy="120770"/>
            </a:xfrm>
            <a:prstGeom prst="line">
              <a:avLst/>
            </a:prstGeom>
            <a:ln w="12700">
              <a:solidFill>
                <a:srgbClr val="000000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Oval 289"/>
            <p:cNvSpPr/>
            <p:nvPr/>
          </p:nvSpPr>
          <p:spPr>
            <a:xfrm>
              <a:off x="1514006" y="5324188"/>
              <a:ext cx="2433871" cy="329099"/>
            </a:xfrm>
            <a:prstGeom prst="ellipse">
              <a:avLst/>
            </a:prstGeom>
            <a:solidFill>
              <a:srgbClr val="000000">
                <a:alpha val="10000"/>
              </a:srgb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>
                <a:latin typeface="Source Sans Pro" charset="0"/>
              </a:endParaRPr>
            </a:p>
          </p:txBody>
        </p:sp>
      </p:grpSp>
      <p:sp>
        <p:nvSpPr>
          <p:cNvPr id="50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52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54" name="组合 53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55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3"/>
          <p:cNvGrpSpPr/>
          <p:nvPr/>
        </p:nvGrpSpPr>
        <p:grpSpPr>
          <a:xfrm>
            <a:off x="946805" y="1664561"/>
            <a:ext cx="3388039" cy="1807567"/>
            <a:chOff x="1895707" y="1831751"/>
            <a:chExt cx="3388038" cy="1807566"/>
          </a:xfrm>
        </p:grpSpPr>
        <p:sp>
          <p:nvSpPr>
            <p:cNvPr id="5" name="Rounded Rectangle 4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Ins="91440" rtlCol="0" anchor="t"/>
            <a:lstStyle/>
            <a:p>
              <a:pPr algn="ctr"/>
              <a:endParaRPr lang="en-US" sz="2000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Ins="91440" rtlCol="0" anchor="t"/>
            <a:lstStyle/>
            <a:p>
              <a:pPr algn="ctr"/>
              <a:endParaRPr lang="en-US" sz="2000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Ins="91440" rtlCol="0" anchor="ctr"/>
            <a:lstStyle/>
            <a:p>
              <a:r>
                <a:rPr lang="zh-CN" altLang="en-US" sz="2000"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endParaRPr lang="en-US" sz="2000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483067" y="2632430"/>
              <a:ext cx="706987" cy="706988"/>
            </a:xfrm>
            <a:custGeom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00">
                  <a:latin typeface="Bebas Neue" charset="0"/>
                  <a:ea typeface="Bebas Neue" charset="0"/>
                  <a:cs typeface="Bebas Neue" charset="0"/>
                </a:rPr>
                <a:t>01</a:t>
              </a:r>
              <a:endParaRPr lang="en-US" sz="2400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539079" y="2617228"/>
            <a:ext cx="4099527" cy="2187155"/>
            <a:chOff x="1895707" y="1831751"/>
            <a:chExt cx="3388038" cy="1807566"/>
          </a:xfrm>
        </p:grpSpPr>
        <p:sp>
          <p:nvSpPr>
            <p:cNvPr id="10" name="Rounded Rectangle 9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Ins="91440" rtlCol="0" anchor="t"/>
            <a:lstStyle/>
            <a:p>
              <a:pPr algn="ctr"/>
              <a:endParaRPr lang="en-US" sz="2000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Ins="91440" rtlCol="0" anchor="t"/>
            <a:lstStyle/>
            <a:p>
              <a:pPr algn="ctr"/>
              <a:endParaRPr lang="en-US" sz="2000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Ins="91440" rtlCol="0" anchor="ctr"/>
            <a:lstStyle/>
            <a:p>
              <a:r>
                <a:rPr lang="zh-CN" altLang="en-US" sz="2000"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endParaRPr lang="en-US" sz="2000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483067" y="2632430"/>
              <a:ext cx="706987" cy="706988"/>
            </a:xfrm>
            <a:custGeom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00">
                  <a:latin typeface="Bebas Neue" charset="0"/>
                  <a:ea typeface="Bebas Neue" charset="0"/>
                  <a:cs typeface="Bebas Neue" charset="0"/>
                </a:rPr>
                <a:t>02</a:t>
              </a:r>
              <a:endParaRPr lang="en-US" sz="2400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401945" y="1960032"/>
            <a:ext cx="3726843" cy="1988323"/>
            <a:chOff x="1895707" y="1831751"/>
            <a:chExt cx="3388038" cy="1807566"/>
          </a:xfrm>
        </p:grpSpPr>
        <p:sp>
          <p:nvSpPr>
            <p:cNvPr id="15" name="Rounded Rectangle 14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Ins="91440" rtlCol="0" anchor="t"/>
            <a:lstStyle/>
            <a:p>
              <a:pPr algn="ctr"/>
              <a:endParaRPr lang="en-US" sz="2000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Ins="91440" rtlCol="0" anchor="t"/>
            <a:lstStyle/>
            <a:p>
              <a:pPr algn="ctr"/>
              <a:endParaRPr lang="en-US" sz="2000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Ins="91440" rtlCol="0" anchor="ctr"/>
            <a:lstStyle/>
            <a:p>
              <a:r>
                <a:rPr lang="zh-CN" altLang="en-US" sz="2000"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endParaRPr lang="en-US" sz="2000">
                <a:latin typeface="Bebas Neue" charset="0"/>
                <a:ea typeface="Bebas Neue" charset="0"/>
                <a:cs typeface="Bebas Neue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83067" y="2632430"/>
              <a:ext cx="706987" cy="706988"/>
            </a:xfrm>
            <a:custGeom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00">
                  <a:latin typeface="Bebas Neue" charset="0"/>
                  <a:ea typeface="Bebas Neue" charset="0"/>
                  <a:cs typeface="Bebas Neue" charset="0"/>
                </a:rPr>
                <a:t>03</a:t>
              </a:r>
              <a:endParaRPr lang="en-US" sz="2400">
                <a:latin typeface="Bebas Neue" charset="0"/>
                <a:ea typeface="Bebas Neue" charset="0"/>
                <a:cs typeface="Bebas Neue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46805" y="3972046"/>
            <a:ext cx="2879852" cy="1219703"/>
            <a:chOff x="1178843" y="2325009"/>
            <a:chExt cx="2879852" cy="1219702"/>
          </a:xfrm>
        </p:grpSpPr>
        <p:sp>
          <p:nvSpPr>
            <p:cNvPr id="20" name="Text Placeholder 2"/>
            <p:cNvSpPr txBox="1"/>
            <p:nvPr/>
          </p:nvSpPr>
          <p:spPr>
            <a:xfrm>
              <a:off x="1993815" y="2325009"/>
              <a:ext cx="2064880" cy="1219702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80"/>
                </a:lnSpc>
                <a:spcBef>
                  <a:spcPts val="400"/>
                </a:spcBef>
              </a:pPr>
              <a:r>
                <a:rPr lang="zh-CN" altLang="en-US" sz="2400"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endParaRPr lang="en-US" altLang="zh-CN" sz="2400">
                <a:latin typeface="Bebas Neue" charset="0"/>
                <a:ea typeface="Bebas Neue" charset="0"/>
                <a:cs typeface="Bebas Neue" charset="0"/>
              </a:endParaRPr>
            </a:p>
            <a:p>
              <a:pPr algn="l">
                <a:lnSpc>
                  <a:spcPts val="1780"/>
                </a:lnSpc>
                <a:spcBef>
                  <a:spcPts val="400"/>
                </a:spcBef>
              </a:pPr>
              <a:r>
                <a:rPr lang="en-US" sz="1200">
                  <a:latin typeface="Source Sans Pro" charset="0"/>
                  <a:ea typeface="Source Sans Pro" charset="0"/>
                  <a:cs typeface="Source Sans Pro" charset="0"/>
                </a:rPr>
                <a:t>When an unknown printer took a galley of type and scrambled it to. </a:t>
              </a:r>
              <a:endParaRPr lang="en-US" sz="1200">
                <a:solidFill>
                  <a:schemeClr val="tx1">
                    <a:alpha val="6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178843" y="2325009"/>
              <a:ext cx="696934" cy="6969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800">
                  <a:latin typeface="linea-basic-10" panose="02000509000000000000" pitchFamily="49" charset="0"/>
                  <a:ea typeface="linea-basic-10" panose="02000509000000000000" pitchFamily="49" charset="0"/>
                  <a:cs typeface="linea-basic-10" panose="02000509000000000000" pitchFamily="49" charset="0"/>
                </a:rPr>
                <a:t>T</a:t>
              </a:r>
              <a:endParaRPr lang="en-US" sz="2800" b="1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34163" y="5358025"/>
            <a:ext cx="3655984" cy="1219703"/>
            <a:chOff x="1178843" y="2325009"/>
            <a:chExt cx="3655984" cy="1219702"/>
          </a:xfrm>
        </p:grpSpPr>
        <p:sp>
          <p:nvSpPr>
            <p:cNvPr id="23" name="Text Placeholder 2"/>
            <p:cNvSpPr txBox="1"/>
            <p:nvPr/>
          </p:nvSpPr>
          <p:spPr>
            <a:xfrm>
              <a:off x="1993815" y="2325009"/>
              <a:ext cx="2841012" cy="1219702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80"/>
                </a:lnSpc>
                <a:spcBef>
                  <a:spcPts val="400"/>
                </a:spcBef>
              </a:pPr>
              <a:r>
                <a:rPr lang="zh-CN" altLang="en-US" sz="2400"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endParaRPr lang="en-US" altLang="zh-CN" sz="2400">
                <a:latin typeface="Bebas Neue" charset="0"/>
                <a:ea typeface="Bebas Neue" charset="0"/>
                <a:cs typeface="Bebas Neue" charset="0"/>
              </a:endParaRPr>
            </a:p>
            <a:p>
              <a:pPr algn="l">
                <a:lnSpc>
                  <a:spcPts val="1780"/>
                </a:lnSpc>
                <a:spcBef>
                  <a:spcPts val="400"/>
                </a:spcBef>
              </a:pPr>
              <a:r>
                <a:rPr lang="en-US" sz="1200">
                  <a:latin typeface="Source Sans Pro" charset="0"/>
                  <a:ea typeface="Source Sans Pro" charset="0"/>
                  <a:cs typeface="Source Sans Pro" charset="0"/>
                </a:rPr>
                <a:t>When an unknown printer took a galley of type and scrambled it to. </a:t>
              </a:r>
              <a:endParaRPr lang="en-US" sz="1200">
                <a:solidFill>
                  <a:schemeClr val="tx1">
                    <a:alpha val="6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178843" y="2325009"/>
              <a:ext cx="696934" cy="6969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800">
                  <a:latin typeface="linea-basic-10" panose="02000509000000000000" pitchFamily="49" charset="0"/>
                  <a:ea typeface="linea-basic-10" panose="02000509000000000000" pitchFamily="49" charset="0"/>
                  <a:cs typeface="linea-basic-10" panose="02000509000000000000" pitchFamily="49" charset="0"/>
                </a:rPr>
                <a:t>w</a:t>
              </a:r>
              <a:endParaRPr lang="en-US" sz="2800" b="1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401946" y="4373421"/>
            <a:ext cx="3367743" cy="1219703"/>
            <a:chOff x="1178843" y="2325009"/>
            <a:chExt cx="3367742" cy="1219702"/>
          </a:xfrm>
        </p:grpSpPr>
        <p:sp>
          <p:nvSpPr>
            <p:cNvPr id="26" name="Text Placeholder 2"/>
            <p:cNvSpPr txBox="1"/>
            <p:nvPr/>
          </p:nvSpPr>
          <p:spPr>
            <a:xfrm>
              <a:off x="1993815" y="2325009"/>
              <a:ext cx="2552770" cy="1219702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80"/>
                </a:lnSpc>
                <a:spcBef>
                  <a:spcPts val="400"/>
                </a:spcBef>
              </a:pPr>
              <a:r>
                <a:rPr lang="zh-CN" altLang="en-US" sz="2400">
                  <a:latin typeface="Bebas Neue" charset="0"/>
                  <a:ea typeface="Bebas Neue" charset="0"/>
                  <a:cs typeface="Bebas Neue" charset="0"/>
                </a:rPr>
                <a:t>标题</a:t>
              </a:r>
              <a:endParaRPr lang="en-US" altLang="zh-CN" sz="2400">
                <a:latin typeface="Bebas Neue" charset="0"/>
                <a:ea typeface="Bebas Neue" charset="0"/>
                <a:cs typeface="Bebas Neue" charset="0"/>
              </a:endParaRPr>
            </a:p>
            <a:p>
              <a:pPr algn="l">
                <a:lnSpc>
                  <a:spcPts val="1780"/>
                </a:lnSpc>
                <a:spcBef>
                  <a:spcPts val="400"/>
                </a:spcBef>
              </a:pPr>
              <a:r>
                <a:rPr lang="en-US" sz="1200">
                  <a:latin typeface="Source Sans Pro" charset="0"/>
                  <a:ea typeface="Source Sans Pro" charset="0"/>
                  <a:cs typeface="Source Sans Pro" charset="0"/>
                </a:rPr>
                <a:t>When an unknown printer took a galley of type and scrambled it to. </a:t>
              </a:r>
              <a:endParaRPr lang="en-US" sz="1200">
                <a:solidFill>
                  <a:schemeClr val="tx1">
                    <a:alpha val="6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178843" y="2325009"/>
              <a:ext cx="696934" cy="69693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800">
                  <a:latin typeface="linea-basic-10" panose="02000509000000000000" pitchFamily="49" charset="0"/>
                  <a:ea typeface="linea-basic-10" panose="02000509000000000000" pitchFamily="49" charset="0"/>
                  <a:cs typeface="linea-basic-10" panose="02000509000000000000" pitchFamily="49" charset="0"/>
                </a:rPr>
                <a:t>+</a:t>
              </a:r>
              <a:endParaRPr lang="en-US" sz="2800" b="1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  <p:sp>
        <p:nvSpPr>
          <p:cNvPr id="28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30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32" name="组合 31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33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3" name="Group 32"/>
          <p:cNvGrpSpPr/>
          <p:nvPr/>
        </p:nvGrpSpPr>
        <p:grpSpPr>
          <a:xfrm>
            <a:off x="6228056" y="1859294"/>
            <a:ext cx="325400" cy="5000433"/>
            <a:chOff x="6078047" y="1859293"/>
            <a:chExt cx="325400" cy="5000433"/>
          </a:xfrm>
        </p:grpSpPr>
        <p:sp>
          <p:nvSpPr>
            <p:cNvPr id="7" name="Freeform 5"/>
            <p:cNvSpPr/>
            <p:nvPr/>
          </p:nvSpPr>
          <p:spPr bwMode="auto">
            <a:xfrm>
              <a:off x="6078047" y="1859293"/>
              <a:ext cx="325400" cy="3305615"/>
            </a:xfrm>
            <a:custGeom>
              <a:gdLst>
                <a:gd name="T0" fmla="*/ 290 w 290"/>
                <a:gd name="T1" fmla="*/ 0 h 2946"/>
                <a:gd name="T2" fmla="*/ 290 w 290"/>
                <a:gd name="T3" fmla="*/ 2946 h 2946"/>
                <a:gd name="T4" fmla="*/ 0 w 290"/>
                <a:gd name="T5" fmla="*/ 2946 h 2946"/>
                <a:gd name="T6" fmla="*/ 0 w 290"/>
                <a:gd name="T7" fmla="*/ 290 h 2946"/>
                <a:gd name="T8" fmla="*/ 290 w 290"/>
                <a:gd name="T9" fmla="*/ 0 h 29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2946">
                  <a:moveTo>
                    <a:pt x="290" y="0"/>
                  </a:moveTo>
                  <a:lnTo>
                    <a:pt x="290" y="2946"/>
                  </a:lnTo>
                  <a:lnTo>
                    <a:pt x="0" y="2946"/>
                  </a:lnTo>
                  <a:lnTo>
                    <a:pt x="0" y="290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41" name="Freeform 5"/>
            <p:cNvSpPr/>
            <p:nvPr/>
          </p:nvSpPr>
          <p:spPr bwMode="auto">
            <a:xfrm>
              <a:off x="6078047" y="3554111"/>
              <a:ext cx="325400" cy="3305615"/>
            </a:xfrm>
            <a:custGeom>
              <a:gdLst>
                <a:gd name="T0" fmla="*/ 290 w 290"/>
                <a:gd name="T1" fmla="*/ 0 h 2946"/>
                <a:gd name="T2" fmla="*/ 290 w 290"/>
                <a:gd name="T3" fmla="*/ 2946 h 2946"/>
                <a:gd name="T4" fmla="*/ 0 w 290"/>
                <a:gd name="T5" fmla="*/ 2946 h 2946"/>
                <a:gd name="T6" fmla="*/ 0 w 290"/>
                <a:gd name="T7" fmla="*/ 290 h 2946"/>
                <a:gd name="T8" fmla="*/ 290 w 290"/>
                <a:gd name="T9" fmla="*/ 0 h 29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2946">
                  <a:moveTo>
                    <a:pt x="290" y="0"/>
                  </a:moveTo>
                  <a:lnTo>
                    <a:pt x="290" y="2946"/>
                  </a:lnTo>
                  <a:lnTo>
                    <a:pt x="0" y="2946"/>
                  </a:lnTo>
                  <a:lnTo>
                    <a:pt x="0" y="290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28057" y="1698210"/>
            <a:ext cx="1177655" cy="641823"/>
            <a:chOff x="6078047" y="1698209"/>
            <a:chExt cx="1177654" cy="641823"/>
          </a:xfrm>
        </p:grpSpPr>
        <p:sp>
          <p:nvSpPr>
            <p:cNvPr id="9" name="Freeform 7"/>
            <p:cNvSpPr/>
            <p:nvPr/>
          </p:nvSpPr>
          <p:spPr bwMode="auto">
            <a:xfrm>
              <a:off x="6078047" y="1859293"/>
              <a:ext cx="830331" cy="325400"/>
            </a:xfrm>
            <a:custGeom>
              <a:gdLst>
                <a:gd name="T0" fmla="*/ 740 w 740"/>
                <a:gd name="T1" fmla="*/ 290 h 290"/>
                <a:gd name="T2" fmla="*/ 0 w 740"/>
                <a:gd name="T3" fmla="*/ 290 h 290"/>
                <a:gd name="T4" fmla="*/ 290 w 740"/>
                <a:gd name="T5" fmla="*/ 0 h 290"/>
                <a:gd name="T6" fmla="*/ 740 w 740"/>
                <a:gd name="T7" fmla="*/ 0 h 290"/>
                <a:gd name="T8" fmla="*/ 740 w 740"/>
                <a:gd name="T9" fmla="*/ 290 h 29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0" h="290">
                  <a:moveTo>
                    <a:pt x="740" y="290"/>
                  </a:moveTo>
                  <a:lnTo>
                    <a:pt x="0" y="290"/>
                  </a:lnTo>
                  <a:lnTo>
                    <a:pt x="290" y="0"/>
                  </a:lnTo>
                  <a:lnTo>
                    <a:pt x="740" y="0"/>
                  </a:lnTo>
                  <a:lnTo>
                    <a:pt x="740" y="29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6907860" y="1698209"/>
              <a:ext cx="347841" cy="641823"/>
            </a:xfrm>
            <a:custGeom>
              <a:gdLst>
                <a:gd name="T0" fmla="*/ 310 w 310"/>
                <a:gd name="T1" fmla="*/ 286 h 572"/>
                <a:gd name="T2" fmla="*/ 0 w 310"/>
                <a:gd name="T3" fmla="*/ 0 h 572"/>
                <a:gd name="T4" fmla="*/ 0 w 310"/>
                <a:gd name="T5" fmla="*/ 286 h 572"/>
                <a:gd name="T6" fmla="*/ 0 w 310"/>
                <a:gd name="T7" fmla="*/ 572 h 572"/>
                <a:gd name="T8" fmla="*/ 310 w 310"/>
                <a:gd name="T9" fmla="*/ 286 h 5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572">
                  <a:moveTo>
                    <a:pt x="310" y="286"/>
                  </a:moveTo>
                  <a:lnTo>
                    <a:pt x="0" y="0"/>
                  </a:lnTo>
                  <a:lnTo>
                    <a:pt x="0" y="286"/>
                  </a:lnTo>
                  <a:lnTo>
                    <a:pt x="0" y="572"/>
                  </a:lnTo>
                  <a:lnTo>
                    <a:pt x="310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sp>
        <p:nvSpPr>
          <p:cNvPr id="18" name="Freeform 18"/>
          <p:cNvSpPr/>
          <p:nvPr/>
        </p:nvSpPr>
        <p:spPr bwMode="auto">
          <a:xfrm>
            <a:off x="5049885" y="2393892"/>
            <a:ext cx="347841" cy="642947"/>
          </a:xfrm>
          <a:custGeom>
            <a:gdLst>
              <a:gd name="T0" fmla="*/ 0 w 310"/>
              <a:gd name="T1" fmla="*/ 286 h 573"/>
              <a:gd name="T2" fmla="*/ 310 w 310"/>
              <a:gd name="T3" fmla="*/ 0 h 573"/>
              <a:gd name="T4" fmla="*/ 310 w 310"/>
              <a:gd name="T5" fmla="*/ 286 h 573"/>
              <a:gd name="T6" fmla="*/ 310 w 310"/>
              <a:gd name="T7" fmla="*/ 573 h 573"/>
              <a:gd name="T8" fmla="*/ 0 w 310"/>
              <a:gd name="T9" fmla="*/ 286 h 5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573">
                <a:moveTo>
                  <a:pt x="0" y="286"/>
                </a:moveTo>
                <a:lnTo>
                  <a:pt x="310" y="0"/>
                </a:lnTo>
                <a:lnTo>
                  <a:pt x="310" y="286"/>
                </a:lnTo>
                <a:lnTo>
                  <a:pt x="310" y="573"/>
                </a:lnTo>
                <a:lnTo>
                  <a:pt x="0" y="28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900">
              <a:latin typeface="Source Sans Pro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625269" y="3892790"/>
            <a:ext cx="326523" cy="2966937"/>
            <a:chOff x="6475260" y="3892789"/>
            <a:chExt cx="326522" cy="2966937"/>
          </a:xfrm>
        </p:grpSpPr>
        <p:sp>
          <p:nvSpPr>
            <p:cNvPr id="19" name="Freeform 21"/>
            <p:cNvSpPr/>
            <p:nvPr/>
          </p:nvSpPr>
          <p:spPr bwMode="auto">
            <a:xfrm>
              <a:off x="6475260" y="3892789"/>
              <a:ext cx="326522" cy="2248626"/>
            </a:xfrm>
            <a:custGeom>
              <a:gdLst>
                <a:gd name="T0" fmla="*/ 291 w 291"/>
                <a:gd name="T1" fmla="*/ 0 h 2004"/>
                <a:gd name="T2" fmla="*/ 291 w 291"/>
                <a:gd name="T3" fmla="*/ 2004 h 2004"/>
                <a:gd name="T4" fmla="*/ 0 w 291"/>
                <a:gd name="T5" fmla="*/ 2004 h 2004"/>
                <a:gd name="T6" fmla="*/ 0 w 291"/>
                <a:gd name="T7" fmla="*/ 291 h 2004"/>
                <a:gd name="T8" fmla="*/ 291 w 291"/>
                <a:gd name="T9" fmla="*/ 0 h 200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" h="2004">
                  <a:moveTo>
                    <a:pt x="291" y="0"/>
                  </a:moveTo>
                  <a:lnTo>
                    <a:pt x="291" y="2004"/>
                  </a:lnTo>
                  <a:lnTo>
                    <a:pt x="0" y="2004"/>
                  </a:lnTo>
                  <a:lnTo>
                    <a:pt x="0" y="291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42" name="Freeform 21"/>
            <p:cNvSpPr/>
            <p:nvPr/>
          </p:nvSpPr>
          <p:spPr bwMode="auto">
            <a:xfrm>
              <a:off x="6475260" y="4611100"/>
              <a:ext cx="326522" cy="2248626"/>
            </a:xfrm>
            <a:custGeom>
              <a:gdLst>
                <a:gd name="T0" fmla="*/ 291 w 291"/>
                <a:gd name="T1" fmla="*/ 0 h 2004"/>
                <a:gd name="T2" fmla="*/ 291 w 291"/>
                <a:gd name="T3" fmla="*/ 2004 h 2004"/>
                <a:gd name="T4" fmla="*/ 0 w 291"/>
                <a:gd name="T5" fmla="*/ 2004 h 2004"/>
                <a:gd name="T6" fmla="*/ 0 w 291"/>
                <a:gd name="T7" fmla="*/ 291 h 2004"/>
                <a:gd name="T8" fmla="*/ 291 w 291"/>
                <a:gd name="T9" fmla="*/ 0 h 200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" h="2004">
                  <a:moveTo>
                    <a:pt x="291" y="0"/>
                  </a:moveTo>
                  <a:lnTo>
                    <a:pt x="291" y="2004"/>
                  </a:lnTo>
                  <a:lnTo>
                    <a:pt x="0" y="2004"/>
                  </a:lnTo>
                  <a:lnTo>
                    <a:pt x="0" y="291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830844" y="2873577"/>
            <a:ext cx="325400" cy="3992819"/>
            <a:chOff x="5680835" y="2873577"/>
            <a:chExt cx="325400" cy="3992819"/>
          </a:xfrm>
        </p:grpSpPr>
        <p:sp>
          <p:nvSpPr>
            <p:cNvPr id="13" name="Freeform 13"/>
            <p:cNvSpPr/>
            <p:nvPr/>
          </p:nvSpPr>
          <p:spPr bwMode="auto">
            <a:xfrm>
              <a:off x="5680835" y="2873577"/>
              <a:ext cx="325400" cy="2609933"/>
            </a:xfrm>
            <a:custGeom>
              <a:gdLst>
                <a:gd name="T0" fmla="*/ 0 w 290"/>
                <a:gd name="T1" fmla="*/ 0 h 2326"/>
                <a:gd name="T2" fmla="*/ 0 w 290"/>
                <a:gd name="T3" fmla="*/ 2326 h 2326"/>
                <a:gd name="T4" fmla="*/ 290 w 290"/>
                <a:gd name="T5" fmla="*/ 2326 h 2326"/>
                <a:gd name="T6" fmla="*/ 290 w 290"/>
                <a:gd name="T7" fmla="*/ 291 h 2326"/>
                <a:gd name="T8" fmla="*/ 0 w 290"/>
                <a:gd name="T9" fmla="*/ 0 h 232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2326">
                  <a:moveTo>
                    <a:pt x="0" y="0"/>
                  </a:moveTo>
                  <a:lnTo>
                    <a:pt x="0" y="2326"/>
                  </a:lnTo>
                  <a:lnTo>
                    <a:pt x="290" y="2326"/>
                  </a:lnTo>
                  <a:lnTo>
                    <a:pt x="290" y="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43" name="Freeform 13"/>
            <p:cNvSpPr/>
            <p:nvPr/>
          </p:nvSpPr>
          <p:spPr bwMode="auto">
            <a:xfrm>
              <a:off x="5680835" y="4256463"/>
              <a:ext cx="325400" cy="2609933"/>
            </a:xfrm>
            <a:custGeom>
              <a:gdLst>
                <a:gd name="T0" fmla="*/ 0 w 290"/>
                <a:gd name="T1" fmla="*/ 0 h 2326"/>
                <a:gd name="T2" fmla="*/ 0 w 290"/>
                <a:gd name="T3" fmla="*/ 2326 h 2326"/>
                <a:gd name="T4" fmla="*/ 290 w 290"/>
                <a:gd name="T5" fmla="*/ 2326 h 2326"/>
                <a:gd name="T6" fmla="*/ 290 w 290"/>
                <a:gd name="T7" fmla="*/ 291 h 2326"/>
                <a:gd name="T8" fmla="*/ 0 w 290"/>
                <a:gd name="T9" fmla="*/ 0 h 232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2326">
                  <a:moveTo>
                    <a:pt x="0" y="0"/>
                  </a:moveTo>
                  <a:lnTo>
                    <a:pt x="0" y="2326"/>
                  </a:lnTo>
                  <a:lnTo>
                    <a:pt x="290" y="2326"/>
                  </a:lnTo>
                  <a:lnTo>
                    <a:pt x="290" y="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433631" y="4903227"/>
            <a:ext cx="325400" cy="1956500"/>
            <a:chOff x="5283622" y="4903226"/>
            <a:chExt cx="325400" cy="1956500"/>
          </a:xfrm>
        </p:grpSpPr>
        <p:sp>
          <p:nvSpPr>
            <p:cNvPr id="25" name="Freeform 29"/>
            <p:cNvSpPr/>
            <p:nvPr/>
          </p:nvSpPr>
          <p:spPr bwMode="auto">
            <a:xfrm>
              <a:off x="5283622" y="4903226"/>
              <a:ext cx="325400" cy="1605681"/>
            </a:xfrm>
            <a:custGeom>
              <a:gdLst>
                <a:gd name="T0" fmla="*/ 0 w 290"/>
                <a:gd name="T1" fmla="*/ 0 h 1431"/>
                <a:gd name="T2" fmla="*/ 0 w 290"/>
                <a:gd name="T3" fmla="*/ 1431 h 1431"/>
                <a:gd name="T4" fmla="*/ 290 w 290"/>
                <a:gd name="T5" fmla="*/ 1431 h 1431"/>
                <a:gd name="T6" fmla="*/ 290 w 290"/>
                <a:gd name="T7" fmla="*/ 290 h 1431"/>
                <a:gd name="T8" fmla="*/ 0 w 290"/>
                <a:gd name="T9" fmla="*/ 0 h 14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1431">
                  <a:moveTo>
                    <a:pt x="0" y="0"/>
                  </a:moveTo>
                  <a:lnTo>
                    <a:pt x="0" y="1431"/>
                  </a:lnTo>
                  <a:lnTo>
                    <a:pt x="290" y="1431"/>
                  </a:lnTo>
                  <a:lnTo>
                    <a:pt x="290" y="2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44" name="Freeform 29"/>
            <p:cNvSpPr/>
            <p:nvPr/>
          </p:nvSpPr>
          <p:spPr bwMode="auto">
            <a:xfrm>
              <a:off x="5283622" y="5254045"/>
              <a:ext cx="325400" cy="1605681"/>
            </a:xfrm>
            <a:custGeom>
              <a:gdLst>
                <a:gd name="T0" fmla="*/ 0 w 290"/>
                <a:gd name="T1" fmla="*/ 0 h 1431"/>
                <a:gd name="T2" fmla="*/ 0 w 290"/>
                <a:gd name="T3" fmla="*/ 1431 h 1431"/>
                <a:gd name="T4" fmla="*/ 290 w 290"/>
                <a:gd name="T5" fmla="*/ 1431 h 1431"/>
                <a:gd name="T6" fmla="*/ 290 w 290"/>
                <a:gd name="T7" fmla="*/ 290 h 1431"/>
                <a:gd name="T8" fmla="*/ 0 w 290"/>
                <a:gd name="T9" fmla="*/ 0 h 14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1431">
                  <a:moveTo>
                    <a:pt x="0" y="0"/>
                  </a:moveTo>
                  <a:lnTo>
                    <a:pt x="0" y="1431"/>
                  </a:lnTo>
                  <a:lnTo>
                    <a:pt x="290" y="1431"/>
                  </a:lnTo>
                  <a:lnTo>
                    <a:pt x="290" y="2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049884" y="2711455"/>
            <a:ext cx="1106360" cy="642947"/>
            <a:chOff x="4899875" y="2711455"/>
            <a:chExt cx="1106360" cy="642946"/>
          </a:xfrm>
        </p:grpSpPr>
        <p:sp>
          <p:nvSpPr>
            <p:cNvPr id="15" name="Freeform 15"/>
            <p:cNvSpPr/>
            <p:nvPr/>
          </p:nvSpPr>
          <p:spPr bwMode="auto">
            <a:xfrm>
              <a:off x="5211810" y="2873577"/>
              <a:ext cx="794425" cy="326522"/>
            </a:xfrm>
            <a:custGeom>
              <a:gdLst>
                <a:gd name="T0" fmla="*/ 0 w 708"/>
                <a:gd name="T1" fmla="*/ 291 h 291"/>
                <a:gd name="T2" fmla="*/ 708 w 708"/>
                <a:gd name="T3" fmla="*/ 291 h 291"/>
                <a:gd name="T4" fmla="*/ 418 w 708"/>
                <a:gd name="T5" fmla="*/ 0 h 291"/>
                <a:gd name="T6" fmla="*/ 0 w 708"/>
                <a:gd name="T7" fmla="*/ 0 h 291"/>
                <a:gd name="T8" fmla="*/ 0 w 708"/>
                <a:gd name="T9" fmla="*/ 291 h 2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8" h="291">
                  <a:moveTo>
                    <a:pt x="0" y="291"/>
                  </a:moveTo>
                  <a:lnTo>
                    <a:pt x="708" y="291"/>
                  </a:lnTo>
                  <a:lnTo>
                    <a:pt x="418" y="0"/>
                  </a:lnTo>
                  <a:lnTo>
                    <a:pt x="0" y="0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4899875" y="2711455"/>
              <a:ext cx="347841" cy="642946"/>
            </a:xfrm>
            <a:custGeom>
              <a:gdLst>
                <a:gd name="T0" fmla="*/ 0 w 310"/>
                <a:gd name="T1" fmla="*/ 286 h 573"/>
                <a:gd name="T2" fmla="*/ 310 w 310"/>
                <a:gd name="T3" fmla="*/ 0 h 573"/>
                <a:gd name="T4" fmla="*/ 310 w 310"/>
                <a:gd name="T5" fmla="*/ 286 h 573"/>
                <a:gd name="T6" fmla="*/ 310 w 310"/>
                <a:gd name="T7" fmla="*/ 573 h 573"/>
                <a:gd name="T8" fmla="*/ 0 w 310"/>
                <a:gd name="T9" fmla="*/ 286 h 5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573">
                  <a:moveTo>
                    <a:pt x="0" y="286"/>
                  </a:moveTo>
                  <a:lnTo>
                    <a:pt x="310" y="0"/>
                  </a:lnTo>
                  <a:lnTo>
                    <a:pt x="310" y="286"/>
                  </a:lnTo>
                  <a:lnTo>
                    <a:pt x="310" y="573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13127" y="4740195"/>
            <a:ext cx="945904" cy="641823"/>
            <a:chOff x="4663118" y="4740194"/>
            <a:chExt cx="945904" cy="641823"/>
          </a:xfrm>
        </p:grpSpPr>
        <p:sp>
          <p:nvSpPr>
            <p:cNvPr id="27" name="Freeform 31"/>
            <p:cNvSpPr/>
            <p:nvPr/>
          </p:nvSpPr>
          <p:spPr bwMode="auto">
            <a:xfrm>
              <a:off x="4975053" y="4903226"/>
              <a:ext cx="633969" cy="325400"/>
            </a:xfrm>
            <a:custGeom>
              <a:gdLst>
                <a:gd name="T0" fmla="*/ 0 w 565"/>
                <a:gd name="T1" fmla="*/ 290 h 290"/>
                <a:gd name="T2" fmla="*/ 565 w 565"/>
                <a:gd name="T3" fmla="*/ 290 h 290"/>
                <a:gd name="T4" fmla="*/ 275 w 565"/>
                <a:gd name="T5" fmla="*/ 0 h 290"/>
                <a:gd name="T6" fmla="*/ 0 w 565"/>
                <a:gd name="T7" fmla="*/ 0 h 290"/>
                <a:gd name="T8" fmla="*/ 0 w 565"/>
                <a:gd name="T9" fmla="*/ 290 h 29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5" h="290">
                  <a:moveTo>
                    <a:pt x="0" y="290"/>
                  </a:moveTo>
                  <a:lnTo>
                    <a:pt x="565" y="290"/>
                  </a:lnTo>
                  <a:lnTo>
                    <a:pt x="275" y="0"/>
                  </a:lnTo>
                  <a:lnTo>
                    <a:pt x="0" y="0"/>
                  </a:lnTo>
                  <a:lnTo>
                    <a:pt x="0" y="29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9" name="Freeform 33"/>
            <p:cNvSpPr/>
            <p:nvPr/>
          </p:nvSpPr>
          <p:spPr bwMode="auto">
            <a:xfrm>
              <a:off x="4663118" y="4740194"/>
              <a:ext cx="352330" cy="641823"/>
            </a:xfrm>
            <a:custGeom>
              <a:gdLst>
                <a:gd name="T0" fmla="*/ 0 w 314"/>
                <a:gd name="T1" fmla="*/ 286 h 572"/>
                <a:gd name="T2" fmla="*/ 314 w 314"/>
                <a:gd name="T3" fmla="*/ 0 h 572"/>
                <a:gd name="T4" fmla="*/ 314 w 314"/>
                <a:gd name="T5" fmla="*/ 286 h 572"/>
                <a:gd name="T6" fmla="*/ 314 w 314"/>
                <a:gd name="T7" fmla="*/ 572 h 572"/>
                <a:gd name="T8" fmla="*/ 0 w 314"/>
                <a:gd name="T9" fmla="*/ 286 h 5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572">
                  <a:moveTo>
                    <a:pt x="0" y="286"/>
                  </a:moveTo>
                  <a:lnTo>
                    <a:pt x="314" y="0"/>
                  </a:lnTo>
                  <a:lnTo>
                    <a:pt x="314" y="286"/>
                  </a:lnTo>
                  <a:lnTo>
                    <a:pt x="314" y="572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625270" y="3725824"/>
            <a:ext cx="1049135" cy="642947"/>
            <a:chOff x="6475260" y="3725824"/>
            <a:chExt cx="1049135" cy="642946"/>
          </a:xfrm>
        </p:grpSpPr>
        <p:sp>
          <p:nvSpPr>
            <p:cNvPr id="21" name="Freeform 23"/>
            <p:cNvSpPr/>
            <p:nvPr/>
          </p:nvSpPr>
          <p:spPr bwMode="auto">
            <a:xfrm>
              <a:off x="6475260" y="3892789"/>
              <a:ext cx="732711" cy="326522"/>
            </a:xfrm>
            <a:custGeom>
              <a:gdLst>
                <a:gd name="T0" fmla="*/ 653 w 653"/>
                <a:gd name="T1" fmla="*/ 291 h 291"/>
                <a:gd name="T2" fmla="*/ 0 w 653"/>
                <a:gd name="T3" fmla="*/ 291 h 291"/>
                <a:gd name="T4" fmla="*/ 291 w 653"/>
                <a:gd name="T5" fmla="*/ 0 h 291"/>
                <a:gd name="T6" fmla="*/ 653 w 653"/>
                <a:gd name="T7" fmla="*/ 0 h 291"/>
                <a:gd name="T8" fmla="*/ 653 w 653"/>
                <a:gd name="T9" fmla="*/ 291 h 2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3" h="291">
                  <a:moveTo>
                    <a:pt x="653" y="291"/>
                  </a:moveTo>
                  <a:lnTo>
                    <a:pt x="0" y="291"/>
                  </a:lnTo>
                  <a:lnTo>
                    <a:pt x="291" y="0"/>
                  </a:lnTo>
                  <a:lnTo>
                    <a:pt x="653" y="0"/>
                  </a:lnTo>
                  <a:lnTo>
                    <a:pt x="653" y="29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  <p:sp>
          <p:nvSpPr>
            <p:cNvPr id="23" name="Freeform 25"/>
            <p:cNvSpPr/>
            <p:nvPr/>
          </p:nvSpPr>
          <p:spPr bwMode="auto">
            <a:xfrm>
              <a:off x="7172065" y="3725824"/>
              <a:ext cx="352330" cy="642946"/>
            </a:xfrm>
            <a:custGeom>
              <a:gdLst>
                <a:gd name="T0" fmla="*/ 314 w 314"/>
                <a:gd name="T1" fmla="*/ 286 h 573"/>
                <a:gd name="T2" fmla="*/ 0 w 314"/>
                <a:gd name="T3" fmla="*/ 0 h 573"/>
                <a:gd name="T4" fmla="*/ 0 w 314"/>
                <a:gd name="T5" fmla="*/ 286 h 573"/>
                <a:gd name="T6" fmla="*/ 0 w 314"/>
                <a:gd name="T7" fmla="*/ 573 h 573"/>
                <a:gd name="T8" fmla="*/ 314 w 314"/>
                <a:gd name="T9" fmla="*/ 286 h 5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573">
                  <a:moveTo>
                    <a:pt x="314" y="286"/>
                  </a:moveTo>
                  <a:lnTo>
                    <a:pt x="0" y="0"/>
                  </a:lnTo>
                  <a:lnTo>
                    <a:pt x="0" y="286"/>
                  </a:lnTo>
                  <a:lnTo>
                    <a:pt x="0" y="573"/>
                  </a:lnTo>
                  <a:lnTo>
                    <a:pt x="314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900">
                <a:latin typeface="Source Sans Pro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7787999" y="3619488"/>
            <a:ext cx="2495360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03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498239" y="1591311"/>
            <a:ext cx="2495360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01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169653" y="4583609"/>
            <a:ext cx="2495360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8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04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416803" y="2609028"/>
            <a:ext cx="2495360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800"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latin typeface="Bebas Neue" charset="0"/>
                <a:ea typeface="Bebas Neue" charset="0"/>
                <a:cs typeface="Bebas Neue" charset="0"/>
              </a:rPr>
              <a:t>02</a:t>
            </a:r>
            <a:endParaRPr lang="en-US" sz="2800">
              <a:latin typeface="Bebas Neue" charset="0"/>
              <a:ea typeface="Bebas Neue" charset="0"/>
              <a:cs typeface="Bebas Neue" charset="0"/>
            </a:endParaRPr>
          </a:p>
          <a:p>
            <a:pPr algn="r">
              <a:lnSpc>
                <a:spcPct val="90000"/>
              </a:lnSpc>
            </a:pPr>
            <a:r>
              <a:rPr lang="en-US" sz="1200" err="1">
                <a:latin typeface="Source Sans Pro" charset="0"/>
              </a:rPr>
              <a:t>Lorem ipsum dolor sit amet, consectetur adipiscing elit.</a:t>
            </a:r>
            <a:endParaRPr lang="en-US" sz="1200">
              <a:latin typeface="Source Sans Pro" charset="0"/>
            </a:endParaRPr>
          </a:p>
        </p:txBody>
      </p:sp>
      <p:sp>
        <p:nvSpPr>
          <p:cNvPr id="39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40" name="组合 39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45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47" name="组合 46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48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6" name="组合 75"/>
          <p:cNvGrpSpPr/>
          <p:nvPr/>
        </p:nvGrpSpPr>
        <p:grpSpPr>
          <a:xfrm rot="1388736">
            <a:off x="5265248" y="1565092"/>
            <a:ext cx="1845676" cy="1811738"/>
            <a:chOff x="10646778" y="4753862"/>
            <a:chExt cx="751521" cy="737702"/>
          </a:xfrm>
        </p:grpSpPr>
        <p:sp>
          <p:nvSpPr>
            <p:cNvPr id="77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79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FFFF00"/>
                </a:solidFill>
              </a:ln>
              <a:effectLst>
                <a:innerShdw blurRad="292100">
                  <a:srgbClr val="FFC000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96" name="组合 95"/>
          <p:cNvGrpSpPr/>
          <p:nvPr/>
        </p:nvGrpSpPr>
        <p:grpSpPr>
          <a:xfrm rot="1562261">
            <a:off x="11219222" y="3808953"/>
            <a:ext cx="466601" cy="458021"/>
            <a:chOff x="10646778" y="4753862"/>
            <a:chExt cx="751521" cy="737702"/>
          </a:xfrm>
        </p:grpSpPr>
        <p:sp>
          <p:nvSpPr>
            <p:cNvPr id="97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9" name="组合 98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101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8AFA4C"/>
              </a:solidFill>
              <a:ln w="15875">
                <a:solidFill>
                  <a:schemeClr val="bg1"/>
                </a:solidFill>
              </a:ln>
              <a:effectLst>
                <a:innerShdw blurRad="292100">
                  <a:srgbClr val="76CE0C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41" name="组合 140"/>
          <p:cNvGrpSpPr/>
          <p:nvPr/>
        </p:nvGrpSpPr>
        <p:grpSpPr>
          <a:xfrm rot="920444">
            <a:off x="1655726" y="3715345"/>
            <a:ext cx="577446" cy="566828"/>
            <a:chOff x="10646778" y="4753862"/>
            <a:chExt cx="751521" cy="737702"/>
          </a:xfrm>
        </p:grpSpPr>
        <p:sp>
          <p:nvSpPr>
            <p:cNvPr id="142" name="五角星 2"/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-1" fmla="*/ 0 w 914398"/>
                <a:gd name="connsiteY0-2" fmla="*/ 349269 h 923906"/>
                <a:gd name="connsiteX1-3" fmla="*/ 262139 w 914398"/>
                <a:gd name="connsiteY1-4" fmla="*/ 223173 h 923906"/>
                <a:gd name="connsiteX2-5" fmla="*/ 457199 w 914398"/>
                <a:gd name="connsiteY2-6" fmla="*/ 0 h 923906"/>
                <a:gd name="connsiteX3-7" fmla="*/ 652259 w 914398"/>
                <a:gd name="connsiteY3-8" fmla="*/ 223173 h 923906"/>
                <a:gd name="connsiteX4-9" fmla="*/ 914398 w 914398"/>
                <a:gd name="connsiteY4-10" fmla="*/ 349269 h 923906"/>
                <a:gd name="connsiteX5-11" fmla="*/ 772813 w 914398"/>
                <a:gd name="connsiteY5-12" fmla="*/ 613293 h 923906"/>
                <a:gd name="connsiteX6-13" fmla="*/ 739764 w 914398"/>
                <a:gd name="connsiteY6-14" fmla="*/ 914398 h 923906"/>
                <a:gd name="connsiteX7-15" fmla="*/ 457199 w 914398"/>
                <a:gd name="connsiteY7-16" fmla="*/ 854400 h 923906"/>
                <a:gd name="connsiteX8-17" fmla="*/ 174634 w 914398"/>
                <a:gd name="connsiteY8-18" fmla="*/ 914398 h 923906"/>
                <a:gd name="connsiteX9-19" fmla="*/ 141585 w 914398"/>
                <a:gd name="connsiteY9-20" fmla="*/ 613293 h 923906"/>
                <a:gd name="connsiteX10-21" fmla="*/ 0 w 914398"/>
                <a:gd name="connsiteY10-22" fmla="*/ 349269 h 923906"/>
                <a:gd name="connsiteX0-23" fmla="*/ 0 w 916461"/>
                <a:gd name="connsiteY0-24" fmla="*/ 349269 h 923906"/>
                <a:gd name="connsiteX1-25" fmla="*/ 262139 w 916461"/>
                <a:gd name="connsiteY1-26" fmla="*/ 223173 h 923906"/>
                <a:gd name="connsiteX2-27" fmla="*/ 457199 w 916461"/>
                <a:gd name="connsiteY2-28" fmla="*/ 0 h 923906"/>
                <a:gd name="connsiteX3-29" fmla="*/ 652259 w 916461"/>
                <a:gd name="connsiteY3-30" fmla="*/ 223173 h 923906"/>
                <a:gd name="connsiteX4-31" fmla="*/ 914398 w 916461"/>
                <a:gd name="connsiteY4-32" fmla="*/ 349269 h 923906"/>
                <a:gd name="connsiteX5-33" fmla="*/ 772813 w 916461"/>
                <a:gd name="connsiteY5-34" fmla="*/ 613293 h 923906"/>
                <a:gd name="connsiteX6-35" fmla="*/ 739764 w 916461"/>
                <a:gd name="connsiteY6-36" fmla="*/ 914398 h 923906"/>
                <a:gd name="connsiteX7-37" fmla="*/ 457199 w 916461"/>
                <a:gd name="connsiteY7-38" fmla="*/ 854400 h 923906"/>
                <a:gd name="connsiteX8-39" fmla="*/ 174634 w 916461"/>
                <a:gd name="connsiteY8-40" fmla="*/ 914398 h 923906"/>
                <a:gd name="connsiteX9-41" fmla="*/ 141585 w 916461"/>
                <a:gd name="connsiteY9-42" fmla="*/ 613293 h 923906"/>
                <a:gd name="connsiteX10-43" fmla="*/ 0 w 916461"/>
                <a:gd name="connsiteY10-44" fmla="*/ 349269 h 923906"/>
                <a:gd name="connsiteX0-45" fmla="*/ 0 w 916461"/>
                <a:gd name="connsiteY0-46" fmla="*/ 349269 h 923906"/>
                <a:gd name="connsiteX1-47" fmla="*/ 262139 w 916461"/>
                <a:gd name="connsiteY1-48" fmla="*/ 223173 h 923906"/>
                <a:gd name="connsiteX2-49" fmla="*/ 457199 w 916461"/>
                <a:gd name="connsiteY2-50" fmla="*/ 0 h 923906"/>
                <a:gd name="connsiteX3-51" fmla="*/ 652259 w 916461"/>
                <a:gd name="connsiteY3-52" fmla="*/ 223173 h 923906"/>
                <a:gd name="connsiteX4-53" fmla="*/ 914398 w 916461"/>
                <a:gd name="connsiteY4-54" fmla="*/ 349269 h 923906"/>
                <a:gd name="connsiteX5-55" fmla="*/ 772813 w 916461"/>
                <a:gd name="connsiteY5-56" fmla="*/ 613293 h 923906"/>
                <a:gd name="connsiteX6-57" fmla="*/ 739764 w 916461"/>
                <a:gd name="connsiteY6-58" fmla="*/ 914398 h 923906"/>
                <a:gd name="connsiteX7-59" fmla="*/ 457199 w 916461"/>
                <a:gd name="connsiteY7-60" fmla="*/ 854400 h 923906"/>
                <a:gd name="connsiteX8-61" fmla="*/ 174634 w 916461"/>
                <a:gd name="connsiteY8-62" fmla="*/ 914398 h 923906"/>
                <a:gd name="connsiteX9-63" fmla="*/ 141585 w 916461"/>
                <a:gd name="connsiteY9-64" fmla="*/ 613293 h 923906"/>
                <a:gd name="connsiteX10-65" fmla="*/ 0 w 916461"/>
                <a:gd name="connsiteY10-66" fmla="*/ 349269 h 923906"/>
                <a:gd name="connsiteX0-67" fmla="*/ 2063 w 918524"/>
                <a:gd name="connsiteY0-68" fmla="*/ 349269 h 923906"/>
                <a:gd name="connsiteX1-69" fmla="*/ 264202 w 918524"/>
                <a:gd name="connsiteY1-70" fmla="*/ 223173 h 923906"/>
                <a:gd name="connsiteX2-71" fmla="*/ 459262 w 918524"/>
                <a:gd name="connsiteY2-72" fmla="*/ 0 h 923906"/>
                <a:gd name="connsiteX3-73" fmla="*/ 654322 w 918524"/>
                <a:gd name="connsiteY3-74" fmla="*/ 223173 h 923906"/>
                <a:gd name="connsiteX4-75" fmla="*/ 916461 w 918524"/>
                <a:gd name="connsiteY4-76" fmla="*/ 349269 h 923906"/>
                <a:gd name="connsiteX5-77" fmla="*/ 774876 w 918524"/>
                <a:gd name="connsiteY5-78" fmla="*/ 613293 h 923906"/>
                <a:gd name="connsiteX6-79" fmla="*/ 741827 w 918524"/>
                <a:gd name="connsiteY6-80" fmla="*/ 914398 h 923906"/>
                <a:gd name="connsiteX7-81" fmla="*/ 459262 w 918524"/>
                <a:gd name="connsiteY7-82" fmla="*/ 854400 h 923906"/>
                <a:gd name="connsiteX8-83" fmla="*/ 176697 w 918524"/>
                <a:gd name="connsiteY8-84" fmla="*/ 914398 h 923906"/>
                <a:gd name="connsiteX9-85" fmla="*/ 143648 w 918524"/>
                <a:gd name="connsiteY9-86" fmla="*/ 613293 h 923906"/>
                <a:gd name="connsiteX10-87" fmla="*/ 2063 w 918524"/>
                <a:gd name="connsiteY10-88" fmla="*/ 349269 h 923906"/>
                <a:gd name="connsiteX0-89" fmla="*/ 2063 w 918524"/>
                <a:gd name="connsiteY0-90" fmla="*/ 349269 h 923906"/>
                <a:gd name="connsiteX1-91" fmla="*/ 264202 w 918524"/>
                <a:gd name="connsiteY1-92" fmla="*/ 223173 h 923906"/>
                <a:gd name="connsiteX2-93" fmla="*/ 459262 w 918524"/>
                <a:gd name="connsiteY2-94" fmla="*/ 0 h 923906"/>
                <a:gd name="connsiteX3-95" fmla="*/ 654322 w 918524"/>
                <a:gd name="connsiteY3-96" fmla="*/ 223173 h 923906"/>
                <a:gd name="connsiteX4-97" fmla="*/ 916461 w 918524"/>
                <a:gd name="connsiteY4-98" fmla="*/ 349269 h 923906"/>
                <a:gd name="connsiteX5-99" fmla="*/ 774876 w 918524"/>
                <a:gd name="connsiteY5-100" fmla="*/ 613293 h 923906"/>
                <a:gd name="connsiteX6-101" fmla="*/ 741827 w 918524"/>
                <a:gd name="connsiteY6-102" fmla="*/ 914398 h 923906"/>
                <a:gd name="connsiteX7-103" fmla="*/ 459262 w 918524"/>
                <a:gd name="connsiteY7-104" fmla="*/ 854400 h 923906"/>
                <a:gd name="connsiteX8-105" fmla="*/ 176697 w 918524"/>
                <a:gd name="connsiteY8-106" fmla="*/ 914398 h 923906"/>
                <a:gd name="connsiteX9-107" fmla="*/ 143648 w 918524"/>
                <a:gd name="connsiteY9-108" fmla="*/ 613293 h 923906"/>
                <a:gd name="connsiteX10-109" fmla="*/ 2063 w 918524"/>
                <a:gd name="connsiteY10-110" fmla="*/ 349269 h 923906"/>
                <a:gd name="connsiteX0-111" fmla="*/ 2063 w 918524"/>
                <a:gd name="connsiteY0-112" fmla="*/ 349269 h 923906"/>
                <a:gd name="connsiteX1-113" fmla="*/ 264202 w 918524"/>
                <a:gd name="connsiteY1-114" fmla="*/ 223173 h 923906"/>
                <a:gd name="connsiteX2-115" fmla="*/ 459262 w 918524"/>
                <a:gd name="connsiteY2-116" fmla="*/ 0 h 923906"/>
                <a:gd name="connsiteX3-117" fmla="*/ 654322 w 918524"/>
                <a:gd name="connsiteY3-118" fmla="*/ 223173 h 923906"/>
                <a:gd name="connsiteX4-119" fmla="*/ 916461 w 918524"/>
                <a:gd name="connsiteY4-120" fmla="*/ 349269 h 923906"/>
                <a:gd name="connsiteX5-121" fmla="*/ 774876 w 918524"/>
                <a:gd name="connsiteY5-122" fmla="*/ 613293 h 923906"/>
                <a:gd name="connsiteX6-123" fmla="*/ 741827 w 918524"/>
                <a:gd name="connsiteY6-124" fmla="*/ 914398 h 923906"/>
                <a:gd name="connsiteX7-125" fmla="*/ 459262 w 918524"/>
                <a:gd name="connsiteY7-126" fmla="*/ 854400 h 923906"/>
                <a:gd name="connsiteX8-127" fmla="*/ 176697 w 918524"/>
                <a:gd name="connsiteY8-128" fmla="*/ 914398 h 923906"/>
                <a:gd name="connsiteX9-129" fmla="*/ 143648 w 918524"/>
                <a:gd name="connsiteY9-130" fmla="*/ 613293 h 923906"/>
                <a:gd name="connsiteX10-131" fmla="*/ 2063 w 918524"/>
                <a:gd name="connsiteY10-132" fmla="*/ 349269 h 923906"/>
                <a:gd name="connsiteX0-133" fmla="*/ 2063 w 918524"/>
                <a:gd name="connsiteY0-134" fmla="*/ 349269 h 923906"/>
                <a:gd name="connsiteX1-135" fmla="*/ 264202 w 918524"/>
                <a:gd name="connsiteY1-136" fmla="*/ 223173 h 923906"/>
                <a:gd name="connsiteX2-137" fmla="*/ 459262 w 918524"/>
                <a:gd name="connsiteY2-138" fmla="*/ 0 h 923906"/>
                <a:gd name="connsiteX3-139" fmla="*/ 654322 w 918524"/>
                <a:gd name="connsiteY3-140" fmla="*/ 223173 h 923906"/>
                <a:gd name="connsiteX4-141" fmla="*/ 916461 w 918524"/>
                <a:gd name="connsiteY4-142" fmla="*/ 349269 h 923906"/>
                <a:gd name="connsiteX5-143" fmla="*/ 774876 w 918524"/>
                <a:gd name="connsiteY5-144" fmla="*/ 613293 h 923906"/>
                <a:gd name="connsiteX6-145" fmla="*/ 741827 w 918524"/>
                <a:gd name="connsiteY6-146" fmla="*/ 914398 h 923906"/>
                <a:gd name="connsiteX7-147" fmla="*/ 459262 w 918524"/>
                <a:gd name="connsiteY7-148" fmla="*/ 854400 h 923906"/>
                <a:gd name="connsiteX8-149" fmla="*/ 176697 w 918524"/>
                <a:gd name="connsiteY8-150" fmla="*/ 914398 h 923906"/>
                <a:gd name="connsiteX9-151" fmla="*/ 143648 w 918524"/>
                <a:gd name="connsiteY9-152" fmla="*/ 613293 h 923906"/>
                <a:gd name="connsiteX10-153" fmla="*/ 2063 w 918524"/>
                <a:gd name="connsiteY10-154" fmla="*/ 349269 h 92390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918524" h="923905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noFill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3" name="组合 142"/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144" name="五角星 2"/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64E4F2"/>
              </a:solidFill>
              <a:ln w="15875">
                <a:solidFill>
                  <a:schemeClr val="bg1"/>
                </a:solidFill>
              </a:ln>
              <a:effectLst>
                <a:innerShdw blurRad="292100">
                  <a:srgbClr val="00B0F0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5" name="五角星 2"/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五角星 2"/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  <a:gd name="connsiteX0-155" fmla="*/ 654322 w 918524"/>
                  <a:gd name="connsiteY0-156" fmla="*/ 223173 h 923906"/>
                  <a:gd name="connsiteX1-157" fmla="*/ 916461 w 918524"/>
                  <a:gd name="connsiteY1-158" fmla="*/ 349269 h 923906"/>
                  <a:gd name="connsiteX2-159" fmla="*/ 774876 w 918524"/>
                  <a:gd name="connsiteY2-160" fmla="*/ 613293 h 923906"/>
                  <a:gd name="connsiteX3-161" fmla="*/ 741827 w 918524"/>
                  <a:gd name="connsiteY3-162" fmla="*/ 914398 h 923906"/>
                  <a:gd name="connsiteX4-163" fmla="*/ 459262 w 918524"/>
                  <a:gd name="connsiteY4-164" fmla="*/ 854400 h 923906"/>
                  <a:gd name="connsiteX5-165" fmla="*/ 176697 w 918524"/>
                  <a:gd name="connsiteY5-166" fmla="*/ 914398 h 923906"/>
                  <a:gd name="connsiteX6-167" fmla="*/ 143648 w 918524"/>
                  <a:gd name="connsiteY6-168" fmla="*/ 613293 h 923906"/>
                  <a:gd name="connsiteX7-169" fmla="*/ 2063 w 918524"/>
                  <a:gd name="connsiteY7-170" fmla="*/ 349269 h 923906"/>
                  <a:gd name="connsiteX8-171" fmla="*/ 264202 w 918524"/>
                  <a:gd name="connsiteY8-172" fmla="*/ 223173 h 923906"/>
                  <a:gd name="connsiteX9-173" fmla="*/ 459262 w 918524"/>
                  <a:gd name="connsiteY9-174" fmla="*/ 0 h 923906"/>
                  <a:gd name="connsiteX10-175" fmla="*/ 715845 w 918524"/>
                  <a:gd name="connsiteY10-176" fmla="*/ 284696 h 923906"/>
                  <a:gd name="connsiteX0-177" fmla="*/ 916461 w 918524"/>
                  <a:gd name="connsiteY0-178" fmla="*/ 349269 h 923906"/>
                  <a:gd name="connsiteX1-179" fmla="*/ 774876 w 918524"/>
                  <a:gd name="connsiteY1-180" fmla="*/ 613293 h 923906"/>
                  <a:gd name="connsiteX2-181" fmla="*/ 741827 w 918524"/>
                  <a:gd name="connsiteY2-182" fmla="*/ 914398 h 923906"/>
                  <a:gd name="connsiteX3-183" fmla="*/ 459262 w 918524"/>
                  <a:gd name="connsiteY3-184" fmla="*/ 854400 h 923906"/>
                  <a:gd name="connsiteX4-185" fmla="*/ 176697 w 918524"/>
                  <a:gd name="connsiteY4-186" fmla="*/ 914398 h 923906"/>
                  <a:gd name="connsiteX5-187" fmla="*/ 143648 w 918524"/>
                  <a:gd name="connsiteY5-188" fmla="*/ 613293 h 923906"/>
                  <a:gd name="connsiteX6-189" fmla="*/ 2063 w 918524"/>
                  <a:gd name="connsiteY6-190" fmla="*/ 349269 h 923906"/>
                  <a:gd name="connsiteX7-191" fmla="*/ 264202 w 918524"/>
                  <a:gd name="connsiteY7-192" fmla="*/ 223173 h 923906"/>
                  <a:gd name="connsiteX8-193" fmla="*/ 459262 w 918524"/>
                  <a:gd name="connsiteY8-194" fmla="*/ 0 h 923906"/>
                  <a:gd name="connsiteX9-195" fmla="*/ 715845 w 918524"/>
                  <a:gd name="connsiteY9-196" fmla="*/ 284696 h 923906"/>
                  <a:gd name="connsiteX0-197" fmla="*/ 774876 w 774876"/>
                  <a:gd name="connsiteY0-198" fmla="*/ 613293 h 923906"/>
                  <a:gd name="connsiteX1-199" fmla="*/ 741827 w 774876"/>
                  <a:gd name="connsiteY1-200" fmla="*/ 914398 h 923906"/>
                  <a:gd name="connsiteX2-201" fmla="*/ 459262 w 774876"/>
                  <a:gd name="connsiteY2-202" fmla="*/ 854400 h 923906"/>
                  <a:gd name="connsiteX3-203" fmla="*/ 176697 w 774876"/>
                  <a:gd name="connsiteY3-204" fmla="*/ 914398 h 923906"/>
                  <a:gd name="connsiteX4-205" fmla="*/ 143648 w 774876"/>
                  <a:gd name="connsiteY4-206" fmla="*/ 613293 h 923906"/>
                  <a:gd name="connsiteX5-207" fmla="*/ 2063 w 774876"/>
                  <a:gd name="connsiteY5-208" fmla="*/ 349269 h 923906"/>
                  <a:gd name="connsiteX6-209" fmla="*/ 264202 w 774876"/>
                  <a:gd name="connsiteY6-210" fmla="*/ 223173 h 923906"/>
                  <a:gd name="connsiteX7-211" fmla="*/ 459262 w 774876"/>
                  <a:gd name="connsiteY7-212" fmla="*/ 0 h 923906"/>
                  <a:gd name="connsiteX8-213" fmla="*/ 715845 w 774876"/>
                  <a:gd name="connsiteY8-214" fmla="*/ 284696 h 923906"/>
                  <a:gd name="connsiteX0-215" fmla="*/ 741827 w 741827"/>
                  <a:gd name="connsiteY0-216" fmla="*/ 914398 h 923906"/>
                  <a:gd name="connsiteX1-217" fmla="*/ 459262 w 741827"/>
                  <a:gd name="connsiteY1-218" fmla="*/ 854400 h 923906"/>
                  <a:gd name="connsiteX2-219" fmla="*/ 176697 w 741827"/>
                  <a:gd name="connsiteY2-220" fmla="*/ 914398 h 923906"/>
                  <a:gd name="connsiteX3-221" fmla="*/ 143648 w 741827"/>
                  <a:gd name="connsiteY3-222" fmla="*/ 613293 h 923906"/>
                  <a:gd name="connsiteX4-223" fmla="*/ 2063 w 741827"/>
                  <a:gd name="connsiteY4-224" fmla="*/ 349269 h 923906"/>
                  <a:gd name="connsiteX5-225" fmla="*/ 264202 w 741827"/>
                  <a:gd name="connsiteY5-226" fmla="*/ 223173 h 923906"/>
                  <a:gd name="connsiteX6-227" fmla="*/ 459262 w 741827"/>
                  <a:gd name="connsiteY6-228" fmla="*/ 0 h 923906"/>
                  <a:gd name="connsiteX7-229" fmla="*/ 715845 w 741827"/>
                  <a:gd name="connsiteY7-230" fmla="*/ 284696 h 923906"/>
                  <a:gd name="connsiteX0-231" fmla="*/ 459262 w 715845"/>
                  <a:gd name="connsiteY0-232" fmla="*/ 854400 h 916632"/>
                  <a:gd name="connsiteX1-233" fmla="*/ 176697 w 715845"/>
                  <a:gd name="connsiteY1-234" fmla="*/ 914398 h 916632"/>
                  <a:gd name="connsiteX2-235" fmla="*/ 143648 w 715845"/>
                  <a:gd name="connsiteY2-236" fmla="*/ 613293 h 916632"/>
                  <a:gd name="connsiteX3-237" fmla="*/ 2063 w 715845"/>
                  <a:gd name="connsiteY3-238" fmla="*/ 349269 h 916632"/>
                  <a:gd name="connsiteX4-239" fmla="*/ 264202 w 715845"/>
                  <a:gd name="connsiteY4-240" fmla="*/ 223173 h 916632"/>
                  <a:gd name="connsiteX5-241" fmla="*/ 459262 w 715845"/>
                  <a:gd name="connsiteY5-242" fmla="*/ 0 h 916632"/>
                  <a:gd name="connsiteX6-243" fmla="*/ 715845 w 715845"/>
                  <a:gd name="connsiteY6-244" fmla="*/ 284696 h 916632"/>
                  <a:gd name="connsiteX0-245" fmla="*/ 176697 w 715845"/>
                  <a:gd name="connsiteY0-246" fmla="*/ 914398 h 914398"/>
                  <a:gd name="connsiteX1-247" fmla="*/ 143648 w 715845"/>
                  <a:gd name="connsiteY1-248" fmla="*/ 613293 h 914398"/>
                  <a:gd name="connsiteX2-249" fmla="*/ 2063 w 715845"/>
                  <a:gd name="connsiteY2-250" fmla="*/ 349269 h 914398"/>
                  <a:gd name="connsiteX3-251" fmla="*/ 264202 w 715845"/>
                  <a:gd name="connsiteY3-252" fmla="*/ 223173 h 914398"/>
                  <a:gd name="connsiteX4-253" fmla="*/ 459262 w 715845"/>
                  <a:gd name="connsiteY4-254" fmla="*/ 0 h 914398"/>
                  <a:gd name="connsiteX5-255" fmla="*/ 715845 w 715845"/>
                  <a:gd name="connsiteY5-256" fmla="*/ 284696 h 914398"/>
                  <a:gd name="connsiteX0-257" fmla="*/ 143648 w 715845"/>
                  <a:gd name="connsiteY0-258" fmla="*/ 613293 h 613293"/>
                  <a:gd name="connsiteX1-259" fmla="*/ 2063 w 715845"/>
                  <a:gd name="connsiteY1-260" fmla="*/ 349269 h 613293"/>
                  <a:gd name="connsiteX2-261" fmla="*/ 264202 w 715845"/>
                  <a:gd name="connsiteY2-262" fmla="*/ 223173 h 613293"/>
                  <a:gd name="connsiteX3-263" fmla="*/ 459262 w 715845"/>
                  <a:gd name="connsiteY3-264" fmla="*/ 0 h 613293"/>
                  <a:gd name="connsiteX4-265" fmla="*/ 715845 w 715845"/>
                  <a:gd name="connsiteY4-266" fmla="*/ 284696 h 613293"/>
                  <a:gd name="connsiteX0-267" fmla="*/ 0 w 713782"/>
                  <a:gd name="connsiteY0-268" fmla="*/ 349269 h 349269"/>
                  <a:gd name="connsiteX1-269" fmla="*/ 262139 w 713782"/>
                  <a:gd name="connsiteY1-270" fmla="*/ 223173 h 349269"/>
                  <a:gd name="connsiteX2-271" fmla="*/ 457199 w 713782"/>
                  <a:gd name="connsiteY2-272" fmla="*/ 0 h 349269"/>
                  <a:gd name="connsiteX3-273" fmla="*/ 713782 w 713782"/>
                  <a:gd name="connsiteY3-274" fmla="*/ 284696 h 349269"/>
                  <a:gd name="connsiteX0-275" fmla="*/ 0 w 457199"/>
                  <a:gd name="connsiteY0-276" fmla="*/ 349269 h 349269"/>
                  <a:gd name="connsiteX1-277" fmla="*/ 262139 w 457199"/>
                  <a:gd name="connsiteY1-278" fmla="*/ 223173 h 349269"/>
                  <a:gd name="connsiteX2-279" fmla="*/ 457199 w 457199"/>
                  <a:gd name="connsiteY2-280" fmla="*/ 0 h 349269"/>
                  <a:gd name="connsiteX0-281" fmla="*/ 0 w 195060"/>
                  <a:gd name="connsiteY0-282" fmla="*/ 223173 h 223173"/>
                  <a:gd name="connsiteX1-283" fmla="*/ 195060 w 195060"/>
                  <a:gd name="connsiteY1-284" fmla="*/ 0 h 223173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>
                <a:solidFill>
                  <a:schemeClr val="bg1">
                    <a:alpha val="6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84" name="文本框 83"/>
          <p:cNvSpPr txBox="1"/>
          <p:nvPr/>
        </p:nvSpPr>
        <p:spPr>
          <a:xfrm>
            <a:off x="2846095" y="3756444"/>
            <a:ext cx="6683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添加您的标题</a:t>
            </a:r>
            <a:endParaRPr lang="zh-CN" altLang="en-US" sz="3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2453396" y="4452643"/>
            <a:ext cx="6912768" cy="42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Happy flying dream for Children's Day</a:t>
            </a:r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846095" y="2194465"/>
            <a:ext cx="6683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  <a:endParaRPr lang="zh-CN" altLang="en-US" sz="54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2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Chevron 3"/>
          <p:cNvSpPr/>
          <p:nvPr/>
        </p:nvSpPr>
        <p:spPr>
          <a:xfrm>
            <a:off x="8599350" y="3404095"/>
            <a:ext cx="3073951" cy="1635243"/>
          </a:xfrm>
          <a:prstGeom prst="chevron">
            <a:avLst>
              <a:gd name="adj" fmla="val 20758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5760" tIns="0" rIns="91440" bIns="91440" rtlCol="0" anchor="ctr" anchorCtr="0"/>
          <a:lstStyle/>
          <a:p>
            <a:r>
              <a:rPr lang="zh-CN" alt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rPr>
              <a:t>04</a:t>
            </a:r>
            <a:endParaRPr lang="en-US" sz="2800">
              <a:solidFill>
                <a:srgbClr val="FFFFFF"/>
              </a:solidFill>
              <a:latin typeface="Bebas Neue" charset="0"/>
              <a:ea typeface="Bebas Neue" charset="0"/>
              <a:cs typeface="Bebas Neue" charset="0"/>
            </a:endParaRPr>
          </a:p>
          <a:p>
            <a:r>
              <a:rPr lang="en-US" sz="1335">
                <a:solidFill>
                  <a:srgbClr val="FFFFFF"/>
                </a:solidFill>
                <a:latin typeface="Source Sans Pro" charset="0"/>
              </a:rPr>
              <a:t>Lorem ipsum dolor sit amet, consectetur adipiscing elit.</a:t>
            </a:r>
            <a:endParaRPr lang="en-US" sz="1335">
              <a:solidFill>
                <a:srgbClr val="FFFFFF"/>
              </a:solidFill>
              <a:latin typeface="Source Sans Pro" charset="0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5890353" y="3404095"/>
            <a:ext cx="3073951" cy="1635243"/>
          </a:xfrm>
          <a:prstGeom prst="chevron">
            <a:avLst>
              <a:gd name="adj" fmla="val 2075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5760" tIns="0" rIns="91440" bIns="91440" rtlCol="0" anchor="ctr" anchorCtr="0"/>
          <a:lstStyle/>
          <a:p>
            <a:r>
              <a:rPr lang="zh-CN" alt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rPr>
              <a:t>03</a:t>
            </a:r>
            <a:endParaRPr lang="en-US" sz="2800">
              <a:solidFill>
                <a:srgbClr val="FFFFFF"/>
              </a:solidFill>
              <a:latin typeface="Bebas Neue" charset="0"/>
              <a:ea typeface="Bebas Neue" charset="0"/>
              <a:cs typeface="Bebas Neue" charset="0"/>
            </a:endParaRPr>
          </a:p>
          <a:p>
            <a:r>
              <a:rPr lang="en-US" sz="1335">
                <a:solidFill>
                  <a:srgbClr val="FFFFFF"/>
                </a:solidFill>
                <a:latin typeface="Source Sans Pro" charset="0"/>
              </a:rPr>
              <a:t>Lorem ipsum dolor sit amet, consectetur adipiscing elit.</a:t>
            </a:r>
            <a:endParaRPr lang="en-US" sz="1335">
              <a:solidFill>
                <a:srgbClr val="FFFFFF"/>
              </a:solidFill>
              <a:latin typeface="Source Sans Pro" charset="0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3181353" y="3404095"/>
            <a:ext cx="3073953" cy="1635243"/>
          </a:xfrm>
          <a:prstGeom prst="chevron">
            <a:avLst>
              <a:gd name="adj" fmla="val 20758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5760" tIns="0" rIns="91440" bIns="91440" rtlCol="0" anchor="ctr" anchorCtr="0"/>
          <a:lstStyle/>
          <a:p>
            <a:r>
              <a:rPr lang="zh-CN" alt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rPr>
              <a:t>02</a:t>
            </a:r>
            <a:endParaRPr lang="en-US" sz="2800">
              <a:solidFill>
                <a:srgbClr val="FFFFFF"/>
              </a:solidFill>
              <a:latin typeface="Bebas Neue" charset="0"/>
              <a:ea typeface="Bebas Neue" charset="0"/>
              <a:cs typeface="Bebas Neue" charset="0"/>
            </a:endParaRPr>
          </a:p>
          <a:p>
            <a:r>
              <a:rPr lang="en-US" sz="1335">
                <a:solidFill>
                  <a:srgbClr val="FFFFFF"/>
                </a:solidFill>
                <a:latin typeface="Source Sans Pro" charset="0"/>
              </a:rPr>
              <a:t>Lorem ipsum dolor sit amet, consectetur adipiscing elit.</a:t>
            </a:r>
            <a:endParaRPr lang="en-US" sz="1335">
              <a:solidFill>
                <a:srgbClr val="FFFFFF"/>
              </a:solidFill>
              <a:latin typeface="Source Sans Pro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" y="3404095"/>
            <a:ext cx="3546304" cy="1635243"/>
          </a:xfrm>
          <a:prstGeom prst="homePlate">
            <a:avLst>
              <a:gd name="adj" fmla="val 22102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0" tIns="0" rIns="91440" bIns="91440" rtlCol="0" anchor="ctr" anchorCtr="0"/>
          <a:lstStyle/>
          <a:p>
            <a:r>
              <a:rPr lang="zh-CN" alt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rPr>
              <a:t>标题</a:t>
            </a:r>
            <a:r>
              <a:rPr lang="en-US" sz="2800">
                <a:solidFill>
                  <a:srgbClr val="FFFFFF"/>
                </a:solidFill>
                <a:latin typeface="Bebas Neue" charset="0"/>
                <a:ea typeface="Bebas Neue" charset="0"/>
                <a:cs typeface="Bebas Neue" charset="0"/>
              </a:rPr>
              <a:t>01</a:t>
            </a:r>
            <a:endParaRPr lang="en-US" sz="2800">
              <a:solidFill>
                <a:srgbClr val="FFFFFF"/>
              </a:solidFill>
              <a:latin typeface="Bebas Neue" charset="0"/>
              <a:ea typeface="Bebas Neue" charset="0"/>
              <a:cs typeface="Bebas Neue" charset="0"/>
            </a:endParaRPr>
          </a:p>
          <a:p>
            <a:pPr>
              <a:lnSpc>
                <a:spcPct val="90000"/>
              </a:lnSpc>
            </a:pPr>
            <a:r>
              <a:rPr lang="en-US" sz="1335">
                <a:solidFill>
                  <a:srgbClr val="FFFFFF"/>
                </a:solidFill>
                <a:latin typeface="Source Sans Pro" charset="0"/>
              </a:rPr>
              <a:t>Lorem ipsum dolor sit amet, consectetur adipiscing elit.</a:t>
            </a:r>
            <a:endParaRPr lang="en-US" sz="1335">
              <a:solidFill>
                <a:srgbClr val="FFFFFF"/>
              </a:solidFill>
              <a:latin typeface="Source Sans Pro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664322" y="2199926"/>
            <a:ext cx="768085" cy="768085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91440" rtlCol="0" anchor="ctr"/>
          <a:lstStyle/>
          <a:p>
            <a:pPr algn="ctr"/>
            <a:r>
              <a:rPr lang="en-US" sz="3200">
                <a:solidFill>
                  <a:schemeClr val="accent1"/>
                </a:solidFill>
                <a:latin typeface="linea-basic-10" panose="02000509000000000000" pitchFamily="49" charset="0"/>
              </a:rPr>
              <a:t>a</a:t>
            </a:r>
            <a:endParaRPr lang="en-US" sz="3200">
              <a:solidFill>
                <a:schemeClr val="accent1"/>
              </a:solidFill>
              <a:latin typeface="linea-basic-10" panose="02000509000000000000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2048363" y="2968011"/>
            <a:ext cx="0" cy="44974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295096" y="2199926"/>
            <a:ext cx="768085" cy="768085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91440" rtlCol="0" anchor="ctr"/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linea-basic-10" panose="02000509000000000000" pitchFamily="49" charset="0"/>
              </a:rPr>
              <a:t>s</a:t>
            </a:r>
            <a:endParaRPr lang="en-US" sz="3200">
              <a:solidFill>
                <a:schemeClr val="accent2"/>
              </a:solidFill>
              <a:latin typeface="linea-basic-10" panose="02000509000000000000" pitchFamily="49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679137" y="2968011"/>
            <a:ext cx="0" cy="44974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835928" y="2199926"/>
            <a:ext cx="768085" cy="768085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91440" rtlCol="0" anchor="ctr"/>
          <a:lstStyle/>
          <a:p>
            <a:pPr algn="ctr"/>
            <a:r>
              <a:rPr lang="en-US" sz="3200">
                <a:solidFill>
                  <a:schemeClr val="accent3"/>
                </a:solidFill>
                <a:latin typeface="linea-basic-10" panose="02000509000000000000" pitchFamily="49" charset="0"/>
              </a:rPr>
              <a:t>d</a:t>
            </a:r>
            <a:endParaRPr lang="en-US" sz="3200">
              <a:solidFill>
                <a:schemeClr val="accent3"/>
              </a:solidFill>
              <a:latin typeface="linea-basic-10" panose="02000509000000000000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7219971" y="2968011"/>
            <a:ext cx="0" cy="449748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9609110" y="2199926"/>
            <a:ext cx="768085" cy="768085"/>
          </a:xfrm>
          <a:prstGeom prst="ellipse">
            <a:avLst/>
          </a:prstGeom>
          <a:noFill/>
          <a:ln w="254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91440" rtlCol="0" anchor="ctr"/>
          <a:lstStyle/>
          <a:p>
            <a:pPr algn="ctr"/>
            <a:r>
              <a:rPr lang="en-US" sz="3200">
                <a:solidFill>
                  <a:schemeClr val="accent4"/>
                </a:solidFill>
                <a:latin typeface="linea-basic-10" panose="02000509000000000000" pitchFamily="49" charset="0"/>
              </a:rPr>
              <a:t>f</a:t>
            </a:r>
            <a:endParaRPr lang="en-US" sz="3200">
              <a:solidFill>
                <a:schemeClr val="accent4"/>
              </a:solidFill>
              <a:latin typeface="linea-basic-10" panose="02000509000000000000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9993151" y="2968011"/>
            <a:ext cx="0" cy="449748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副标题 2"/>
          <p:cNvSpPr txBox="1"/>
          <p:nvPr/>
        </p:nvSpPr>
        <p:spPr>
          <a:xfrm>
            <a:off x="1735138" y="451410"/>
            <a:ext cx="4272000" cy="480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2400">
                <a:solidFill>
                  <a:schemeClr val="tx2"/>
                </a:solidFill>
                <a:cs typeface="+mn-ea"/>
                <a:sym typeface="+mn-lt"/>
              </a:rPr>
              <a:t>单击添加标题文本</a:t>
            </a:r>
            <a:endParaRPr lang="zh-CN" alt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 rot="1845734">
            <a:off x="160961" y="46920"/>
            <a:ext cx="1361125" cy="1005168"/>
            <a:chOff x="467955" y="825830"/>
            <a:chExt cx="1688486" cy="1246918"/>
          </a:xfrm>
        </p:grpSpPr>
        <p:sp>
          <p:nvSpPr>
            <p:cNvPr id="21" name="梯形 96"/>
            <p:cNvSpPr/>
            <p:nvPr/>
          </p:nvSpPr>
          <p:spPr>
            <a:xfrm rot="4183552">
              <a:off x="756190" y="835010"/>
              <a:ext cx="949503" cy="1525973"/>
            </a:xfrm>
            <a:custGeom>
              <a:rect l="l" t="t" r="r" b="b"/>
              <a:pathLst>
                <a:path w="1638954" h="2632273">
                  <a:moveTo>
                    <a:pt x="460131" y="0"/>
                  </a:moveTo>
                  <a:lnTo>
                    <a:pt x="985333" y="24657"/>
                  </a:lnTo>
                  <a:cubicBezTo>
                    <a:pt x="904127" y="674964"/>
                    <a:pt x="987214" y="1517335"/>
                    <a:pt x="1638954" y="2440233"/>
                  </a:cubicBezTo>
                  <a:lnTo>
                    <a:pt x="1063128" y="2071125"/>
                  </a:lnTo>
                  <a:lnTo>
                    <a:pt x="678579" y="2632273"/>
                  </a:lnTo>
                  <a:lnTo>
                    <a:pt x="262163" y="2020459"/>
                  </a:lnTo>
                  <a:cubicBezTo>
                    <a:pt x="141403" y="2335233"/>
                    <a:pt x="143936" y="2337566"/>
                    <a:pt x="68760" y="2596304"/>
                  </a:cubicBezTo>
                  <a:cubicBezTo>
                    <a:pt x="-118888" y="1450551"/>
                    <a:pt x="99284" y="691656"/>
                    <a:pt x="460131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22" name="梯形 96"/>
            <p:cNvSpPr/>
            <p:nvPr/>
          </p:nvSpPr>
          <p:spPr>
            <a:xfrm rot="4183552">
              <a:off x="1234404" y="1194710"/>
              <a:ext cx="198553" cy="840519"/>
            </a:xfrm>
            <a:custGeom>
              <a:rect l="l" t="t" r="r" b="b"/>
              <a:pathLst>
                <a:path w="420536" h="1778648">
                  <a:moveTo>
                    <a:pt x="21975" y="0"/>
                  </a:moveTo>
                  <a:lnTo>
                    <a:pt x="139673" y="5525"/>
                  </a:lnTo>
                  <a:cubicBezTo>
                    <a:pt x="77745" y="501457"/>
                    <a:pt x="111365" y="1109088"/>
                    <a:pt x="420536" y="1778648"/>
                  </a:cubicBezTo>
                  <a:lnTo>
                    <a:pt x="279766" y="1771733"/>
                  </a:lnTo>
                  <a:cubicBezTo>
                    <a:pt x="2200" y="1106360"/>
                    <a:pt x="-33067" y="500890"/>
                    <a:pt x="21975" y="0"/>
                  </a:cubicBezTo>
                  <a:close/>
                </a:path>
              </a:pathLst>
            </a:custGeom>
            <a:solidFill>
              <a:srgbClr val="73E0E3"/>
            </a:solidFill>
            <a:ln>
              <a:solidFill>
                <a:srgbClr val="73E0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23" name="组合 22"/>
            <p:cNvGrpSpPr/>
            <p:nvPr/>
          </p:nvGrpSpPr>
          <p:grpSpPr>
            <a:xfrm rot="21335216">
              <a:off x="1363234" y="825830"/>
              <a:ext cx="793207" cy="804046"/>
              <a:chOff x="7973454" y="5027358"/>
              <a:chExt cx="1573288" cy="1594782"/>
            </a:xfrm>
          </p:grpSpPr>
          <p:sp>
            <p:nvSpPr>
              <p:cNvPr id="24" name="五角星 2"/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>
                <a:noFill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五角星 2"/>
              <p:cNvSpPr/>
              <p:nvPr/>
            </p:nvSpPr>
            <p:spPr>
              <a:xfrm rot="20480842">
                <a:off x="7973454" y="5041849"/>
                <a:ext cx="1571084" cy="1580291"/>
              </a:xfrm>
              <a:custGeom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-1" fmla="*/ 0 w 914398"/>
                  <a:gd name="connsiteY0-2" fmla="*/ 349269 h 923906"/>
                  <a:gd name="connsiteX1-3" fmla="*/ 262139 w 914398"/>
                  <a:gd name="connsiteY1-4" fmla="*/ 223173 h 923906"/>
                  <a:gd name="connsiteX2-5" fmla="*/ 457199 w 914398"/>
                  <a:gd name="connsiteY2-6" fmla="*/ 0 h 923906"/>
                  <a:gd name="connsiteX3-7" fmla="*/ 652259 w 914398"/>
                  <a:gd name="connsiteY3-8" fmla="*/ 223173 h 923906"/>
                  <a:gd name="connsiteX4-9" fmla="*/ 914398 w 914398"/>
                  <a:gd name="connsiteY4-10" fmla="*/ 349269 h 923906"/>
                  <a:gd name="connsiteX5-11" fmla="*/ 772813 w 914398"/>
                  <a:gd name="connsiteY5-12" fmla="*/ 613293 h 923906"/>
                  <a:gd name="connsiteX6-13" fmla="*/ 739764 w 914398"/>
                  <a:gd name="connsiteY6-14" fmla="*/ 914398 h 923906"/>
                  <a:gd name="connsiteX7-15" fmla="*/ 457199 w 914398"/>
                  <a:gd name="connsiteY7-16" fmla="*/ 854400 h 923906"/>
                  <a:gd name="connsiteX8-17" fmla="*/ 174634 w 914398"/>
                  <a:gd name="connsiteY8-18" fmla="*/ 914398 h 923906"/>
                  <a:gd name="connsiteX9-19" fmla="*/ 141585 w 914398"/>
                  <a:gd name="connsiteY9-20" fmla="*/ 613293 h 923906"/>
                  <a:gd name="connsiteX10-21" fmla="*/ 0 w 914398"/>
                  <a:gd name="connsiteY10-22" fmla="*/ 349269 h 923906"/>
                  <a:gd name="connsiteX0-23" fmla="*/ 0 w 916461"/>
                  <a:gd name="connsiteY0-24" fmla="*/ 349269 h 923906"/>
                  <a:gd name="connsiteX1-25" fmla="*/ 262139 w 916461"/>
                  <a:gd name="connsiteY1-26" fmla="*/ 223173 h 923906"/>
                  <a:gd name="connsiteX2-27" fmla="*/ 457199 w 916461"/>
                  <a:gd name="connsiteY2-28" fmla="*/ 0 h 923906"/>
                  <a:gd name="connsiteX3-29" fmla="*/ 652259 w 916461"/>
                  <a:gd name="connsiteY3-30" fmla="*/ 223173 h 923906"/>
                  <a:gd name="connsiteX4-31" fmla="*/ 914398 w 916461"/>
                  <a:gd name="connsiteY4-32" fmla="*/ 349269 h 923906"/>
                  <a:gd name="connsiteX5-33" fmla="*/ 772813 w 916461"/>
                  <a:gd name="connsiteY5-34" fmla="*/ 613293 h 923906"/>
                  <a:gd name="connsiteX6-35" fmla="*/ 739764 w 916461"/>
                  <a:gd name="connsiteY6-36" fmla="*/ 914398 h 923906"/>
                  <a:gd name="connsiteX7-37" fmla="*/ 457199 w 916461"/>
                  <a:gd name="connsiteY7-38" fmla="*/ 854400 h 923906"/>
                  <a:gd name="connsiteX8-39" fmla="*/ 174634 w 916461"/>
                  <a:gd name="connsiteY8-40" fmla="*/ 914398 h 923906"/>
                  <a:gd name="connsiteX9-41" fmla="*/ 141585 w 916461"/>
                  <a:gd name="connsiteY9-42" fmla="*/ 613293 h 923906"/>
                  <a:gd name="connsiteX10-43" fmla="*/ 0 w 916461"/>
                  <a:gd name="connsiteY10-44" fmla="*/ 349269 h 923906"/>
                  <a:gd name="connsiteX0-45" fmla="*/ 0 w 916461"/>
                  <a:gd name="connsiteY0-46" fmla="*/ 349269 h 923906"/>
                  <a:gd name="connsiteX1-47" fmla="*/ 262139 w 916461"/>
                  <a:gd name="connsiteY1-48" fmla="*/ 223173 h 923906"/>
                  <a:gd name="connsiteX2-49" fmla="*/ 457199 w 916461"/>
                  <a:gd name="connsiteY2-50" fmla="*/ 0 h 923906"/>
                  <a:gd name="connsiteX3-51" fmla="*/ 652259 w 916461"/>
                  <a:gd name="connsiteY3-52" fmla="*/ 223173 h 923906"/>
                  <a:gd name="connsiteX4-53" fmla="*/ 914398 w 916461"/>
                  <a:gd name="connsiteY4-54" fmla="*/ 349269 h 923906"/>
                  <a:gd name="connsiteX5-55" fmla="*/ 772813 w 916461"/>
                  <a:gd name="connsiteY5-56" fmla="*/ 613293 h 923906"/>
                  <a:gd name="connsiteX6-57" fmla="*/ 739764 w 916461"/>
                  <a:gd name="connsiteY6-58" fmla="*/ 914398 h 923906"/>
                  <a:gd name="connsiteX7-59" fmla="*/ 457199 w 916461"/>
                  <a:gd name="connsiteY7-60" fmla="*/ 854400 h 923906"/>
                  <a:gd name="connsiteX8-61" fmla="*/ 174634 w 916461"/>
                  <a:gd name="connsiteY8-62" fmla="*/ 914398 h 923906"/>
                  <a:gd name="connsiteX9-63" fmla="*/ 141585 w 916461"/>
                  <a:gd name="connsiteY9-64" fmla="*/ 613293 h 923906"/>
                  <a:gd name="connsiteX10-65" fmla="*/ 0 w 916461"/>
                  <a:gd name="connsiteY10-66" fmla="*/ 349269 h 923906"/>
                  <a:gd name="connsiteX0-67" fmla="*/ 2063 w 918524"/>
                  <a:gd name="connsiteY0-68" fmla="*/ 349269 h 923906"/>
                  <a:gd name="connsiteX1-69" fmla="*/ 264202 w 918524"/>
                  <a:gd name="connsiteY1-70" fmla="*/ 223173 h 923906"/>
                  <a:gd name="connsiteX2-71" fmla="*/ 459262 w 918524"/>
                  <a:gd name="connsiteY2-72" fmla="*/ 0 h 923906"/>
                  <a:gd name="connsiteX3-73" fmla="*/ 654322 w 918524"/>
                  <a:gd name="connsiteY3-74" fmla="*/ 223173 h 923906"/>
                  <a:gd name="connsiteX4-75" fmla="*/ 916461 w 918524"/>
                  <a:gd name="connsiteY4-76" fmla="*/ 349269 h 923906"/>
                  <a:gd name="connsiteX5-77" fmla="*/ 774876 w 918524"/>
                  <a:gd name="connsiteY5-78" fmla="*/ 613293 h 923906"/>
                  <a:gd name="connsiteX6-79" fmla="*/ 741827 w 918524"/>
                  <a:gd name="connsiteY6-80" fmla="*/ 914398 h 923906"/>
                  <a:gd name="connsiteX7-81" fmla="*/ 459262 w 918524"/>
                  <a:gd name="connsiteY7-82" fmla="*/ 854400 h 923906"/>
                  <a:gd name="connsiteX8-83" fmla="*/ 176697 w 918524"/>
                  <a:gd name="connsiteY8-84" fmla="*/ 914398 h 923906"/>
                  <a:gd name="connsiteX9-85" fmla="*/ 143648 w 918524"/>
                  <a:gd name="connsiteY9-86" fmla="*/ 613293 h 923906"/>
                  <a:gd name="connsiteX10-87" fmla="*/ 2063 w 918524"/>
                  <a:gd name="connsiteY10-88" fmla="*/ 349269 h 923906"/>
                  <a:gd name="connsiteX0-89" fmla="*/ 2063 w 918524"/>
                  <a:gd name="connsiteY0-90" fmla="*/ 349269 h 923906"/>
                  <a:gd name="connsiteX1-91" fmla="*/ 264202 w 918524"/>
                  <a:gd name="connsiteY1-92" fmla="*/ 223173 h 923906"/>
                  <a:gd name="connsiteX2-93" fmla="*/ 459262 w 918524"/>
                  <a:gd name="connsiteY2-94" fmla="*/ 0 h 923906"/>
                  <a:gd name="connsiteX3-95" fmla="*/ 654322 w 918524"/>
                  <a:gd name="connsiteY3-96" fmla="*/ 223173 h 923906"/>
                  <a:gd name="connsiteX4-97" fmla="*/ 916461 w 918524"/>
                  <a:gd name="connsiteY4-98" fmla="*/ 349269 h 923906"/>
                  <a:gd name="connsiteX5-99" fmla="*/ 774876 w 918524"/>
                  <a:gd name="connsiteY5-100" fmla="*/ 613293 h 923906"/>
                  <a:gd name="connsiteX6-101" fmla="*/ 741827 w 918524"/>
                  <a:gd name="connsiteY6-102" fmla="*/ 914398 h 923906"/>
                  <a:gd name="connsiteX7-103" fmla="*/ 459262 w 918524"/>
                  <a:gd name="connsiteY7-104" fmla="*/ 854400 h 923906"/>
                  <a:gd name="connsiteX8-105" fmla="*/ 176697 w 918524"/>
                  <a:gd name="connsiteY8-106" fmla="*/ 914398 h 923906"/>
                  <a:gd name="connsiteX9-107" fmla="*/ 143648 w 918524"/>
                  <a:gd name="connsiteY9-108" fmla="*/ 613293 h 923906"/>
                  <a:gd name="connsiteX10-109" fmla="*/ 2063 w 918524"/>
                  <a:gd name="connsiteY10-110" fmla="*/ 349269 h 923906"/>
                  <a:gd name="connsiteX0-111" fmla="*/ 2063 w 918524"/>
                  <a:gd name="connsiteY0-112" fmla="*/ 349269 h 923906"/>
                  <a:gd name="connsiteX1-113" fmla="*/ 264202 w 918524"/>
                  <a:gd name="connsiteY1-114" fmla="*/ 223173 h 923906"/>
                  <a:gd name="connsiteX2-115" fmla="*/ 459262 w 918524"/>
                  <a:gd name="connsiteY2-116" fmla="*/ 0 h 923906"/>
                  <a:gd name="connsiteX3-117" fmla="*/ 654322 w 918524"/>
                  <a:gd name="connsiteY3-118" fmla="*/ 223173 h 923906"/>
                  <a:gd name="connsiteX4-119" fmla="*/ 916461 w 918524"/>
                  <a:gd name="connsiteY4-120" fmla="*/ 349269 h 923906"/>
                  <a:gd name="connsiteX5-121" fmla="*/ 774876 w 918524"/>
                  <a:gd name="connsiteY5-122" fmla="*/ 613293 h 923906"/>
                  <a:gd name="connsiteX6-123" fmla="*/ 741827 w 918524"/>
                  <a:gd name="connsiteY6-124" fmla="*/ 914398 h 923906"/>
                  <a:gd name="connsiteX7-125" fmla="*/ 459262 w 918524"/>
                  <a:gd name="connsiteY7-126" fmla="*/ 854400 h 923906"/>
                  <a:gd name="connsiteX8-127" fmla="*/ 176697 w 918524"/>
                  <a:gd name="connsiteY8-128" fmla="*/ 914398 h 923906"/>
                  <a:gd name="connsiteX9-129" fmla="*/ 143648 w 918524"/>
                  <a:gd name="connsiteY9-130" fmla="*/ 613293 h 923906"/>
                  <a:gd name="connsiteX10-131" fmla="*/ 2063 w 918524"/>
                  <a:gd name="connsiteY10-132" fmla="*/ 349269 h 923906"/>
                  <a:gd name="connsiteX0-133" fmla="*/ 2063 w 918524"/>
                  <a:gd name="connsiteY0-134" fmla="*/ 349269 h 923906"/>
                  <a:gd name="connsiteX1-135" fmla="*/ 264202 w 918524"/>
                  <a:gd name="connsiteY1-136" fmla="*/ 223173 h 923906"/>
                  <a:gd name="connsiteX2-137" fmla="*/ 459262 w 918524"/>
                  <a:gd name="connsiteY2-138" fmla="*/ 0 h 923906"/>
                  <a:gd name="connsiteX3-139" fmla="*/ 654322 w 918524"/>
                  <a:gd name="connsiteY3-140" fmla="*/ 223173 h 923906"/>
                  <a:gd name="connsiteX4-141" fmla="*/ 916461 w 918524"/>
                  <a:gd name="connsiteY4-142" fmla="*/ 349269 h 923906"/>
                  <a:gd name="connsiteX5-143" fmla="*/ 774876 w 918524"/>
                  <a:gd name="connsiteY5-144" fmla="*/ 613293 h 923906"/>
                  <a:gd name="connsiteX6-145" fmla="*/ 741827 w 918524"/>
                  <a:gd name="connsiteY6-146" fmla="*/ 914398 h 923906"/>
                  <a:gd name="connsiteX7-147" fmla="*/ 459262 w 918524"/>
                  <a:gd name="connsiteY7-148" fmla="*/ 854400 h 923906"/>
                  <a:gd name="connsiteX8-149" fmla="*/ 176697 w 918524"/>
                  <a:gd name="connsiteY8-150" fmla="*/ 914398 h 923906"/>
                  <a:gd name="connsiteX9-151" fmla="*/ 143648 w 918524"/>
                  <a:gd name="connsiteY9-152" fmla="*/ 613293 h 923906"/>
                  <a:gd name="connsiteX10-153" fmla="*/ 2063 w 918524"/>
                  <a:gd name="connsiteY10-154" fmla="*/ 349269 h 923906"/>
                </a:gdLst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918524" h="923905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66675">
                <a:solidFill>
                  <a:srgbClr val="19B4C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3" grpId="0" animBg="1"/>
      <p:bldP spid="15" grpId="0" animBg="1"/>
      <p:bldP spid="17" grpId="0" animBg="1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  <p:tag name="ISPRING_PRESENTATION_TITLE" val="PowerPoint 演示文稿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">
  <a:themeElements>
    <a:clrScheme name="自定义 432">
      <a:dk1>
        <a:srgbClr val="262626"/>
      </a:dk1>
      <a:lt1>
        <a:sysClr val="window" lastClr="FFFFFF"/>
      </a:lt1>
      <a:dk2>
        <a:srgbClr val="262626"/>
      </a:dk2>
      <a:lt2>
        <a:srgbClr val="E7E6E6"/>
      </a:lt2>
      <a:accent1>
        <a:srgbClr val="FFC000"/>
      </a:accent1>
      <a:accent2>
        <a:srgbClr val="FF8587"/>
      </a:accent2>
      <a:accent3>
        <a:srgbClr val="13CFE3"/>
      </a:accent3>
      <a:accent4>
        <a:srgbClr val="FFC000"/>
      </a:accent4>
      <a:accent5>
        <a:srgbClr val="FF8587"/>
      </a:accent5>
      <a:accent6>
        <a:srgbClr val="13CFE3"/>
      </a:accent6>
      <a:hlink>
        <a:srgbClr val="7ABC32"/>
      </a:hlink>
      <a:folHlink>
        <a:srgbClr val="FF617B"/>
      </a:folHlink>
    </a:clrScheme>
    <a:fontScheme name="Temp">
      <a:majorFont>
        <a:latin typeface="Arial"/>
        <a:ea typeface="张海山锐谐体"/>
        <a:cs typeface="Arial"/>
      </a:majorFont>
      <a:minorFont>
        <a:latin typeface="Arial"/>
        <a:ea typeface="张海山锐谐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 panose="020b0503020204020204" charset="-122"/>
        <a:cs typeface="Arial"/>
      </a:majorFont>
      <a:minorFont>
        <a:latin typeface="Arial"/>
        <a:ea typeface="微软雅黑" panose="020b0503020204020204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Manager>PPT汇_PPT模板免费下载_www.ppthui.com</Manager>
  <Company>PPT汇_PPT模板免费下载_www.ppthui.com</Company>
  <PresentationFormat>宽屏</PresentationFormat>
  <Paragraphs>280</Paragraphs>
  <Slides>27</Slides>
  <Notes>27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baseType="lpstr" size="45">
      <vt:lpstr>Arial</vt:lpstr>
      <vt:lpstr>张海山锐谐体</vt:lpstr>
      <vt:lpstr>Bebas Neue</vt:lpstr>
      <vt:lpstr>Calibri Light</vt:lpstr>
      <vt:lpstr>Calibri</vt:lpstr>
      <vt:lpstr>方正超粗黑简体</vt:lpstr>
      <vt:lpstr>方正粗圆_GBK</vt:lpstr>
      <vt:lpstr>Tarzan</vt:lpstr>
      <vt:lpstr>Source Sans Pro</vt:lpstr>
      <vt:lpstr>linea-basic-10</vt:lpstr>
      <vt:lpstr>SF UI Display Thin</vt:lpstr>
      <vt:lpstr>굴림</vt:lpstr>
      <vt:lpstr>Roboto Condensed Light</vt:lpstr>
      <vt:lpstr>微软雅黑</vt:lpstr>
      <vt:lpstr>Meiryo</vt:lpstr>
      <vt:lpstr>宋体</vt:lpstr>
      <vt:lpstr>Wingdings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PPT汇_PPT模板免费下载_www.ppthui.com</dc:creator>
  <dc:description>PPT汇_PPT模板免费下载_www.ppthui.com</dc:description>
  <cp:keywords>PPT汇_PPT模板免费下载_www.ppthui.com</cp:keywords>
  <cp:lastModifiedBy>xiaoke</cp:lastModifiedBy>
  <cp:revision>2</cp:revision>
  <dcterms:created xsi:type="dcterms:W3CDTF">2017-03-09T01:41:00Z</dcterms:created>
  <dcterms:modified xsi:type="dcterms:W3CDTF">2023-05-08T03:50:30Z</dcterms:modified>
  <dc:subject>PPT汇_PPT模板免费下载_www.ppthui.com</dc:subject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2052-11.1.0.9740</vt:lpwstr>
  </property>
</Properties>
</file>