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svg" ContentType="image/sv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54" r:id="rId2"/>
    <p:sldMasterId id="2147483673" r:id="rId3"/>
  </p:sldMasterIdLst>
  <p:notesMasterIdLst>
    <p:notesMasterId r:id="rId4"/>
  </p:notesMasterIdLst>
  <p:handoutMasterIdLst>
    <p:handoutMasterId r:id="rId5"/>
  </p:handoutMasterIdLst>
  <p:sldIdLst>
    <p:sldId id="12476" r:id="rId6"/>
    <p:sldId id="12477" r:id="rId7"/>
    <p:sldId id="9952" r:id="rId8"/>
    <p:sldId id="612" r:id="rId9"/>
    <p:sldId id="632" r:id="rId10"/>
    <p:sldId id="611" r:id="rId11"/>
    <p:sldId id="610" r:id="rId12"/>
    <p:sldId id="9953" r:id="rId13"/>
    <p:sldId id="617" r:id="rId14"/>
    <p:sldId id="619" r:id="rId15"/>
    <p:sldId id="614" r:id="rId16"/>
    <p:sldId id="616" r:id="rId17"/>
    <p:sldId id="630" r:id="rId18"/>
    <p:sldId id="618" r:id="rId19"/>
    <p:sldId id="9954" r:id="rId20"/>
    <p:sldId id="9957" r:id="rId21"/>
    <p:sldId id="621" r:id="rId22"/>
    <p:sldId id="613" r:id="rId23"/>
    <p:sldId id="623" r:id="rId24"/>
    <p:sldId id="9955" r:id="rId25"/>
    <p:sldId id="633" r:id="rId26"/>
    <p:sldId id="622" r:id="rId27"/>
    <p:sldId id="626" r:id="rId28"/>
    <p:sldId id="631" r:id="rId29"/>
    <p:sldId id="12479" r:id="rId30"/>
    <p:sldId id="12502" r:id="rId31"/>
    <p:sldId id="12529" r:id="rId32"/>
  </p:sldIdLst>
  <p:sldSz cx="12198350" cy="6858000"/>
  <p:notesSz cx="6858000" cy="9144000"/>
  <p:custDataLst>
    <p:tags r:id="rId3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2" autoAdjust="0"/>
    <p:restoredTop sz="49635" autoAdjust="0"/>
  </p:normalViewPr>
  <p:slideViewPr>
    <p:cSldViewPr>
      <p:cViewPr varScale="1">
        <p:scale>
          <a:sx n="99" d="100"/>
          <a:sy n="99" d="100"/>
        </p:scale>
        <p:origin x="102" y="204"/>
      </p:cViewPr>
      <p:guideLst>
        <p:guide orient="horz" pos="2160"/>
        <p:guide pos="3842"/>
        <p:guide pos="485"/>
        <p:guide orient="horz" pos="3657"/>
        <p:guide orient="horz" pos="4292"/>
        <p:guide orient="horz" pos="709"/>
        <p:guide orient="horz" pos="1480"/>
        <p:guide pos="7652"/>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2088" y="-102"/>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1">
            <a:lum/>
          </a:blip>
          <a:stretch>
            <a:fillRect/>
          </a:stretch>
        </a:blipFill>
        <a:effectLst/>
      </p:bgPr>
    </p:bg>
    <p:spTree>
      <p:nvGrpSpPr>
        <p:cNvPr id="1" name=""/>
        <p:cNvGrpSpPr/>
        <p:nvPr/>
      </p:nvGrpSpPr>
      <p:grpSpPr>
        <a:xfrm>
          <a:off x="0" y="0"/>
          <a:ext cx="0" cy="0"/>
        </a:xfrm>
      </p:grpSpPr>
      <p:grpSp>
        <p:nvGrpSpPr>
          <p:cNvPr id="13" name="组合 12"/>
          <p:cNvGrpSpPr/>
          <p:nvPr userDrawn="1"/>
        </p:nvGrpSpPr>
        <p:grpSpPr>
          <a:xfrm>
            <a:off x="554559" y="332656"/>
            <a:ext cx="2646459" cy="584775"/>
            <a:chOff x="1671973" y="4179178"/>
            <a:chExt cx="2646459" cy="584775"/>
          </a:xfrm>
        </p:grpSpPr>
        <p:sp>
          <p:nvSpPr>
            <p:cNvPr id="14" name="文本框 13"/>
            <p:cNvSpPr txBox="1"/>
            <p:nvPr/>
          </p:nvSpPr>
          <p:spPr>
            <a:xfrm>
              <a:off x="1671973" y="4179178"/>
              <a:ext cx="747377" cy="584775"/>
            </a:xfrm>
            <a:prstGeom prst="rect">
              <a:avLst/>
            </a:prstGeom>
            <a:noFill/>
          </p:spPr>
          <p:txBody>
            <a:bodyPr wrap="square" rtlCol="0">
              <a:spAutoFit/>
            </a:bodyPr>
            <a:lstStyle/>
            <a:p>
              <a:pPr fontAlgn="auto">
                <a:spcBef>
                  <a:spcPct val="0"/>
                </a:spcBef>
                <a:spcAft>
                  <a:spcPct val="0"/>
                </a:spcAft>
                <a:buFontTx/>
                <a:buNone/>
              </a:pPr>
              <a:r>
                <a:rPr lang="en-US" altLang="zh-CN" sz="3200">
                  <a:solidFill>
                    <a:srgbClr val="2F3262"/>
                  </a:solidFill>
                  <a:latin typeface="+mn-lt"/>
                  <a:ea typeface="+mn-ea"/>
                  <a:cs typeface="+mn-ea"/>
                  <a:sym typeface="+mn-lt"/>
                </a:rPr>
                <a:t>01</a:t>
              </a:r>
              <a:endParaRPr lang="zh-CN" altLang="en-US" sz="3200">
                <a:solidFill>
                  <a:srgbClr val="2F3262"/>
                </a:solidFill>
                <a:latin typeface="+mn-lt"/>
                <a:ea typeface="+mn-ea"/>
                <a:cs typeface="+mn-ea"/>
                <a:sym typeface="+mn-lt"/>
              </a:endParaRPr>
            </a:p>
          </p:txBody>
        </p:sp>
        <p:sp>
          <p:nvSpPr>
            <p:cNvPr id="15" name="文本框 14"/>
            <p:cNvSpPr txBox="1"/>
            <p:nvPr/>
          </p:nvSpPr>
          <p:spPr>
            <a:xfrm>
              <a:off x="2287107" y="4271510"/>
              <a:ext cx="2031325" cy="461665"/>
            </a:xfrm>
            <a:prstGeom prst="rect">
              <a:avLst/>
            </a:prstGeom>
            <a:noFill/>
          </p:spPr>
          <p:txBody>
            <a:bodyPr wrap="none" rtlCol="0">
              <a:spAutoFit/>
            </a:bodyPr>
            <a:lstStyle/>
            <a:p>
              <a:pPr algn="ctr" fontAlgn="auto">
                <a:spcBef>
                  <a:spcPct val="0"/>
                </a:spcBef>
                <a:spcAft>
                  <a:spcPct val="0"/>
                </a:spcAft>
                <a:buFontTx/>
                <a:buNone/>
              </a:pPr>
              <a:r>
                <a:rPr lang="zh-CN" altLang="en-US" sz="2400" b="1">
                  <a:solidFill>
                    <a:srgbClr val="2F3262"/>
                  </a:solidFill>
                  <a:latin typeface="+mn-lt"/>
                  <a:ea typeface="+mn-ea"/>
                  <a:cs typeface="+mn-ea"/>
                  <a:sym typeface="+mn-lt"/>
                </a:rPr>
                <a:t>年度工作概述</a:t>
              </a:r>
              <a:endParaRPr lang="zh-CN" altLang="en-US" sz="2400" b="1">
                <a:solidFill>
                  <a:srgbClr val="2F3262"/>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EDD404-B5CC-44E0-96EB-5C457FFD19A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21EFB5-6AD1-4920-B408-A4C1DD8D1D2E}"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9663" y="365125"/>
            <a:ext cx="2630487"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9063"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EDD404-B5CC-44E0-96EB-5C457FFD19A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21EFB5-6AD1-4920-B408-A4C1DD8D1D2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bg>
      <p:bgPr>
        <a:blipFill dpi="0" rotWithShape="1">
          <a:blip r:embed="rId1">
            <a:lum/>
          </a:blip>
          <a:stretch>
            <a:fillRect/>
          </a:stretch>
        </a:blipFill>
        <a:effectLst/>
      </p:bgPr>
    </p:bg>
    <p:spTree>
      <p:nvGrpSpPr>
        <p:cNvPr id="1" name=""/>
        <p:cNvGrpSpPr/>
        <p:nvPr/>
      </p:nvGrpSpPr>
      <p:grpSpPr>
        <a:xfrm>
          <a:off x="0" y="0"/>
          <a:ext cx="0" cy="0"/>
        </a:xfrm>
      </p:grpSpPr>
      <p:grpSp>
        <p:nvGrpSpPr>
          <p:cNvPr id="13" name="组合 12"/>
          <p:cNvGrpSpPr/>
          <p:nvPr userDrawn="1"/>
        </p:nvGrpSpPr>
        <p:grpSpPr>
          <a:xfrm>
            <a:off x="554559" y="332656"/>
            <a:ext cx="2646459" cy="584775"/>
            <a:chOff x="1671973" y="4179178"/>
            <a:chExt cx="2646459" cy="584775"/>
          </a:xfrm>
        </p:grpSpPr>
        <p:sp>
          <p:nvSpPr>
            <p:cNvPr id="14" name="文本框 13"/>
            <p:cNvSpPr txBox="1"/>
            <p:nvPr/>
          </p:nvSpPr>
          <p:spPr>
            <a:xfrm>
              <a:off x="1671973" y="4179178"/>
              <a:ext cx="747377" cy="584775"/>
            </a:xfrm>
            <a:prstGeom prst="rect">
              <a:avLst/>
            </a:prstGeom>
            <a:noFill/>
          </p:spPr>
          <p:txBody>
            <a:bodyPr wrap="square" rtlCol="0">
              <a:spAutoFit/>
            </a:bodyPr>
            <a:lstStyle/>
            <a:p>
              <a:pPr fontAlgn="auto">
                <a:spcBef>
                  <a:spcPct val="0"/>
                </a:spcBef>
                <a:spcAft>
                  <a:spcPct val="0"/>
                </a:spcAft>
                <a:buFontTx/>
                <a:buNone/>
              </a:pPr>
              <a:r>
                <a:rPr lang="en-US" altLang="zh-CN" sz="3200">
                  <a:solidFill>
                    <a:schemeClr val="bg1"/>
                  </a:solidFill>
                  <a:latin typeface="+mn-lt"/>
                  <a:ea typeface="+mn-ea"/>
                  <a:cs typeface="+mn-ea"/>
                  <a:sym typeface="+mn-lt"/>
                </a:rPr>
                <a:t>01</a:t>
              </a:r>
              <a:endParaRPr lang="zh-CN" altLang="en-US" sz="3200">
                <a:solidFill>
                  <a:schemeClr val="bg1"/>
                </a:solidFill>
                <a:latin typeface="+mn-lt"/>
                <a:ea typeface="+mn-ea"/>
                <a:cs typeface="+mn-ea"/>
                <a:sym typeface="+mn-lt"/>
              </a:endParaRPr>
            </a:p>
          </p:txBody>
        </p:sp>
        <p:sp>
          <p:nvSpPr>
            <p:cNvPr id="15" name="文本框 14"/>
            <p:cNvSpPr txBox="1"/>
            <p:nvPr/>
          </p:nvSpPr>
          <p:spPr>
            <a:xfrm>
              <a:off x="2287107" y="4271510"/>
              <a:ext cx="2031325" cy="461665"/>
            </a:xfrm>
            <a:prstGeom prst="rect">
              <a:avLst/>
            </a:prstGeom>
            <a:noFill/>
          </p:spPr>
          <p:txBody>
            <a:bodyPr wrap="none" rtlCol="0">
              <a:spAutoFit/>
            </a:bodyPr>
            <a:lstStyle/>
            <a:p>
              <a:pPr algn="ctr" fontAlgn="auto">
                <a:spcBef>
                  <a:spcPct val="0"/>
                </a:spcBef>
                <a:spcAft>
                  <a:spcPct val="0"/>
                </a:spcAft>
                <a:buFontTx/>
                <a:buNone/>
              </a:pPr>
              <a:r>
                <a:rPr lang="zh-CN" altLang="en-US" sz="2400" b="1">
                  <a:solidFill>
                    <a:schemeClr val="bg1"/>
                  </a:solidFill>
                  <a:latin typeface="+mn-lt"/>
                  <a:ea typeface="+mn-ea"/>
                  <a:cs typeface="+mn-ea"/>
                  <a:sym typeface="+mn-lt"/>
                </a:rPr>
                <a:t>年度工作概述</a:t>
              </a:r>
              <a:endParaRPr lang="zh-CN" altLang="en-US" sz="2400" b="1">
                <a:solidFill>
                  <a:schemeClr val="bg1"/>
                </a:solidFill>
                <a:latin typeface="+mn-lt"/>
                <a:ea typeface="+mn-ea"/>
                <a:cs typeface="+mn-ea"/>
                <a:sym typeface="+mn-lt"/>
              </a:endParaRPr>
            </a:p>
          </p:txBody>
        </p:sp>
      </p:grpSp>
      <p:sp>
        <p:nvSpPr>
          <p:cNvPr id="2" name="矩形 1"/>
          <p:cNvSpPr/>
          <p:nvPr userDrawn="1"/>
        </p:nvSpPr>
        <p:spPr>
          <a:xfrm>
            <a:off x="0"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bg>
      <p:bgPr>
        <a:blipFill dpi="0" rotWithShape="1">
          <a:blip r:embed="rId1">
            <a:lum/>
          </a:blip>
          <a:stretch>
            <a:fillRect/>
          </a:stretch>
        </a:blipFill>
        <a:effectLst/>
      </p:bgPr>
    </p:bg>
    <p:spTree>
      <p:nvGrpSpPr>
        <p:cNvPr id="1" name=""/>
        <p:cNvGrpSpPr/>
        <p:nvPr/>
      </p:nvGrpSpPr>
      <p:grpSpPr>
        <a:xfrm>
          <a:off x="0" y="0"/>
          <a:ext cx="0" cy="0"/>
        </a:xfrm>
      </p:grpSpPr>
      <p:grpSp>
        <p:nvGrpSpPr>
          <p:cNvPr id="7" name="组合 6"/>
          <p:cNvGrpSpPr/>
          <p:nvPr userDrawn="1"/>
        </p:nvGrpSpPr>
        <p:grpSpPr>
          <a:xfrm>
            <a:off x="554559" y="332656"/>
            <a:ext cx="2646459" cy="584775"/>
            <a:chOff x="1671973" y="4179178"/>
            <a:chExt cx="2646459" cy="584775"/>
          </a:xfrm>
        </p:grpSpPr>
        <p:sp>
          <p:nvSpPr>
            <p:cNvPr id="8" name="文本框 7"/>
            <p:cNvSpPr txBox="1"/>
            <p:nvPr/>
          </p:nvSpPr>
          <p:spPr>
            <a:xfrm>
              <a:off x="1671973" y="4179178"/>
              <a:ext cx="747377" cy="584775"/>
            </a:xfrm>
            <a:prstGeom prst="rect">
              <a:avLst/>
            </a:prstGeom>
            <a:noFill/>
          </p:spPr>
          <p:txBody>
            <a:bodyPr wrap="square" rtlCol="0">
              <a:spAutoFit/>
            </a:bodyPr>
            <a:lstStyle/>
            <a:p>
              <a:pPr fontAlgn="auto">
                <a:spcBef>
                  <a:spcPct val="0"/>
                </a:spcBef>
                <a:spcAft>
                  <a:spcPct val="0"/>
                </a:spcAft>
                <a:buFontTx/>
                <a:buNone/>
              </a:pPr>
              <a:r>
                <a:rPr lang="en-US" altLang="zh-CN" sz="3200">
                  <a:solidFill>
                    <a:srgbClr val="2F3262"/>
                  </a:solidFill>
                  <a:latin typeface="+mn-lt"/>
                  <a:ea typeface="+mn-ea"/>
                  <a:cs typeface="+mn-ea"/>
                  <a:sym typeface="+mn-lt"/>
                </a:rPr>
                <a:t>02</a:t>
              </a:r>
              <a:endParaRPr lang="zh-CN" altLang="en-US" sz="3200">
                <a:solidFill>
                  <a:srgbClr val="2F3262"/>
                </a:solidFill>
                <a:latin typeface="+mn-lt"/>
                <a:ea typeface="+mn-ea"/>
                <a:cs typeface="+mn-ea"/>
                <a:sym typeface="+mn-lt"/>
              </a:endParaRPr>
            </a:p>
          </p:txBody>
        </p:sp>
        <p:sp>
          <p:nvSpPr>
            <p:cNvPr id="9" name="文本框 8"/>
            <p:cNvSpPr txBox="1"/>
            <p:nvPr/>
          </p:nvSpPr>
          <p:spPr>
            <a:xfrm>
              <a:off x="2287107" y="4271510"/>
              <a:ext cx="2031325" cy="461665"/>
            </a:xfrm>
            <a:prstGeom prst="rect">
              <a:avLst/>
            </a:prstGeom>
            <a:noFill/>
          </p:spPr>
          <p:txBody>
            <a:bodyPr wrap="none" rtlCol="0">
              <a:spAutoFit/>
            </a:bodyPr>
            <a:lstStyle/>
            <a:p>
              <a:pPr algn="ctr" fontAlgn="auto">
                <a:spcBef>
                  <a:spcPct val="0"/>
                </a:spcBef>
                <a:spcAft>
                  <a:spcPct val="0"/>
                </a:spcAft>
                <a:buFontTx/>
                <a:buNone/>
              </a:pPr>
              <a:r>
                <a:rPr lang="zh-CN" altLang="en-US" sz="2400" b="1">
                  <a:solidFill>
                    <a:srgbClr val="2F3262"/>
                  </a:solidFill>
                  <a:latin typeface="+mn-lt"/>
                  <a:ea typeface="+mn-ea"/>
                  <a:cs typeface="+mn-ea"/>
                  <a:sym typeface="+mn-lt"/>
                </a:rPr>
                <a:t>成功项目展示</a:t>
              </a:r>
              <a:endParaRPr lang="zh-CN" altLang="en-US" sz="2400" b="1">
                <a:solidFill>
                  <a:srgbClr val="2F3262"/>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bg>
      <p:bgPr>
        <a:blipFill dpi="0" rotWithShape="1">
          <a:blip r:embed="rId1">
            <a:lum/>
          </a:blip>
          <a:stretch>
            <a:fillRect/>
          </a:stretch>
        </a:blipFill>
        <a:effectLst/>
      </p:bgPr>
    </p:bg>
    <p:spTree>
      <p:nvGrpSpPr>
        <p:cNvPr id="1" name=""/>
        <p:cNvGrpSpPr/>
        <p:nvPr/>
      </p:nvGrpSpPr>
      <p:grpSpPr>
        <a:xfrm>
          <a:off x="0" y="0"/>
          <a:ext cx="0" cy="0"/>
        </a:xfrm>
      </p:grpSpPr>
      <p:grpSp>
        <p:nvGrpSpPr>
          <p:cNvPr id="7" name="组合 6"/>
          <p:cNvGrpSpPr/>
          <p:nvPr userDrawn="1"/>
        </p:nvGrpSpPr>
        <p:grpSpPr>
          <a:xfrm>
            <a:off x="554559" y="332656"/>
            <a:ext cx="2492571" cy="584775"/>
            <a:chOff x="1671973" y="4179178"/>
            <a:chExt cx="2492571" cy="584775"/>
          </a:xfrm>
        </p:grpSpPr>
        <p:sp>
          <p:nvSpPr>
            <p:cNvPr id="8" name="文本框 7"/>
            <p:cNvSpPr txBox="1"/>
            <p:nvPr/>
          </p:nvSpPr>
          <p:spPr>
            <a:xfrm>
              <a:off x="1671973" y="4179178"/>
              <a:ext cx="747377" cy="584775"/>
            </a:xfrm>
            <a:prstGeom prst="rect">
              <a:avLst/>
            </a:prstGeom>
            <a:noFill/>
          </p:spPr>
          <p:txBody>
            <a:bodyPr wrap="square" rtlCol="0">
              <a:spAutoFit/>
            </a:bodyPr>
            <a:lstStyle/>
            <a:p>
              <a:pPr fontAlgn="auto">
                <a:spcBef>
                  <a:spcPct val="0"/>
                </a:spcBef>
                <a:spcAft>
                  <a:spcPct val="0"/>
                </a:spcAft>
                <a:buFontTx/>
                <a:buNone/>
              </a:pPr>
              <a:r>
                <a:rPr lang="en-US" altLang="zh-CN" sz="3200">
                  <a:solidFill>
                    <a:srgbClr val="2F3262"/>
                  </a:solidFill>
                  <a:latin typeface="+mn-lt"/>
                  <a:ea typeface="+mn-ea"/>
                  <a:cs typeface="+mn-ea"/>
                  <a:sym typeface="+mn-lt"/>
                </a:rPr>
                <a:t>03</a:t>
              </a:r>
              <a:endParaRPr lang="zh-CN" altLang="en-US" sz="3200">
                <a:solidFill>
                  <a:srgbClr val="2F3262"/>
                </a:solidFill>
                <a:latin typeface="+mn-lt"/>
                <a:ea typeface="+mn-ea"/>
                <a:cs typeface="+mn-ea"/>
                <a:sym typeface="+mn-lt"/>
              </a:endParaRPr>
            </a:p>
          </p:txBody>
        </p:sp>
        <p:sp>
          <p:nvSpPr>
            <p:cNvPr id="9" name="文本框 8"/>
            <p:cNvSpPr txBox="1"/>
            <p:nvPr/>
          </p:nvSpPr>
          <p:spPr>
            <a:xfrm>
              <a:off x="2320045" y="4271510"/>
              <a:ext cx="1844499" cy="461665"/>
            </a:xfrm>
            <a:prstGeom prst="rect">
              <a:avLst/>
            </a:prstGeom>
            <a:noFill/>
          </p:spPr>
          <p:txBody>
            <a:bodyPr wrap="square" rtlCol="0">
              <a:spAutoFit/>
            </a:bodyPr>
            <a:lstStyle/>
            <a:p>
              <a:pPr algn="ctr" fontAlgn="auto">
                <a:spcBef>
                  <a:spcPct val="0"/>
                </a:spcBef>
                <a:spcAft>
                  <a:spcPct val="0"/>
                </a:spcAft>
                <a:buFontTx/>
                <a:buNone/>
              </a:pPr>
              <a:r>
                <a:rPr lang="zh-CN" altLang="en-US" sz="2400" b="1">
                  <a:solidFill>
                    <a:srgbClr val="2F3262"/>
                  </a:solidFill>
                  <a:latin typeface="+mn-lt"/>
                  <a:ea typeface="+mn-ea"/>
                  <a:cs typeface="+mn-ea"/>
                  <a:sym typeface="+mn-lt"/>
                </a:rPr>
                <a:t>经验与不足</a:t>
              </a:r>
              <a:endParaRPr lang="zh-CN" altLang="en-US" sz="2400" b="1">
                <a:solidFill>
                  <a:srgbClr val="2F3262"/>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bg>
      <p:bgPr>
        <a:blipFill dpi="0" rotWithShape="1">
          <a:blip r:embed="rId1">
            <a:lum/>
          </a:blip>
          <a:stretch>
            <a:fillRect/>
          </a:stretch>
        </a:blipFill>
        <a:effectLst/>
      </p:bgPr>
    </p:bg>
    <p:spTree>
      <p:nvGrpSpPr>
        <p:cNvPr id="1" name=""/>
        <p:cNvGrpSpPr/>
        <p:nvPr/>
      </p:nvGrpSpPr>
      <p:grpSpPr>
        <a:xfrm>
          <a:off x="0" y="0"/>
          <a:ext cx="0" cy="0"/>
        </a:xfrm>
      </p:grpSpPr>
      <p:grpSp>
        <p:nvGrpSpPr>
          <p:cNvPr id="7" name="组合 6"/>
          <p:cNvGrpSpPr/>
          <p:nvPr userDrawn="1"/>
        </p:nvGrpSpPr>
        <p:grpSpPr>
          <a:xfrm>
            <a:off x="554559" y="332656"/>
            <a:ext cx="2646459" cy="584775"/>
            <a:chOff x="1671973" y="4179178"/>
            <a:chExt cx="2646459" cy="584775"/>
          </a:xfrm>
        </p:grpSpPr>
        <p:sp>
          <p:nvSpPr>
            <p:cNvPr id="8" name="文本框 7"/>
            <p:cNvSpPr txBox="1"/>
            <p:nvPr/>
          </p:nvSpPr>
          <p:spPr>
            <a:xfrm>
              <a:off x="1671973" y="4179178"/>
              <a:ext cx="747377" cy="584775"/>
            </a:xfrm>
            <a:prstGeom prst="rect">
              <a:avLst/>
            </a:prstGeom>
            <a:noFill/>
          </p:spPr>
          <p:txBody>
            <a:bodyPr wrap="square" rtlCol="0">
              <a:spAutoFit/>
            </a:bodyPr>
            <a:lstStyle/>
            <a:p>
              <a:pPr fontAlgn="auto">
                <a:spcBef>
                  <a:spcPct val="0"/>
                </a:spcBef>
                <a:spcAft>
                  <a:spcPct val="0"/>
                </a:spcAft>
                <a:buFontTx/>
                <a:buNone/>
              </a:pPr>
              <a:r>
                <a:rPr lang="en-US" altLang="zh-CN" sz="3200">
                  <a:solidFill>
                    <a:srgbClr val="2F3262"/>
                  </a:solidFill>
                  <a:latin typeface="+mn-lt"/>
                  <a:ea typeface="+mn-ea"/>
                  <a:cs typeface="+mn-ea"/>
                  <a:sym typeface="+mn-lt"/>
                </a:rPr>
                <a:t>04</a:t>
              </a:r>
              <a:endParaRPr lang="zh-CN" altLang="en-US" sz="3200">
                <a:solidFill>
                  <a:srgbClr val="2F3262"/>
                </a:solidFill>
                <a:latin typeface="+mn-lt"/>
                <a:ea typeface="+mn-ea"/>
                <a:cs typeface="+mn-ea"/>
                <a:sym typeface="+mn-lt"/>
              </a:endParaRPr>
            </a:p>
          </p:txBody>
        </p:sp>
        <p:sp>
          <p:nvSpPr>
            <p:cNvPr id="9" name="文本框 8"/>
            <p:cNvSpPr txBox="1"/>
            <p:nvPr/>
          </p:nvSpPr>
          <p:spPr>
            <a:xfrm>
              <a:off x="2287107" y="4271510"/>
              <a:ext cx="2031325" cy="461665"/>
            </a:xfrm>
            <a:prstGeom prst="rect">
              <a:avLst/>
            </a:prstGeom>
            <a:noFill/>
          </p:spPr>
          <p:txBody>
            <a:bodyPr wrap="none" rtlCol="0">
              <a:spAutoFit/>
            </a:bodyPr>
            <a:lstStyle/>
            <a:p>
              <a:pPr algn="ctr" fontAlgn="auto">
                <a:spcBef>
                  <a:spcPct val="0"/>
                </a:spcBef>
                <a:spcAft>
                  <a:spcPct val="0"/>
                </a:spcAft>
                <a:buFontTx/>
                <a:buNone/>
              </a:pPr>
              <a:r>
                <a:rPr lang="zh-CN" altLang="en-US" sz="2400" b="1">
                  <a:solidFill>
                    <a:srgbClr val="2F3262"/>
                  </a:solidFill>
                  <a:latin typeface="+mn-lt"/>
                  <a:ea typeface="+mn-ea"/>
                  <a:cs typeface="+mn-ea"/>
                  <a:sym typeface="+mn-lt"/>
                </a:rPr>
                <a:t>未来工作计划</a:t>
              </a:r>
              <a:endParaRPr lang="zh-CN" altLang="en-US" sz="2400" b="1">
                <a:solidFill>
                  <a:srgbClr val="2F3262"/>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blipFill dpi="0" rotWithShape="1">
          <a:blip r:embed="rId1">
            <a:lum/>
          </a:blip>
          <a:stretch>
            <a:fillRect/>
          </a:stretch>
        </a:blip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9" name="任意多边形: 形状 8"/>
          <p:cNvSpPr/>
          <p:nvPr userDrawn="1"/>
        </p:nvSpPr>
        <p:spPr>
          <a:xfrm>
            <a:off x="0" y="4077072"/>
            <a:ext cx="12198350" cy="2780928"/>
          </a:xfrm>
          <a:custGeom>
            <a:gdLst>
              <a:gd name="connsiteX0" fmla="*/ 5909170 w 12198350"/>
              <a:gd name="connsiteY0" fmla="*/ 0 h 2780928"/>
              <a:gd name="connsiteX1" fmla="*/ 12070420 w 12198350"/>
              <a:gd name="connsiteY1" fmla="*/ 2126720 h 2780928"/>
              <a:gd name="connsiteX2" fmla="*/ 12198350 w 12198350"/>
              <a:gd name="connsiteY2" fmla="*/ 2262845 h 2780928"/>
              <a:gd name="connsiteX3" fmla="*/ 12198350 w 12198350"/>
              <a:gd name="connsiteY3" fmla="*/ 2780928 h 2780928"/>
              <a:gd name="connsiteX4" fmla="*/ 0 w 12198350"/>
              <a:gd name="connsiteY4" fmla="*/ 2780928 h 2780928"/>
              <a:gd name="connsiteX5" fmla="*/ 0 w 12198350"/>
              <a:gd name="connsiteY5" fmla="*/ 1902023 h 2780928"/>
              <a:gd name="connsiteX6" fmla="*/ 96782 w 12198350"/>
              <a:gd name="connsiteY6" fmla="*/ 1815754 h 2780928"/>
              <a:gd name="connsiteX7" fmla="*/ 5909170 w 12198350"/>
              <a:gd name="connsiteY7" fmla="*/ 0 h 27809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2780928">
                <a:moveTo>
                  <a:pt x="5909170" y="0"/>
                </a:moveTo>
                <a:cubicBezTo>
                  <a:pt x="8485222" y="0"/>
                  <a:pt x="10752620" y="845618"/>
                  <a:pt x="12070420" y="2126720"/>
                </a:cubicBezTo>
                <a:lnTo>
                  <a:pt x="12198350" y="2262845"/>
                </a:lnTo>
                <a:lnTo>
                  <a:pt x="12198350" y="2780928"/>
                </a:lnTo>
                <a:lnTo>
                  <a:pt x="0" y="2780928"/>
                </a:lnTo>
                <a:lnTo>
                  <a:pt x="0" y="1902023"/>
                </a:lnTo>
                <a:lnTo>
                  <a:pt x="96782" y="1815754"/>
                </a:lnTo>
                <a:cubicBezTo>
                  <a:pt x="1445763" y="710554"/>
                  <a:pt x="3547789" y="0"/>
                  <a:pt x="5909170" y="0"/>
                </a:cubicBezTo>
                <a:close/>
              </a:path>
            </a:pathLst>
          </a:cu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 name="图片 2" descr="男人和女人在接吻&#10;&#10;描述已自动生成"/>
          <p:cNvPicPr>
            <a:picLocks noChangeAspect="1"/>
          </p:cNvPicPr>
          <p:nvPr userDrawn="1"/>
        </p:nvPicPr>
        <p:blipFill>
          <a:blip r:embed="rId1">
            <a:extLst>
              <a:ext uri="{28A0092B-C50C-407E-A947-70E740481C1C}">
                <a14:useLocalDpi xmlns:a14="http://schemas.microsoft.com/office/drawing/2010/main" val="0"/>
              </a:ext>
            </a:extLst>
          </a:blip>
          <a:srcRect l="32396" t="12238" r="24172" b="22748"/>
          <a:stretch>
            <a:fillRect/>
          </a:stretch>
        </p:blipFill>
        <p:spPr>
          <a:xfrm>
            <a:off x="3843245" y="2059642"/>
            <a:ext cx="4511861" cy="4511861"/>
          </a:xfrm>
          <a:prstGeom prst="ellipse">
            <a:avLst/>
          </a:prstGeom>
          <a:ln w="63500">
            <a:solidFill>
              <a:srgbClr val="E5E8E4"/>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nodeType="afterGroup">
                            <p:stCondLst>
                              <p:cond delay="75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5412"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6363"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EDD404-B5CC-44E0-96EB-5C457FFD19A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21EFB5-6AD1-4920-B408-A4C1DD8D1D2E}"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FFFFF"/>
        </a:solidFill>
        <a:effectLst/>
      </p:bgPr>
    </p:bg>
    <p:spTree>
      <p:nvGrpSpPr>
        <p:cNvPr id="1" name=""/>
        <p:cNvGrpSpPr/>
        <p:nvPr/>
      </p:nvGrpSpPr>
      <p:grpSpPr>
        <a:xfrm>
          <a:off x="0" y="0"/>
          <a:ext cx="0" cy="0"/>
        </a:xfrm>
      </p:grpSpPr>
      <p:sp>
        <p:nvSpPr>
          <p:cNvPr id="3" name="矩形 2"/>
          <p:cNvSpPr/>
          <p:nvPr userDrawn="1"/>
        </p:nvSpPr>
        <p:spPr bwMode="auto">
          <a:xfrm>
            <a:off x="0" y="0"/>
            <a:ext cx="12198350" cy="6858000"/>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椭圆 1"/>
          <p:cNvSpPr/>
          <p:nvPr userDrawn="1"/>
        </p:nvSpPr>
        <p:spPr>
          <a:xfrm>
            <a:off x="-211107" y="297526"/>
            <a:ext cx="765666" cy="765666"/>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mc:Choice xmlns:p14="http://schemas.microsoft.com/office/powerpoint/2010/main" Requires="p14">
      <p:transition spd="slow" advTm="3000" p14:dur="2000"/>
    </mc:Choice>
    <mc:Fallback>
      <p:transition spd="slow" advTm="3000"/>
    </mc:Fallback>
  </mc:AlternateContent>
  <p:timing/>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2195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2195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DD404-B5CC-44E0-96EB-5C457FFD19A8}" type="datetimeFigureOut">
              <a:rPr lang="zh-CN" altLang="en-US" smtClean="0"/>
              <a:t/>
            </a:fld>
            <a:endParaRPr lang="zh-CN" altLang="en-US"/>
          </a:p>
        </p:txBody>
      </p:sp>
      <p:sp>
        <p:nvSpPr>
          <p:cNvPr id="5" name="页脚占位符 4"/>
          <p:cNvSpPr>
            <a:spLocks noGrp="1"/>
          </p:cNvSpPr>
          <p:nvPr>
            <p:ph type="ftr" sz="quarter" idx="3"/>
          </p:nvPr>
        </p:nvSpPr>
        <p:spPr>
          <a:xfrm>
            <a:off x="4040188" y="6356350"/>
            <a:ext cx="41179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363" y="6356350"/>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1EFB5-6AD1-4920-B408-A4C1DD8D1D2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2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2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2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28.sv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3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31.png" /><Relationship Id="rId4" Type="http://schemas.openxmlformats.org/officeDocument/2006/relationships/image" Target="../media/image32.svg" /><Relationship Id="rId5" Type="http://schemas.openxmlformats.org/officeDocument/2006/relationships/image" Target="../media/image33.png" /><Relationship Id="rId6" Type="http://schemas.openxmlformats.org/officeDocument/2006/relationships/image" Target="../media/image34.sv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3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 Id="rId3" Type="http://schemas.openxmlformats.org/officeDocument/2006/relationships/image" Target="../media/image30.png" /><Relationship Id="rId4" Type="http://schemas.openxmlformats.org/officeDocument/2006/relationships/image" Target="../media/image36.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3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1.svg"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svg" /><Relationship Id="rId5" Type="http://schemas.openxmlformats.org/officeDocument/2006/relationships/image" Target="../media/image6.png" /><Relationship Id="rId6" Type="http://schemas.openxmlformats.org/officeDocument/2006/relationships/image" Target="../media/image7.svg" /><Relationship Id="rId7" Type="http://schemas.openxmlformats.org/officeDocument/2006/relationships/image" Target="../media/image8.png" /><Relationship Id="rId8" Type="http://schemas.openxmlformats.org/officeDocument/2006/relationships/image" Target="../media/image9.svg" /><Relationship Id="rId9"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sv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6.png" /><Relationship Id="rId4" Type="http://schemas.openxmlformats.org/officeDocument/2006/relationships/image" Target="../media/image17.svg" /><Relationship Id="rId5" Type="http://schemas.openxmlformats.org/officeDocument/2006/relationships/image" Target="../media/image18.png" /><Relationship Id="rId6" Type="http://schemas.openxmlformats.org/officeDocument/2006/relationships/image" Target="../media/image19.svg" /><Relationship Id="rId7" Type="http://schemas.openxmlformats.org/officeDocument/2006/relationships/image" Target="../media/image20.png" /><Relationship Id="rId8" Type="http://schemas.openxmlformats.org/officeDocument/2006/relationships/image" Target="../media/image21.sv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2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7295555" y="0"/>
            <a:ext cx="4902795" cy="6858000"/>
            <a:chOff x="7295555" y="0"/>
            <a:chExt cx="4902795" cy="6858000"/>
          </a:xfrm>
        </p:grpSpPr>
        <p:sp>
          <p:nvSpPr>
            <p:cNvPr id="32" name="任意多边形: 形状 31"/>
            <p:cNvSpPr/>
            <p:nvPr/>
          </p:nvSpPr>
          <p:spPr>
            <a:xfrm>
              <a:off x="7295555" y="0"/>
              <a:ext cx="4902795" cy="6858000"/>
            </a:xfrm>
            <a:custGeom>
              <a:gdLst>
                <a:gd name="connsiteX0" fmla="*/ 1049299 w 4851995"/>
                <a:gd name="connsiteY0" fmla="*/ 0 h 6813672"/>
                <a:gd name="connsiteX1" fmla="*/ 4851995 w 4851995"/>
                <a:gd name="connsiteY1" fmla="*/ 0 h 6813672"/>
                <a:gd name="connsiteX2" fmla="*/ 4851995 w 4851995"/>
                <a:gd name="connsiteY2" fmla="*/ 6813672 h 6813672"/>
                <a:gd name="connsiteX3" fmla="*/ 2007408 w 4851995"/>
                <a:gd name="connsiteY3" fmla="*/ 6813672 h 6813672"/>
                <a:gd name="connsiteX4" fmla="*/ 1721427 w 4851995"/>
                <a:gd name="connsiteY4" fmla="*/ 6600447 h 6813672"/>
                <a:gd name="connsiteX5" fmla="*/ 0 w 4851995"/>
                <a:gd name="connsiteY5" fmla="*/ 2960948 h 6813672"/>
                <a:gd name="connsiteX6" fmla="*/ 939763 w 4851995"/>
                <a:gd name="connsiteY6" fmla="*/ 138976 h 68136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995" h="6813672">
                  <a:moveTo>
                    <a:pt x="1049299" y="0"/>
                  </a:moveTo>
                  <a:lnTo>
                    <a:pt x="4851995" y="0"/>
                  </a:lnTo>
                  <a:lnTo>
                    <a:pt x="4851995" y="6813672"/>
                  </a:lnTo>
                  <a:lnTo>
                    <a:pt x="2007408" y="6813672"/>
                  </a:lnTo>
                  <a:lnTo>
                    <a:pt x="1721427" y="6600447"/>
                  </a:lnTo>
                  <a:cubicBezTo>
                    <a:pt x="670108" y="5735367"/>
                    <a:pt x="0" y="4426184"/>
                    <a:pt x="0" y="2960948"/>
                  </a:cubicBezTo>
                  <a:cubicBezTo>
                    <a:pt x="0" y="1902721"/>
                    <a:pt x="349532" y="925894"/>
                    <a:pt x="939763" y="138976"/>
                  </a:cubicBezTo>
                  <a:close/>
                </a:path>
              </a:pathLst>
            </a:cu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5" name="图片 4" descr="男人和女人在接吻&#10;&#10;描述已自动生成"/>
            <p:cNvPicPr>
              <a:picLocks noChangeAspect="1"/>
            </p:cNvPicPr>
            <p:nvPr/>
          </p:nvPicPr>
          <p:blipFill>
            <a:blip r:embed="rId2">
              <a:extLst>
                <a:ext uri="{28A0092B-C50C-407E-A947-70E740481C1C}">
                  <a14:useLocalDpi xmlns:a14="http://schemas.microsoft.com/office/drawing/2010/main" val="0"/>
                </a:ext>
              </a:extLst>
            </a:blip>
            <a:srcRect l="32396" t="12238" r="24172" b="22748"/>
            <a:stretch>
              <a:fillRect/>
            </a:stretch>
          </p:blipFill>
          <p:spPr>
            <a:xfrm>
              <a:off x="7345475" y="1569387"/>
              <a:ext cx="3719227" cy="3719227"/>
            </a:xfrm>
            <a:prstGeom prst="ellipse">
              <a:avLst/>
            </a:prstGeom>
            <a:ln w="63500">
              <a:solidFill>
                <a:srgbClr val="E5E8E4"/>
              </a:solidFill>
            </a:ln>
          </p:spPr>
        </p:pic>
      </p:grpSp>
      <p:sp>
        <p:nvSpPr>
          <p:cNvPr id="10" name="椭圆 9"/>
          <p:cNvSpPr/>
          <p:nvPr/>
        </p:nvSpPr>
        <p:spPr>
          <a:xfrm>
            <a:off x="9324389" y="5462901"/>
            <a:ext cx="869828" cy="869828"/>
          </a:xfrm>
          <a:prstGeom prst="ellipse">
            <a:avLst/>
          </a:prstGeom>
          <a:solidFill>
            <a:srgbClr val="EC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949671" y="3128373"/>
            <a:ext cx="791608" cy="791608"/>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grpSp>
        <p:nvGrpSpPr>
          <p:cNvPr id="38" name="组合 37"/>
          <p:cNvGrpSpPr/>
          <p:nvPr/>
        </p:nvGrpSpPr>
        <p:grpSpPr>
          <a:xfrm>
            <a:off x="9873050" y="1821142"/>
            <a:ext cx="1907388" cy="1907388"/>
            <a:chOff x="9474137" y="2007254"/>
            <a:chExt cx="1907388" cy="1907388"/>
          </a:xfrm>
        </p:grpSpPr>
        <p:sp>
          <p:nvSpPr>
            <p:cNvPr id="9" name="椭圆 8"/>
            <p:cNvSpPr/>
            <p:nvPr/>
          </p:nvSpPr>
          <p:spPr>
            <a:xfrm>
              <a:off x="9474137" y="2007254"/>
              <a:ext cx="1907388" cy="1907388"/>
            </a:xfrm>
            <a:prstGeom prst="ellipse">
              <a:avLst/>
            </a:prstGeom>
            <a:solidFill>
              <a:srgbClr val="EC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566057" y="2499283"/>
              <a:ext cx="1723549" cy="923330"/>
            </a:xfrm>
            <a:prstGeom prst="rect">
              <a:avLst/>
            </a:prstGeom>
            <a:noFill/>
          </p:spPr>
          <p:txBody>
            <a:bodyPr wrap="none" rtlCol="0">
              <a:spAutoFit/>
            </a:bodyPr>
            <a:lstStyle/>
            <a:p>
              <a:r>
                <a:rPr lang="en-US" altLang="zh-CN" sz="5400" b="1">
                  <a:solidFill>
                    <a:srgbClr val="2F3262"/>
                  </a:solidFill>
                </a:rPr>
                <a:t>2021</a:t>
              </a:r>
              <a:endParaRPr lang="zh-CN" altLang="en-US" sz="5400" b="1">
                <a:solidFill>
                  <a:srgbClr val="2F3262"/>
                </a:solidFill>
              </a:endParaRPr>
            </a:p>
          </p:txBody>
        </p:sp>
      </p:grpSp>
      <p:sp>
        <p:nvSpPr>
          <p:cNvPr id="13" name="椭圆 12"/>
          <p:cNvSpPr/>
          <p:nvPr/>
        </p:nvSpPr>
        <p:spPr>
          <a:xfrm>
            <a:off x="-432694" y="5445224"/>
            <a:ext cx="1008112" cy="1008112"/>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grpSp>
        <p:nvGrpSpPr>
          <p:cNvPr id="16" name="组合 15"/>
          <p:cNvGrpSpPr/>
          <p:nvPr/>
        </p:nvGrpSpPr>
        <p:grpSpPr>
          <a:xfrm>
            <a:off x="1498189" y="5462901"/>
            <a:ext cx="4291186" cy="342586"/>
            <a:chOff x="767501" y="5527171"/>
            <a:chExt cx="4291186" cy="342586"/>
          </a:xfrm>
        </p:grpSpPr>
        <p:grpSp>
          <p:nvGrpSpPr>
            <p:cNvPr id="17" name="组合 16"/>
            <p:cNvGrpSpPr/>
            <p:nvPr/>
          </p:nvGrpSpPr>
          <p:grpSpPr>
            <a:xfrm>
              <a:off x="1089225" y="5531203"/>
              <a:ext cx="3969462" cy="338554"/>
              <a:chOff x="7482188" y="5105796"/>
              <a:chExt cx="3469622" cy="338730"/>
            </a:xfrm>
          </p:grpSpPr>
          <p:sp>
            <p:nvSpPr>
              <p:cNvPr id="24" name="TextBox 82"/>
              <p:cNvSpPr txBox="1"/>
              <p:nvPr/>
            </p:nvSpPr>
            <p:spPr>
              <a:xfrm>
                <a:off x="9592159" y="5105796"/>
                <a:ext cx="1359651" cy="338730"/>
              </a:xfrm>
              <a:prstGeom prst="rect">
                <a:avLst/>
              </a:prstGeom>
              <a:noFill/>
            </p:spPr>
            <p:txBody>
              <a:bodyPr wrap="square" rtlCol="0">
                <a:spAutoFit/>
              </a:bodyPr>
              <a:lstStyle/>
              <a:p>
                <a:r>
                  <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rPr>
                  <a:t>时间：</a:t>
                </a:r>
                <a:r>
                  <a:rPr lang="en-US" altLang="zh-CN" sz="1600" b="1">
                    <a:solidFill>
                      <a:srgbClr val="2F3262"/>
                    </a:solidFill>
                    <a:latin typeface="汉仪雅酷黑 75W" panose="020b0804020202020204" pitchFamily="34" charset="-122"/>
                    <a:ea typeface="汉仪雅酷黑 75W" panose="020b0804020202020204" pitchFamily="34" charset="-122"/>
                    <a:cs typeface="+mn-ea"/>
                    <a:sym typeface="+mn-lt"/>
                  </a:rPr>
                  <a:t>2021.x</a:t>
                </a:r>
                <a:endParaRPr lang="en-US" altLang="zh-CN" sz="1600" b="1">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25" name="TextBox 82"/>
              <p:cNvSpPr txBox="1"/>
              <p:nvPr/>
            </p:nvSpPr>
            <p:spPr>
              <a:xfrm>
                <a:off x="7482188" y="5105797"/>
                <a:ext cx="1673327" cy="337360"/>
              </a:xfrm>
              <a:prstGeom prst="rect">
                <a:avLst/>
              </a:prstGeom>
              <a:noFill/>
            </p:spPr>
            <p:txBody>
              <a:bodyPr wrap="square" rtlCol="0">
                <a:spAutoFit/>
              </a:bodyPr>
              <a:lstStyle/>
              <a:p>
                <a:r>
                  <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rPr>
                  <a:t>汇报人：</a:t>
                </a:r>
                <a:r>
                  <a:rPr lang="en-US" altLang="zh-CN" sz="1600" b="1">
                    <a:solidFill>
                      <a:srgbClr val="2F3262"/>
                    </a:solidFill>
                    <a:latin typeface="汉仪雅酷黑 75W" panose="020b0804020202020204" pitchFamily="34" charset="-122"/>
                    <a:ea typeface="汉仪雅酷黑 75W" panose="020b0804020202020204" pitchFamily="34" charset="-122"/>
                    <a:cs typeface="+mn-ea"/>
                    <a:sym typeface="+mn-lt"/>
                  </a:rPr>
                  <a:t>PPT</a:t>
                </a:r>
                <a:r>
                  <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rPr>
                  <a:t>汇</a:t>
                </a:r>
                <a:endPar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grpSp>
          <p:nvGrpSpPr>
            <p:cNvPr id="18" name="组合 17"/>
            <p:cNvGrpSpPr/>
            <p:nvPr/>
          </p:nvGrpSpPr>
          <p:grpSpPr>
            <a:xfrm>
              <a:off x="767501" y="5528650"/>
              <a:ext cx="341102" cy="341102"/>
              <a:chOff x="3991429" y="4777006"/>
              <a:chExt cx="341102" cy="341102"/>
            </a:xfrm>
          </p:grpSpPr>
          <p:sp>
            <p:nvSpPr>
              <p:cNvPr id="22" name="椭圆 21"/>
              <p:cNvSpPr/>
              <p:nvPr/>
            </p:nvSpPr>
            <p:spPr>
              <a:xfrm>
                <a:off x="3991429" y="4777006"/>
                <a:ext cx="341102" cy="341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sp>
            <p:nvSpPr>
              <p:cNvPr id="23" name="man-with-bow_56788"/>
              <p:cNvSpPr>
                <a:spLocks noChangeAspect="1"/>
              </p:cNvSpPr>
              <p:nvPr/>
            </p:nvSpPr>
            <p:spPr bwMode="auto">
              <a:xfrm>
                <a:off x="4036368" y="4793639"/>
                <a:ext cx="251225" cy="307837"/>
              </a:xfrm>
              <a:custGeom>
                <a:gdLst>
                  <a:gd name="connsiteX0" fmla="*/ 146458 w 495087"/>
                  <a:gd name="connsiteY0" fmla="*/ 391638 h 606651"/>
                  <a:gd name="connsiteX1" fmla="*/ 145536 w 495087"/>
                  <a:gd name="connsiteY1" fmla="*/ 400729 h 606651"/>
                  <a:gd name="connsiteX2" fmla="*/ 116325 w 495087"/>
                  <a:gd name="connsiteY2" fmla="*/ 489968 h 606651"/>
                  <a:gd name="connsiteX3" fmla="*/ 164203 w 495087"/>
                  <a:gd name="connsiteY3" fmla="*/ 458150 h 606651"/>
                  <a:gd name="connsiteX4" fmla="*/ 247515 w 495087"/>
                  <a:gd name="connsiteY4" fmla="*/ 562291 h 606651"/>
                  <a:gd name="connsiteX5" fmla="*/ 330884 w 495087"/>
                  <a:gd name="connsiteY5" fmla="*/ 458150 h 606651"/>
                  <a:gd name="connsiteX6" fmla="*/ 378762 w 495087"/>
                  <a:gd name="connsiteY6" fmla="*/ 489968 h 606651"/>
                  <a:gd name="connsiteX7" fmla="*/ 349551 w 495087"/>
                  <a:gd name="connsiteY7" fmla="*/ 400729 h 606651"/>
                  <a:gd name="connsiteX8" fmla="*/ 348629 w 495087"/>
                  <a:gd name="connsiteY8" fmla="*/ 391638 h 606651"/>
                  <a:gd name="connsiteX9" fmla="*/ 436492 w 495087"/>
                  <a:gd name="connsiteY9" fmla="*/ 421500 h 606651"/>
                  <a:gd name="connsiteX10" fmla="*/ 448361 w 495087"/>
                  <a:gd name="connsiteY10" fmla="*/ 428461 h 606651"/>
                  <a:gd name="connsiteX11" fmla="*/ 489671 w 495087"/>
                  <a:gd name="connsiteY11" fmla="*/ 484732 h 606651"/>
                  <a:gd name="connsiteX12" fmla="*/ 492667 w 495087"/>
                  <a:gd name="connsiteY12" fmla="*/ 500785 h 606651"/>
                  <a:gd name="connsiteX13" fmla="*/ 494165 w 495087"/>
                  <a:gd name="connsiteY13" fmla="*/ 513673 h 606651"/>
                  <a:gd name="connsiteX14" fmla="*/ 495087 w 495087"/>
                  <a:gd name="connsiteY14" fmla="*/ 536457 h 606651"/>
                  <a:gd name="connsiteX15" fmla="*/ 494741 w 495087"/>
                  <a:gd name="connsiteY15" fmla="*/ 549460 h 606651"/>
                  <a:gd name="connsiteX16" fmla="*/ 480856 w 495087"/>
                  <a:gd name="connsiteY16" fmla="*/ 587262 h 606651"/>
                  <a:gd name="connsiteX17" fmla="*/ 433554 w 495087"/>
                  <a:gd name="connsiteY17" fmla="*/ 606651 h 606651"/>
                  <a:gd name="connsiteX18" fmla="*/ 247515 w 495087"/>
                  <a:gd name="connsiteY18" fmla="*/ 606594 h 606651"/>
                  <a:gd name="connsiteX19" fmla="*/ 61533 w 495087"/>
                  <a:gd name="connsiteY19" fmla="*/ 606651 h 606651"/>
                  <a:gd name="connsiteX20" fmla="*/ 14231 w 495087"/>
                  <a:gd name="connsiteY20" fmla="*/ 587262 h 606651"/>
                  <a:gd name="connsiteX21" fmla="*/ 346 w 495087"/>
                  <a:gd name="connsiteY21" fmla="*/ 549460 h 606651"/>
                  <a:gd name="connsiteX22" fmla="*/ 0 w 495087"/>
                  <a:gd name="connsiteY22" fmla="*/ 536457 h 606651"/>
                  <a:gd name="connsiteX23" fmla="*/ 922 w 495087"/>
                  <a:gd name="connsiteY23" fmla="*/ 513673 h 606651"/>
                  <a:gd name="connsiteX24" fmla="*/ 2420 w 495087"/>
                  <a:gd name="connsiteY24" fmla="*/ 500785 h 606651"/>
                  <a:gd name="connsiteX25" fmla="*/ 5416 w 495087"/>
                  <a:gd name="connsiteY25" fmla="*/ 484732 h 606651"/>
                  <a:gd name="connsiteX26" fmla="*/ 46726 w 495087"/>
                  <a:gd name="connsiteY26" fmla="*/ 428461 h 606651"/>
                  <a:gd name="connsiteX27" fmla="*/ 58595 w 495087"/>
                  <a:gd name="connsiteY27" fmla="*/ 421500 h 606651"/>
                  <a:gd name="connsiteX28" fmla="*/ 146458 w 495087"/>
                  <a:gd name="connsiteY28" fmla="*/ 391638 h 606651"/>
                  <a:gd name="connsiteX29" fmla="*/ 247341 w 495087"/>
                  <a:gd name="connsiteY29" fmla="*/ 0 h 606651"/>
                  <a:gd name="connsiteX30" fmla="*/ 247514 w 495087"/>
                  <a:gd name="connsiteY30" fmla="*/ 0 h 606651"/>
                  <a:gd name="connsiteX31" fmla="*/ 247745 w 495087"/>
                  <a:gd name="connsiteY31" fmla="*/ 0 h 606651"/>
                  <a:gd name="connsiteX32" fmla="*/ 414430 w 495087"/>
                  <a:gd name="connsiteY32" fmla="*/ 171035 h 606651"/>
                  <a:gd name="connsiteX33" fmla="*/ 399392 w 495087"/>
                  <a:gd name="connsiteY33" fmla="*/ 241451 h 606651"/>
                  <a:gd name="connsiteX34" fmla="*/ 393457 w 495087"/>
                  <a:gd name="connsiteY34" fmla="*/ 261241 h 606651"/>
                  <a:gd name="connsiteX35" fmla="*/ 390346 w 495087"/>
                  <a:gd name="connsiteY35" fmla="*/ 280916 h 606651"/>
                  <a:gd name="connsiteX36" fmla="*/ 390807 w 495087"/>
                  <a:gd name="connsiteY36" fmla="*/ 287014 h 606651"/>
                  <a:gd name="connsiteX37" fmla="*/ 406940 w 495087"/>
                  <a:gd name="connsiteY37" fmla="*/ 316009 h 606651"/>
                  <a:gd name="connsiteX38" fmla="*/ 327659 w 495087"/>
                  <a:gd name="connsiteY38" fmla="*/ 350987 h 606651"/>
                  <a:gd name="connsiteX39" fmla="*/ 301501 w 495087"/>
                  <a:gd name="connsiteY39" fmla="*/ 355014 h 606651"/>
                  <a:gd name="connsiteX40" fmla="*/ 292571 w 495087"/>
                  <a:gd name="connsiteY40" fmla="*/ 356682 h 606651"/>
                  <a:gd name="connsiteX41" fmla="*/ 307090 w 495087"/>
                  <a:gd name="connsiteY41" fmla="*/ 398967 h 606651"/>
                  <a:gd name="connsiteX42" fmla="*/ 247745 w 495087"/>
                  <a:gd name="connsiteY42" fmla="*/ 498262 h 606651"/>
                  <a:gd name="connsiteX43" fmla="*/ 247341 w 495087"/>
                  <a:gd name="connsiteY43" fmla="*/ 498262 h 606651"/>
                  <a:gd name="connsiteX44" fmla="*/ 187996 w 495087"/>
                  <a:gd name="connsiteY44" fmla="*/ 398967 h 606651"/>
                  <a:gd name="connsiteX45" fmla="*/ 202515 w 495087"/>
                  <a:gd name="connsiteY45" fmla="*/ 356682 h 606651"/>
                  <a:gd name="connsiteX46" fmla="*/ 193585 w 495087"/>
                  <a:gd name="connsiteY46" fmla="*/ 355014 h 606651"/>
                  <a:gd name="connsiteX47" fmla="*/ 167427 w 495087"/>
                  <a:gd name="connsiteY47" fmla="*/ 350987 h 606651"/>
                  <a:gd name="connsiteX48" fmla="*/ 88146 w 495087"/>
                  <a:gd name="connsiteY48" fmla="*/ 316009 h 606651"/>
                  <a:gd name="connsiteX49" fmla="*/ 104221 w 495087"/>
                  <a:gd name="connsiteY49" fmla="*/ 287014 h 606651"/>
                  <a:gd name="connsiteX50" fmla="*/ 104740 w 495087"/>
                  <a:gd name="connsiteY50" fmla="*/ 280916 h 606651"/>
                  <a:gd name="connsiteX51" fmla="*/ 101629 w 495087"/>
                  <a:gd name="connsiteY51" fmla="*/ 261241 h 606651"/>
                  <a:gd name="connsiteX52" fmla="*/ 95694 w 495087"/>
                  <a:gd name="connsiteY52" fmla="*/ 241451 h 606651"/>
                  <a:gd name="connsiteX53" fmla="*/ 80656 w 495087"/>
                  <a:gd name="connsiteY53" fmla="*/ 171035 h 606651"/>
                  <a:gd name="connsiteX54" fmla="*/ 247341 w 495087"/>
                  <a:gd name="connsiteY54" fmla="*/ 0 h 606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5087" h="606651">
                    <a:moveTo>
                      <a:pt x="146458" y="391638"/>
                    </a:moveTo>
                    <a:cubicBezTo>
                      <a:pt x="145997" y="394400"/>
                      <a:pt x="145651" y="397449"/>
                      <a:pt x="145536" y="400729"/>
                    </a:cubicBezTo>
                    <a:cubicBezTo>
                      <a:pt x="134301" y="408554"/>
                      <a:pt x="101287" y="436919"/>
                      <a:pt x="116325" y="489968"/>
                    </a:cubicBezTo>
                    <a:cubicBezTo>
                      <a:pt x="116325" y="489968"/>
                      <a:pt x="140005" y="461775"/>
                      <a:pt x="164203" y="458150"/>
                    </a:cubicBezTo>
                    <a:cubicBezTo>
                      <a:pt x="187192" y="498253"/>
                      <a:pt x="226428" y="549000"/>
                      <a:pt x="247515" y="562291"/>
                    </a:cubicBezTo>
                    <a:cubicBezTo>
                      <a:pt x="268659" y="549000"/>
                      <a:pt x="307838" y="498253"/>
                      <a:pt x="330884" y="458150"/>
                    </a:cubicBezTo>
                    <a:cubicBezTo>
                      <a:pt x="355082" y="461775"/>
                      <a:pt x="378762" y="489968"/>
                      <a:pt x="378762" y="489968"/>
                    </a:cubicBezTo>
                    <a:cubicBezTo>
                      <a:pt x="393742" y="436919"/>
                      <a:pt x="360728" y="408554"/>
                      <a:pt x="349551" y="400729"/>
                    </a:cubicBezTo>
                    <a:cubicBezTo>
                      <a:pt x="349436" y="397449"/>
                      <a:pt x="349090" y="394400"/>
                      <a:pt x="348629" y="391638"/>
                    </a:cubicBezTo>
                    <a:cubicBezTo>
                      <a:pt x="350703" y="392271"/>
                      <a:pt x="431134" y="418680"/>
                      <a:pt x="436492" y="421500"/>
                    </a:cubicBezTo>
                    <a:cubicBezTo>
                      <a:pt x="440525" y="423628"/>
                      <a:pt x="444501" y="425872"/>
                      <a:pt x="448361" y="428461"/>
                    </a:cubicBezTo>
                    <a:cubicBezTo>
                      <a:pt x="468872" y="442385"/>
                      <a:pt x="484083" y="460279"/>
                      <a:pt x="489671" y="484732"/>
                    </a:cubicBezTo>
                    <a:cubicBezTo>
                      <a:pt x="490132" y="486861"/>
                      <a:pt x="492667" y="500785"/>
                      <a:pt x="492667" y="500785"/>
                    </a:cubicBezTo>
                    <a:cubicBezTo>
                      <a:pt x="493301" y="505042"/>
                      <a:pt x="493819" y="509357"/>
                      <a:pt x="494165" y="513673"/>
                    </a:cubicBezTo>
                    <a:cubicBezTo>
                      <a:pt x="494165" y="513845"/>
                      <a:pt x="495087" y="536342"/>
                      <a:pt x="495087" y="536457"/>
                    </a:cubicBezTo>
                    <a:cubicBezTo>
                      <a:pt x="495087" y="536457"/>
                      <a:pt x="494857" y="546986"/>
                      <a:pt x="494741" y="549460"/>
                    </a:cubicBezTo>
                    <a:cubicBezTo>
                      <a:pt x="493992" y="563442"/>
                      <a:pt x="491054" y="576445"/>
                      <a:pt x="480856" y="587262"/>
                    </a:cubicBezTo>
                    <a:cubicBezTo>
                      <a:pt x="467893" y="601013"/>
                      <a:pt x="452106" y="606651"/>
                      <a:pt x="433554" y="606651"/>
                    </a:cubicBezTo>
                    <a:cubicBezTo>
                      <a:pt x="371560" y="606594"/>
                      <a:pt x="309566" y="606594"/>
                      <a:pt x="247515" y="606594"/>
                    </a:cubicBezTo>
                    <a:cubicBezTo>
                      <a:pt x="185521" y="606594"/>
                      <a:pt x="123527" y="606594"/>
                      <a:pt x="61533" y="606651"/>
                    </a:cubicBezTo>
                    <a:cubicBezTo>
                      <a:pt x="42981" y="606651"/>
                      <a:pt x="27194" y="601013"/>
                      <a:pt x="14231" y="587262"/>
                    </a:cubicBezTo>
                    <a:cubicBezTo>
                      <a:pt x="4033" y="576445"/>
                      <a:pt x="1095" y="563442"/>
                      <a:pt x="346" y="549460"/>
                    </a:cubicBezTo>
                    <a:cubicBezTo>
                      <a:pt x="230" y="546986"/>
                      <a:pt x="0" y="536457"/>
                      <a:pt x="0" y="536457"/>
                    </a:cubicBezTo>
                    <a:cubicBezTo>
                      <a:pt x="0" y="536342"/>
                      <a:pt x="864" y="513845"/>
                      <a:pt x="922" y="513673"/>
                    </a:cubicBezTo>
                    <a:cubicBezTo>
                      <a:pt x="1268" y="509357"/>
                      <a:pt x="1786" y="505042"/>
                      <a:pt x="2420" y="500785"/>
                    </a:cubicBezTo>
                    <a:cubicBezTo>
                      <a:pt x="2420" y="500785"/>
                      <a:pt x="4897" y="486861"/>
                      <a:pt x="5416" y="484732"/>
                    </a:cubicBezTo>
                    <a:cubicBezTo>
                      <a:pt x="11004" y="460279"/>
                      <a:pt x="26215" y="442385"/>
                      <a:pt x="46726" y="428461"/>
                    </a:cubicBezTo>
                    <a:cubicBezTo>
                      <a:pt x="50586" y="425872"/>
                      <a:pt x="54562" y="423628"/>
                      <a:pt x="58595" y="421500"/>
                    </a:cubicBezTo>
                    <a:cubicBezTo>
                      <a:pt x="63953" y="418680"/>
                      <a:pt x="144384" y="392271"/>
                      <a:pt x="146458" y="391638"/>
                    </a:cubicBezTo>
                    <a:close/>
                    <a:moveTo>
                      <a:pt x="247341" y="0"/>
                    </a:moveTo>
                    <a:cubicBezTo>
                      <a:pt x="247399" y="0"/>
                      <a:pt x="247457" y="0"/>
                      <a:pt x="247514" y="0"/>
                    </a:cubicBezTo>
                    <a:cubicBezTo>
                      <a:pt x="247629" y="0"/>
                      <a:pt x="247687" y="0"/>
                      <a:pt x="247745" y="0"/>
                    </a:cubicBezTo>
                    <a:cubicBezTo>
                      <a:pt x="340104" y="1726"/>
                      <a:pt x="414430" y="77607"/>
                      <a:pt x="414430" y="171035"/>
                    </a:cubicBezTo>
                    <a:cubicBezTo>
                      <a:pt x="414430" y="196118"/>
                      <a:pt x="409072" y="219993"/>
                      <a:pt x="399392" y="241451"/>
                    </a:cubicBezTo>
                    <a:cubicBezTo>
                      <a:pt x="397375" y="248067"/>
                      <a:pt x="395301" y="254625"/>
                      <a:pt x="393457" y="261241"/>
                    </a:cubicBezTo>
                    <a:cubicBezTo>
                      <a:pt x="391499" y="268202"/>
                      <a:pt x="390289" y="274703"/>
                      <a:pt x="390346" y="280916"/>
                    </a:cubicBezTo>
                    <a:cubicBezTo>
                      <a:pt x="390346" y="282987"/>
                      <a:pt x="390519" y="285058"/>
                      <a:pt x="390807" y="287014"/>
                    </a:cubicBezTo>
                    <a:cubicBezTo>
                      <a:pt x="392593" y="292882"/>
                      <a:pt x="404981" y="312672"/>
                      <a:pt x="406940" y="316009"/>
                    </a:cubicBezTo>
                    <a:cubicBezTo>
                      <a:pt x="385103" y="339539"/>
                      <a:pt x="356179" y="345004"/>
                      <a:pt x="327659" y="350987"/>
                    </a:cubicBezTo>
                    <a:cubicBezTo>
                      <a:pt x="319247" y="352770"/>
                      <a:pt x="310605" y="353806"/>
                      <a:pt x="301501" y="355014"/>
                    </a:cubicBezTo>
                    <a:cubicBezTo>
                      <a:pt x="298563" y="355532"/>
                      <a:pt x="295567" y="356107"/>
                      <a:pt x="292571" y="356682"/>
                    </a:cubicBezTo>
                    <a:lnTo>
                      <a:pt x="307090" y="398967"/>
                    </a:lnTo>
                    <a:cubicBezTo>
                      <a:pt x="307090" y="398967"/>
                      <a:pt x="307493" y="460696"/>
                      <a:pt x="247745" y="498262"/>
                    </a:cubicBezTo>
                    <a:lnTo>
                      <a:pt x="247341" y="498262"/>
                    </a:lnTo>
                    <a:cubicBezTo>
                      <a:pt x="187593" y="460696"/>
                      <a:pt x="187996" y="398967"/>
                      <a:pt x="187996" y="398967"/>
                    </a:cubicBezTo>
                    <a:lnTo>
                      <a:pt x="202515" y="356682"/>
                    </a:lnTo>
                    <a:cubicBezTo>
                      <a:pt x="199519" y="356107"/>
                      <a:pt x="196523" y="355532"/>
                      <a:pt x="193585" y="355014"/>
                    </a:cubicBezTo>
                    <a:cubicBezTo>
                      <a:pt x="184481" y="353806"/>
                      <a:pt x="175839" y="352770"/>
                      <a:pt x="167427" y="350987"/>
                    </a:cubicBezTo>
                    <a:cubicBezTo>
                      <a:pt x="138907" y="345004"/>
                      <a:pt x="109983" y="339539"/>
                      <a:pt x="88146" y="316009"/>
                    </a:cubicBezTo>
                    <a:cubicBezTo>
                      <a:pt x="90105" y="312672"/>
                      <a:pt x="102493" y="292882"/>
                      <a:pt x="104221" y="287014"/>
                    </a:cubicBezTo>
                    <a:cubicBezTo>
                      <a:pt x="104567" y="285058"/>
                      <a:pt x="104740" y="282987"/>
                      <a:pt x="104740" y="280916"/>
                    </a:cubicBezTo>
                    <a:cubicBezTo>
                      <a:pt x="104797" y="274703"/>
                      <a:pt x="103530" y="268202"/>
                      <a:pt x="101629" y="261241"/>
                    </a:cubicBezTo>
                    <a:cubicBezTo>
                      <a:pt x="99785" y="254625"/>
                      <a:pt x="97711" y="248067"/>
                      <a:pt x="95694" y="241451"/>
                    </a:cubicBezTo>
                    <a:cubicBezTo>
                      <a:pt x="86014" y="219993"/>
                      <a:pt x="80656" y="196118"/>
                      <a:pt x="80656" y="171035"/>
                    </a:cubicBezTo>
                    <a:cubicBezTo>
                      <a:pt x="80656" y="77607"/>
                      <a:pt x="154982" y="1726"/>
                      <a:pt x="247341" y="0"/>
                    </a:cubicBezTo>
                    <a:close/>
                  </a:path>
                </a:pathLst>
              </a:custGeom>
              <a:solidFill>
                <a:srgbClr val="2F3262"/>
              </a:solidFill>
              <a:ln>
                <a:solidFill>
                  <a:srgbClr val="2F3262"/>
                </a:solidFill>
              </a:ln>
            </p:spPr>
            <p:txBody>
              <a:bodyPr/>
              <a:lstStyle/>
              <a:p>
                <a:endParaRPr lang="zh-CN" altLang="en-US">
                  <a:solidFill>
                    <a:srgbClr val="2F3262"/>
                  </a:solidFill>
                  <a:latin typeface="汉仪雅酷黑 75W" panose="020b0804020202020204" pitchFamily="34" charset="-122"/>
                  <a:ea typeface="汉仪雅酷黑 75W" panose="020b0804020202020204" pitchFamily="34" charset="-122"/>
                </a:endParaRPr>
              </a:p>
            </p:txBody>
          </p:sp>
        </p:grpSp>
        <p:grpSp>
          <p:nvGrpSpPr>
            <p:cNvPr id="19" name="组合 18"/>
            <p:cNvGrpSpPr/>
            <p:nvPr/>
          </p:nvGrpSpPr>
          <p:grpSpPr>
            <a:xfrm>
              <a:off x="3163675" y="5527171"/>
              <a:ext cx="343097" cy="342581"/>
              <a:chOff x="3347136" y="4987647"/>
              <a:chExt cx="343097" cy="342581"/>
            </a:xfrm>
          </p:grpSpPr>
          <p:sp>
            <p:nvSpPr>
              <p:cNvPr id="20" name="椭圆 19"/>
              <p:cNvSpPr/>
              <p:nvPr/>
            </p:nvSpPr>
            <p:spPr>
              <a:xfrm>
                <a:off x="3348133" y="4988386"/>
                <a:ext cx="341102" cy="341102"/>
              </a:xfrm>
              <a:prstGeom prst="ellipse">
                <a:avLst/>
              </a:prstGeom>
              <a:solidFill>
                <a:srgbClr val="2F32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sp>
            <p:nvSpPr>
              <p:cNvPr id="21" name="clock_142078"/>
              <p:cNvSpPr>
                <a:spLocks noChangeAspect="1"/>
              </p:cNvSpPr>
              <p:nvPr/>
            </p:nvSpPr>
            <p:spPr bwMode="auto">
              <a:xfrm>
                <a:off x="3347136" y="4987647"/>
                <a:ext cx="343097" cy="342581"/>
              </a:xfrm>
              <a:custGeom>
                <a:gdLst>
                  <a:gd name="connsiteX0" fmla="*/ 285725 w 609191"/>
                  <a:gd name="connsiteY0" fmla="*/ 106554 h 608274"/>
                  <a:gd name="connsiteX1" fmla="*/ 323401 w 609191"/>
                  <a:gd name="connsiteY1" fmla="*/ 106554 h 608274"/>
                  <a:gd name="connsiteX2" fmla="*/ 323401 w 609191"/>
                  <a:gd name="connsiteY2" fmla="*/ 322625 h 608274"/>
                  <a:gd name="connsiteX3" fmla="*/ 106765 w 609191"/>
                  <a:gd name="connsiteY3" fmla="*/ 322625 h 608274"/>
                  <a:gd name="connsiteX4" fmla="*/ 106765 w 609191"/>
                  <a:gd name="connsiteY4" fmla="*/ 284998 h 608274"/>
                  <a:gd name="connsiteX5" fmla="*/ 285725 w 609191"/>
                  <a:gd name="connsiteY5" fmla="*/ 284998 h 608274"/>
                  <a:gd name="connsiteX6" fmla="*/ 304548 w 609191"/>
                  <a:gd name="connsiteY6" fmla="*/ 37623 h 608274"/>
                  <a:gd name="connsiteX7" fmla="*/ 37680 w 609191"/>
                  <a:gd name="connsiteY7" fmla="*/ 304090 h 608274"/>
                  <a:gd name="connsiteX8" fmla="*/ 304548 w 609191"/>
                  <a:gd name="connsiteY8" fmla="*/ 570651 h 608274"/>
                  <a:gd name="connsiteX9" fmla="*/ 571511 w 609191"/>
                  <a:gd name="connsiteY9" fmla="*/ 304090 h 608274"/>
                  <a:gd name="connsiteX10" fmla="*/ 304548 w 609191"/>
                  <a:gd name="connsiteY10" fmla="*/ 37623 h 608274"/>
                  <a:gd name="connsiteX11" fmla="*/ 304548 w 609191"/>
                  <a:gd name="connsiteY11" fmla="*/ 0 h 608274"/>
                  <a:gd name="connsiteX12" fmla="*/ 519984 w 609191"/>
                  <a:gd name="connsiteY12" fmla="*/ 89073 h 608274"/>
                  <a:gd name="connsiteX13" fmla="*/ 609191 w 609191"/>
                  <a:gd name="connsiteY13" fmla="*/ 304090 h 608274"/>
                  <a:gd name="connsiteX14" fmla="*/ 519984 w 609191"/>
                  <a:gd name="connsiteY14" fmla="*/ 519201 h 608274"/>
                  <a:gd name="connsiteX15" fmla="*/ 304548 w 609191"/>
                  <a:gd name="connsiteY15" fmla="*/ 608274 h 608274"/>
                  <a:gd name="connsiteX16" fmla="*/ 89207 w 609191"/>
                  <a:gd name="connsiteY16" fmla="*/ 519201 h 608274"/>
                  <a:gd name="connsiteX17" fmla="*/ 0 w 609191"/>
                  <a:gd name="connsiteY17" fmla="*/ 304090 h 608274"/>
                  <a:gd name="connsiteX18" fmla="*/ 89207 w 609191"/>
                  <a:gd name="connsiteY18" fmla="*/ 89073 h 608274"/>
                  <a:gd name="connsiteX19" fmla="*/ 304548 w 609191"/>
                  <a:gd name="connsiteY19" fmla="*/ 0 h 6082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191" h="608274">
                    <a:moveTo>
                      <a:pt x="285725" y="106554"/>
                    </a:moveTo>
                    <a:lnTo>
                      <a:pt x="323401" y="106554"/>
                    </a:lnTo>
                    <a:lnTo>
                      <a:pt x="323401" y="322625"/>
                    </a:lnTo>
                    <a:lnTo>
                      <a:pt x="106765" y="322625"/>
                    </a:lnTo>
                    <a:lnTo>
                      <a:pt x="106765" y="284998"/>
                    </a:lnTo>
                    <a:lnTo>
                      <a:pt x="285725" y="284998"/>
                    </a:lnTo>
                    <a:close/>
                    <a:moveTo>
                      <a:pt x="304548" y="37623"/>
                    </a:moveTo>
                    <a:cubicBezTo>
                      <a:pt x="157408" y="37623"/>
                      <a:pt x="37680" y="157171"/>
                      <a:pt x="37680" y="304090"/>
                    </a:cubicBezTo>
                    <a:cubicBezTo>
                      <a:pt x="37680" y="451103"/>
                      <a:pt x="157408" y="570651"/>
                      <a:pt x="304548" y="570651"/>
                    </a:cubicBezTo>
                    <a:cubicBezTo>
                      <a:pt x="451783" y="570651"/>
                      <a:pt x="571511" y="451103"/>
                      <a:pt x="571511" y="304090"/>
                    </a:cubicBezTo>
                    <a:cubicBezTo>
                      <a:pt x="571511" y="157171"/>
                      <a:pt x="451783" y="37623"/>
                      <a:pt x="304548" y="37623"/>
                    </a:cubicBezTo>
                    <a:close/>
                    <a:moveTo>
                      <a:pt x="304548" y="0"/>
                    </a:moveTo>
                    <a:cubicBezTo>
                      <a:pt x="385937" y="0"/>
                      <a:pt x="462428" y="31603"/>
                      <a:pt x="519984" y="89073"/>
                    </a:cubicBezTo>
                    <a:cubicBezTo>
                      <a:pt x="577446" y="146543"/>
                      <a:pt x="609191" y="222918"/>
                      <a:pt x="609191" y="304090"/>
                    </a:cubicBezTo>
                    <a:cubicBezTo>
                      <a:pt x="609191" y="385356"/>
                      <a:pt x="577446" y="461732"/>
                      <a:pt x="519984" y="519201"/>
                    </a:cubicBezTo>
                    <a:cubicBezTo>
                      <a:pt x="462428" y="576577"/>
                      <a:pt x="385937" y="608274"/>
                      <a:pt x="304548" y="608274"/>
                    </a:cubicBezTo>
                    <a:cubicBezTo>
                      <a:pt x="223254" y="608274"/>
                      <a:pt x="146764" y="576577"/>
                      <a:pt x="89207" y="519201"/>
                    </a:cubicBezTo>
                    <a:cubicBezTo>
                      <a:pt x="31651" y="461732"/>
                      <a:pt x="0" y="385356"/>
                      <a:pt x="0" y="304090"/>
                    </a:cubicBezTo>
                    <a:cubicBezTo>
                      <a:pt x="0" y="222918"/>
                      <a:pt x="31651" y="146543"/>
                      <a:pt x="89207" y="89073"/>
                    </a:cubicBezTo>
                    <a:cubicBezTo>
                      <a:pt x="146764" y="31603"/>
                      <a:pt x="223254" y="0"/>
                      <a:pt x="304548" y="0"/>
                    </a:cubicBezTo>
                    <a:close/>
                  </a:path>
                </a:pathLst>
              </a:custGeom>
              <a:solidFill>
                <a:srgbClr val="2F3262"/>
              </a:solidFill>
              <a:ln w="9525">
                <a:solidFill>
                  <a:schemeClr val="bg1"/>
                </a:solidFill>
              </a:ln>
            </p:spPr>
            <p:txBody>
              <a:bodyPr/>
              <a:lstStyle/>
              <a:p/>
            </p:txBody>
          </p:sp>
        </p:grpSp>
      </p:grpSp>
      <p:grpSp>
        <p:nvGrpSpPr>
          <p:cNvPr id="26" name="组合 25"/>
          <p:cNvGrpSpPr/>
          <p:nvPr/>
        </p:nvGrpSpPr>
        <p:grpSpPr>
          <a:xfrm>
            <a:off x="1123502" y="3993046"/>
            <a:ext cx="5040560" cy="461664"/>
            <a:chOff x="2341040" y="3905001"/>
            <a:chExt cx="4573393" cy="461664"/>
          </a:xfrm>
        </p:grpSpPr>
        <p:sp>
          <p:nvSpPr>
            <p:cNvPr id="27" name="矩形 26"/>
            <p:cNvSpPr/>
            <p:nvPr/>
          </p:nvSpPr>
          <p:spPr>
            <a:xfrm>
              <a:off x="2442137" y="3905001"/>
              <a:ext cx="4392285" cy="461664"/>
            </a:xfrm>
            <a:prstGeom prst="rect">
              <a:avLst/>
            </a:prstGeom>
            <a:ln w="25400">
              <a:solidFill>
                <a:srgbClr val="2F3262"/>
              </a:solidFill>
            </a:ln>
          </p:spPr>
          <p:txBody>
            <a:bodyPr wrap="square">
              <a:spAutoFit/>
            </a:bodyPr>
            <a:lstStyle/>
            <a:p>
              <a:pPr algn="dist">
                <a:defRPr/>
              </a:pP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专业</a:t>
              </a:r>
              <a:r>
                <a:rPr lang="en-US" altLang="zh-CN" sz="2400" b="1" kern="0">
                  <a:solidFill>
                    <a:srgbClr val="2F3262"/>
                  </a:solidFill>
                  <a:latin typeface="汉仪雅酷黑 75W" panose="020b0804020202020204" pitchFamily="34" charset="-122"/>
                  <a:ea typeface="汉仪雅酷黑 75W" panose="020b0804020202020204" pitchFamily="34" charset="-122"/>
                  <a:cs typeface="+mn-ea"/>
                  <a:sym typeface="+mn-lt"/>
                </a:rPr>
                <a:t>·</a:t>
              </a: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严谨</a:t>
              </a:r>
              <a:r>
                <a:rPr lang="en-US" altLang="zh-CN" sz="2400" b="1" kern="0">
                  <a:solidFill>
                    <a:srgbClr val="2F3262"/>
                  </a:solidFill>
                  <a:latin typeface="汉仪雅酷黑 75W" panose="020b0804020202020204" pitchFamily="34" charset="-122"/>
                  <a:ea typeface="汉仪雅酷黑 75W" panose="020b0804020202020204" pitchFamily="34" charset="-122"/>
                  <a:cs typeface="+mn-ea"/>
                  <a:sym typeface="+mn-lt"/>
                </a:rPr>
                <a:t>·</a:t>
              </a: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创新</a:t>
              </a:r>
              <a:r>
                <a:rPr lang="en-US" altLang="zh-CN" sz="2400" b="1" kern="0">
                  <a:solidFill>
                    <a:srgbClr val="2F3262"/>
                  </a:solidFill>
                  <a:latin typeface="汉仪雅酷黑 75W" panose="020b0804020202020204" pitchFamily="34" charset="-122"/>
                  <a:ea typeface="汉仪雅酷黑 75W" panose="020b0804020202020204" pitchFamily="34" charset="-122"/>
                  <a:cs typeface="+mn-ea"/>
                  <a:sym typeface="+mn-lt"/>
                </a:rPr>
                <a:t>·</a:t>
              </a: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勤奋</a:t>
              </a:r>
              <a:endPar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nvGrpSpPr>
            <p:cNvPr id="28" name="组合 27"/>
            <p:cNvGrpSpPr/>
            <p:nvPr/>
          </p:nvGrpSpPr>
          <p:grpSpPr>
            <a:xfrm>
              <a:off x="2341040" y="3940064"/>
              <a:ext cx="4573393" cy="360000"/>
              <a:chOff x="2214040" y="3647964"/>
              <a:chExt cx="4573393" cy="360000"/>
            </a:xfrm>
          </p:grpSpPr>
          <p:sp>
            <p:nvSpPr>
              <p:cNvPr id="29" name="矩形 28"/>
              <p:cNvSpPr/>
              <p:nvPr/>
            </p:nvSpPr>
            <p:spPr>
              <a:xfrm>
                <a:off x="2214040" y="3647964"/>
                <a:ext cx="149573" cy="360000"/>
              </a:xfrm>
              <a:prstGeom prst="rect">
                <a:avLst/>
              </a:prstGeom>
              <a:solidFill>
                <a:srgbClr val="2F3262"/>
              </a:solidFill>
              <a:ln>
                <a:solidFill>
                  <a:srgbClr val="2F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sp>
            <p:nvSpPr>
              <p:cNvPr id="34" name="矩形 33"/>
              <p:cNvSpPr/>
              <p:nvPr/>
            </p:nvSpPr>
            <p:spPr>
              <a:xfrm>
                <a:off x="6637860" y="3647964"/>
                <a:ext cx="149573" cy="360000"/>
              </a:xfrm>
              <a:prstGeom prst="rect">
                <a:avLst/>
              </a:prstGeom>
              <a:solidFill>
                <a:srgbClr val="2F3262"/>
              </a:solidFill>
              <a:ln>
                <a:solidFill>
                  <a:srgbClr val="2F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grpSp>
      </p:grpSp>
      <p:grpSp>
        <p:nvGrpSpPr>
          <p:cNvPr id="4" name="组合 3"/>
          <p:cNvGrpSpPr/>
          <p:nvPr/>
        </p:nvGrpSpPr>
        <p:grpSpPr>
          <a:xfrm>
            <a:off x="825685" y="1241433"/>
            <a:ext cx="5636195" cy="2792201"/>
            <a:chOff x="825685" y="1241433"/>
            <a:chExt cx="5636195" cy="2792201"/>
          </a:xfrm>
        </p:grpSpPr>
        <p:sp>
          <p:nvSpPr>
            <p:cNvPr id="15" name="矩形 14"/>
            <p:cNvSpPr/>
            <p:nvPr/>
          </p:nvSpPr>
          <p:spPr>
            <a:xfrm>
              <a:off x="859850" y="1241433"/>
              <a:ext cx="5567865" cy="1391150"/>
            </a:xfrm>
            <a:prstGeom prst="rect">
              <a:avLst/>
            </a:prstGeom>
            <a:noFill/>
          </p:spPr>
          <p:txBody>
            <a:bodyPr wrap="square">
              <a:spAutoFit/>
            </a:bodyPr>
            <a:lstStyle/>
            <a:p>
              <a:pPr algn="dist">
                <a:lnSpc>
                  <a:spcPts val="9990"/>
                </a:lnSpc>
              </a:pPr>
              <a:r>
                <a:rPr lang="zh-CN" altLang="en-US" sz="9600" spc="-300">
                  <a:ln w="44450">
                    <a:noFill/>
                  </a:ln>
                  <a:solidFill>
                    <a:srgbClr val="2F3262"/>
                  </a:solidFill>
                  <a:latin typeface="汉仪雅酷黑 75W" panose="020b0804020202020204" pitchFamily="34" charset="-122"/>
                  <a:ea typeface="汉仪雅酷黑 75W" panose="020b0804020202020204" pitchFamily="34" charset="-122"/>
                  <a:cs typeface="+mn-ea"/>
                  <a:sym typeface="+mn-lt"/>
                </a:rPr>
                <a:t>员</a:t>
              </a:r>
              <a:r>
                <a:rPr lang="zh-CN" altLang="en-US"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rPr>
                <a:t>工转正</a:t>
              </a:r>
              <a:endParaRPr lang="en-US" altLang="zh-CN"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33" name="矩形 32"/>
            <p:cNvSpPr/>
            <p:nvPr/>
          </p:nvSpPr>
          <p:spPr>
            <a:xfrm>
              <a:off x="825685" y="2642484"/>
              <a:ext cx="5636195" cy="1391150"/>
            </a:xfrm>
            <a:prstGeom prst="rect">
              <a:avLst/>
            </a:prstGeom>
            <a:noFill/>
          </p:spPr>
          <p:txBody>
            <a:bodyPr wrap="square">
              <a:spAutoFit/>
            </a:bodyPr>
            <a:lstStyle/>
            <a:p>
              <a:pPr algn="dist">
                <a:lnSpc>
                  <a:spcPts val="9990"/>
                </a:lnSpc>
              </a:pPr>
              <a:r>
                <a:rPr lang="zh-CN" altLang="en-US"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rPr>
                <a:t>述职报告</a:t>
              </a:r>
              <a:endParaRPr lang="en-US" altLang="zh-CN"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pic>
        <p:nvPicPr>
          <p:cNvPr id="39" name="企业激进励志团结的配乐">
            <a:hlinkClick action="ppaction://media"/>
          </p:cNvPr>
          <p:cNvPicPr>
            <a:picLocks noChangeAspect="1"/>
          </p:cNvPicPr>
          <p:nvPr>
            <a:audioFile r:link="rId4"/>
            <p:extLst>
              <p:ext uri="{DAA4B4D4-6D71-4841-9C94-3DE7FCFB9230}">
                <p14:media xmlns:p14="http://schemas.microsoft.com/office/powerpoint/2010/main" r:embed="rId5">
                  <p14:trim st="18240.000000"/>
                </p14:media>
              </p:ext>
            </p:extLst>
          </p:nvPr>
        </p:nvPicPr>
        <p:blipFill>
          <a:blip r:embed="rId3"/>
          <a:stretch>
            <a:fillRect/>
          </a:stretch>
        </p:blipFill>
        <p:spPr>
          <a:xfrm>
            <a:off x="6206990" y="-2394466"/>
            <a:ext cx="609283" cy="609283"/>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par>
                          <p:cTn id="8" fill="hold" nodeType="afterGroup">
                            <p:stCondLst>
                              <p:cond delay="1"/>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nodeType="afterGroup">
                            <p:stCondLst>
                              <p:cond delay="751"/>
                            </p:stCondLst>
                            <p:childTnLst>
                              <p:par>
                                <p:cTn id="13" presetID="49" presetClass="entr" presetSubtype="0" decel="10000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750" fill="hold"/>
                                        <p:tgtEl>
                                          <p:spTgt spid="38"/>
                                        </p:tgtEl>
                                        <p:attrNameLst>
                                          <p:attrName>ppt_w</p:attrName>
                                        </p:attrNameLst>
                                      </p:cBhvr>
                                      <p:tavLst>
                                        <p:tav tm="0">
                                          <p:val>
                                            <p:fltVal val="0"/>
                                          </p:val>
                                        </p:tav>
                                        <p:tav tm="100000">
                                          <p:val>
                                            <p:strVal val="#ppt_w"/>
                                          </p:val>
                                        </p:tav>
                                      </p:tavLst>
                                    </p:anim>
                                    <p:anim calcmode="lin" valueType="num">
                                      <p:cBhvr>
                                        <p:cTn id="16" dur="750" fill="hold"/>
                                        <p:tgtEl>
                                          <p:spTgt spid="38"/>
                                        </p:tgtEl>
                                        <p:attrNameLst>
                                          <p:attrName>ppt_h</p:attrName>
                                        </p:attrNameLst>
                                      </p:cBhvr>
                                      <p:tavLst>
                                        <p:tav tm="0">
                                          <p:val>
                                            <p:fltVal val="0"/>
                                          </p:val>
                                        </p:tav>
                                        <p:tav tm="100000">
                                          <p:val>
                                            <p:strVal val="#ppt_h"/>
                                          </p:val>
                                        </p:tav>
                                      </p:tavLst>
                                    </p:anim>
                                    <p:anim calcmode="lin" valueType="num">
                                      <p:cBhvr>
                                        <p:cTn id="17" dur="750" fill="hold"/>
                                        <p:tgtEl>
                                          <p:spTgt spid="38"/>
                                        </p:tgtEl>
                                        <p:attrNameLst>
                                          <p:attrName>style.rotation</p:attrName>
                                        </p:attrNameLst>
                                      </p:cBhvr>
                                      <p:tavLst>
                                        <p:tav tm="0">
                                          <p:val>
                                            <p:fltVal val="360"/>
                                          </p:val>
                                        </p:tav>
                                        <p:tav tm="100000">
                                          <p:val>
                                            <p:fltVal val="0"/>
                                          </p:val>
                                        </p:tav>
                                      </p:tavLst>
                                    </p:anim>
                                    <p:animEffect transition="in" filter="fade">
                                      <p:cBhvr>
                                        <p:cTn id="18" dur="750"/>
                                        <p:tgtEl>
                                          <p:spTgt spid="38"/>
                                        </p:tgtEl>
                                      </p:cBhvr>
                                    </p:animEffect>
                                  </p:childTnLst>
                                </p:cTn>
                              </p:par>
                            </p:childTnLst>
                          </p:cTn>
                        </p:par>
                        <p:par>
                          <p:cTn id="19" fill="hold" nodeType="afterGroup">
                            <p:stCondLst>
                              <p:cond delay="1501"/>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childTnLst>
                          </p:cTn>
                        </p:par>
                        <p:par>
                          <p:cTn id="23" fill="hold" nodeType="afterGroup">
                            <p:stCondLst>
                              <p:cond delay="2251"/>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50"/>
                                        <p:tgtEl>
                                          <p:spTgt spid="10"/>
                                        </p:tgtEl>
                                      </p:cBhvr>
                                    </p:animEffect>
                                  </p:childTnLst>
                                </p:cTn>
                              </p:par>
                            </p:childTnLst>
                          </p:cTn>
                        </p:par>
                        <p:par>
                          <p:cTn id="27" fill="hold" nodeType="afterGroup">
                            <p:stCondLst>
                              <p:cond delay="3001"/>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50"/>
                                        <p:tgtEl>
                                          <p:spTgt spid="13"/>
                                        </p:tgtEl>
                                      </p:cBhvr>
                                    </p:animEffect>
                                  </p:childTnLst>
                                </p:cTn>
                              </p:par>
                            </p:childTnLst>
                          </p:cTn>
                        </p:par>
                        <p:par>
                          <p:cTn id="31" fill="hold" nodeType="afterGroup">
                            <p:stCondLst>
                              <p:cond delay="3751"/>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Effect transition="in" filter="fade">
                                      <p:cBhvr>
                                        <p:cTn id="36" dur="750"/>
                                        <p:tgtEl>
                                          <p:spTgt spid="4"/>
                                        </p:tgtEl>
                                      </p:cBhvr>
                                    </p:animEffect>
                                  </p:childTnLst>
                                </p:cTn>
                              </p:par>
                            </p:childTnLst>
                          </p:cTn>
                        </p:par>
                        <p:par>
                          <p:cTn id="37" fill="hold" nodeType="afterGroup">
                            <p:stCondLst>
                              <p:cond delay="4501"/>
                            </p:stCondLst>
                            <p:childTnLst>
                              <p:par>
                                <p:cTn id="38" presetID="16" presetClass="entr" presetSubtype="2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750"/>
                                        <p:tgtEl>
                                          <p:spTgt spid="26"/>
                                        </p:tgtEl>
                                      </p:cBhvr>
                                    </p:animEffect>
                                  </p:childTnLst>
                                </p:cTn>
                              </p:par>
                            </p:childTnLst>
                          </p:cTn>
                        </p:par>
                        <p:par>
                          <p:cTn id="41" fill="hold" nodeType="afterGroup">
                            <p:stCondLst>
                              <p:cond delay="5251"/>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50"/>
                                        <p:tgtEl>
                                          <p:spTgt spid="16"/>
                                        </p:tgtEl>
                                      </p:cBhvr>
                                    </p:animEffect>
                                    <p:anim calcmode="lin" valueType="num">
                                      <p:cBhvr>
                                        <p:cTn id="45" dur="750" fill="hold"/>
                                        <p:tgtEl>
                                          <p:spTgt spid="16"/>
                                        </p:tgtEl>
                                        <p:attrNameLst>
                                          <p:attrName>ppt_x</p:attrName>
                                        </p:attrNameLst>
                                      </p:cBhvr>
                                      <p:tavLst>
                                        <p:tav tm="0">
                                          <p:val>
                                            <p:strVal val="#ppt_x"/>
                                          </p:val>
                                        </p:tav>
                                        <p:tav tm="100000">
                                          <p:val>
                                            <p:strVal val="#ppt_x"/>
                                          </p:val>
                                        </p:tav>
                                      </p:tavLst>
                                    </p:anim>
                                    <p:anim calcmode="lin" valueType="num">
                                      <p:cBhvr>
                                        <p:cTn id="4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9"/>
                </p:tgtEl>
              </p:cMediaNode>
            </p:audio>
          </p:childTnLst>
        </p:cTn>
      </p:par>
    </p:tnLst>
    <p:bldLst>
      <p:bldP spid="10" grpId="0" animBg="1"/>
      <p:bldP spid="11" grpId="0" animBg="1"/>
      <p:bldP spid="13"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9232642" y="2710279"/>
            <a:ext cx="1551523" cy="1500739"/>
            <a:chOff x="8403431" y="2345212"/>
            <a:chExt cx="1551523" cy="1500739"/>
          </a:xfrm>
        </p:grpSpPr>
        <p:grpSp>
          <p:nvGrpSpPr>
            <p:cNvPr id="10" name="组合 9"/>
            <p:cNvGrpSpPr/>
            <p:nvPr/>
          </p:nvGrpSpPr>
          <p:grpSpPr>
            <a:xfrm>
              <a:off x="8403431" y="2345212"/>
              <a:ext cx="1551523" cy="1500739"/>
              <a:chOff x="4270131" y="2544096"/>
              <a:chExt cx="2999626" cy="1075913"/>
            </a:xfrm>
          </p:grpSpPr>
          <p:sp>
            <p:nvSpPr>
              <p:cNvPr id="9" name="矩形: 圆角 8"/>
              <p:cNvSpPr/>
              <p:nvPr/>
            </p:nvSpPr>
            <p:spPr bwMode="auto">
              <a:xfrm>
                <a:off x="4270131" y="2544096"/>
                <a:ext cx="2999626" cy="1075913"/>
              </a:xfrm>
              <a:prstGeom prst="roundRect">
                <a:avLst>
                  <a:gd name="adj" fmla="val 0"/>
                </a:avLst>
              </a:prstGeom>
              <a:solidFill>
                <a:schemeClr val="tx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TextBox 83"/>
              <p:cNvSpPr txBox="1"/>
              <p:nvPr/>
            </p:nvSpPr>
            <p:spPr>
              <a:xfrm>
                <a:off x="4634335" y="2747003"/>
                <a:ext cx="2271215" cy="684020"/>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2800">
                    <a:solidFill>
                      <a:schemeClr val="accent3"/>
                    </a:solidFill>
                    <a:latin typeface="+mn-lt"/>
                    <a:ea typeface="+mn-ea"/>
                    <a:cs typeface="+mn-ea"/>
                    <a:sym typeface="+mn-lt"/>
                  </a:rPr>
                  <a:t>客  户发  展</a:t>
                </a:r>
                <a:endParaRPr lang="zh-CN" altLang="en-US" sz="2800">
                  <a:solidFill>
                    <a:schemeClr val="accent3"/>
                  </a:solidFill>
                  <a:latin typeface="+mn-lt"/>
                  <a:ea typeface="+mn-ea"/>
                  <a:cs typeface="+mn-ea"/>
                  <a:sym typeface="+mn-lt"/>
                </a:endParaRPr>
              </a:p>
            </p:txBody>
          </p:sp>
        </p:grpSp>
        <p:sp>
          <p:nvSpPr>
            <p:cNvPr id="36" name="矩形: 圆角 35"/>
            <p:cNvSpPr/>
            <p:nvPr/>
          </p:nvSpPr>
          <p:spPr bwMode="auto">
            <a:xfrm>
              <a:off x="8495115" y="2430489"/>
              <a:ext cx="1368152" cy="1349601"/>
            </a:xfrm>
            <a:prstGeom prst="roundRect">
              <a:avLst>
                <a:gd name="adj" fmla="val 0"/>
              </a:avLst>
            </a:prstGeom>
            <a:noFill/>
            <a:ln w="2857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8" name="组合 57"/>
          <p:cNvGrpSpPr/>
          <p:nvPr/>
        </p:nvGrpSpPr>
        <p:grpSpPr>
          <a:xfrm>
            <a:off x="8050499" y="1501792"/>
            <a:ext cx="1025110" cy="4166429"/>
            <a:chOff x="8050499" y="1501792"/>
            <a:chExt cx="1025110" cy="4166429"/>
          </a:xfrm>
        </p:grpSpPr>
        <p:sp>
          <p:nvSpPr>
            <p:cNvPr id="7" name="左大括号 6"/>
            <p:cNvSpPr/>
            <p:nvPr/>
          </p:nvSpPr>
          <p:spPr bwMode="auto">
            <a:xfrm flipH="1">
              <a:off x="8521195" y="1501792"/>
              <a:ext cx="554414" cy="4166429"/>
            </a:xfrm>
            <a:prstGeom prst="leftBrace">
              <a:avLst/>
            </a:prstGeom>
            <a:noFill/>
            <a:ln w="2857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左大括号 7"/>
            <p:cNvSpPr/>
            <p:nvPr/>
          </p:nvSpPr>
          <p:spPr bwMode="auto">
            <a:xfrm flipH="1">
              <a:off x="8050499" y="2406416"/>
              <a:ext cx="313663" cy="2357180"/>
            </a:xfrm>
            <a:prstGeom prst="leftBrace">
              <a:avLst/>
            </a:prstGeom>
            <a:noFill/>
            <a:ln w="2857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9" name="组合 58"/>
          <p:cNvGrpSpPr/>
          <p:nvPr/>
        </p:nvGrpSpPr>
        <p:grpSpPr>
          <a:xfrm>
            <a:off x="1383770" y="1338627"/>
            <a:ext cx="6538174" cy="4665932"/>
            <a:chOff x="1383770" y="1338627"/>
            <a:chExt cx="6538174" cy="4665932"/>
          </a:xfrm>
        </p:grpSpPr>
        <p:grpSp>
          <p:nvGrpSpPr>
            <p:cNvPr id="5" name="组合 4"/>
            <p:cNvGrpSpPr/>
            <p:nvPr/>
          </p:nvGrpSpPr>
          <p:grpSpPr>
            <a:xfrm>
              <a:off x="1490663" y="2541002"/>
              <a:ext cx="5742907" cy="1044005"/>
              <a:chOff x="4258007" y="4791679"/>
              <a:chExt cx="7570315" cy="1319842"/>
            </a:xfrm>
          </p:grpSpPr>
          <p:sp>
            <p:nvSpPr>
              <p:cNvPr id="22" name="TextBox 76"/>
              <p:cNvSpPr txBox="1"/>
              <p:nvPr/>
            </p:nvSpPr>
            <p:spPr>
              <a:xfrm>
                <a:off x="9445104" y="4791679"/>
                <a:ext cx="2383218" cy="428005"/>
              </a:xfrm>
              <a:prstGeom prst="rect">
                <a:avLst/>
              </a:prstGeom>
              <a:noFill/>
            </p:spPr>
            <p:txBody>
              <a:bodyPr wrap="square" rtlCol="0">
                <a:spAutoFit/>
              </a:bodyPr>
              <a:lstStyle/>
              <a:p>
                <a:pPr algn="r"/>
                <a:r>
                  <a:rPr lang="zh-CN" altLang="en-US" sz="1600" b="1">
                    <a:solidFill>
                      <a:schemeClr val="bg1"/>
                    </a:solidFill>
                    <a:latin typeface="+mn-lt"/>
                    <a:ea typeface="+mn-ea"/>
                    <a:cs typeface="+mn-ea"/>
                    <a:sym typeface="+mn-lt"/>
                  </a:rPr>
                  <a:t>消费者日趋理性</a:t>
                </a:r>
                <a:endParaRPr lang="en-US" altLang="zh-CN" sz="1600" b="1">
                  <a:solidFill>
                    <a:schemeClr val="bg1"/>
                  </a:solidFill>
                  <a:latin typeface="+mn-lt"/>
                  <a:ea typeface="+mn-ea"/>
                  <a:cs typeface="+mn-ea"/>
                  <a:sym typeface="+mn-lt"/>
                </a:endParaRPr>
              </a:p>
            </p:txBody>
          </p:sp>
          <p:sp>
            <p:nvSpPr>
              <p:cNvPr id="23" name="文本框 22"/>
              <p:cNvSpPr txBox="1"/>
              <p:nvPr/>
            </p:nvSpPr>
            <p:spPr>
              <a:xfrm>
                <a:off x="4258007" y="5219684"/>
                <a:ext cx="7570315" cy="89183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a:lnSpc>
                    <a:spcPct val="130000"/>
                  </a:lnSpc>
                </a:pPr>
                <a:r>
                  <a:rPr lang="zh-CN" altLang="en-US">
                    <a:solidFill>
                      <a:schemeClr val="bg1"/>
                    </a:solidFill>
                    <a:latin typeface="+mn-lt"/>
                    <a:ea typeface="+mn-ea"/>
                    <a:cs typeface="+mn-ea"/>
                    <a:sym typeface="+mn-lt"/>
                  </a:rPr>
                  <a:t>近两年由于媒体的宣传，消费者日趋理性，选择做某项目的人越来越多。</a:t>
                </a:r>
                <a:endParaRPr lang="zh-CN" altLang="en-US">
                  <a:solidFill>
                    <a:schemeClr val="bg1"/>
                  </a:solidFill>
                  <a:latin typeface="+mn-lt"/>
                  <a:ea typeface="+mn-ea"/>
                  <a:cs typeface="+mn-ea"/>
                  <a:sym typeface="+mn-lt"/>
                </a:endParaRPr>
              </a:p>
            </p:txBody>
          </p:sp>
        </p:grpSp>
        <p:grpSp>
          <p:nvGrpSpPr>
            <p:cNvPr id="3" name="组合 2"/>
            <p:cNvGrpSpPr/>
            <p:nvPr/>
          </p:nvGrpSpPr>
          <p:grpSpPr>
            <a:xfrm>
              <a:off x="1383770" y="1338627"/>
              <a:ext cx="5849800" cy="998342"/>
              <a:chOff x="100708" y="1318759"/>
              <a:chExt cx="7395386" cy="1262117"/>
            </a:xfrm>
          </p:grpSpPr>
          <p:sp>
            <p:nvSpPr>
              <p:cNvPr id="24" name="TextBox 76"/>
              <p:cNvSpPr txBox="1"/>
              <p:nvPr/>
            </p:nvSpPr>
            <p:spPr>
              <a:xfrm>
                <a:off x="5272398" y="1318759"/>
                <a:ext cx="2223696" cy="428004"/>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使用群体的壮大</a:t>
                </a:r>
                <a:endParaRPr lang="en-US" altLang="zh-CN" sz="1600">
                  <a:solidFill>
                    <a:schemeClr val="bg1"/>
                  </a:solidFill>
                  <a:latin typeface="+mn-lt"/>
                  <a:ea typeface="+mn-ea"/>
                  <a:cs typeface="+mn-ea"/>
                  <a:sym typeface="+mn-lt"/>
                </a:endParaRPr>
              </a:p>
            </p:txBody>
          </p:sp>
          <p:sp>
            <p:nvSpPr>
              <p:cNvPr id="25" name="文本框 24"/>
              <p:cNvSpPr txBox="1"/>
              <p:nvPr/>
            </p:nvSpPr>
            <p:spPr>
              <a:xfrm>
                <a:off x="100708" y="1689037"/>
                <a:ext cx="7232971" cy="891839"/>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lt"/>
                    <a:ea typeface="+mn-ea"/>
                    <a:cs typeface="+mn-ea"/>
                    <a:sym typeface="+mn-lt"/>
                  </a:rPr>
                  <a:t>根据某某管理所提供的权威信息，近年新车登记量以每年</a:t>
                </a:r>
                <a:r>
                  <a:rPr lang="en-US" altLang="zh-CN" sz="1600">
                    <a:solidFill>
                      <a:schemeClr val="bg1"/>
                    </a:solidFill>
                    <a:latin typeface="+mn-lt"/>
                    <a:ea typeface="+mn-ea"/>
                    <a:cs typeface="+mn-ea"/>
                    <a:sym typeface="+mn-lt"/>
                  </a:rPr>
                  <a:t>8%</a:t>
                </a:r>
                <a:r>
                  <a:rPr lang="zh-CN" altLang="en-US" sz="1600">
                    <a:solidFill>
                      <a:schemeClr val="bg1"/>
                    </a:solidFill>
                    <a:latin typeface="+mn-lt"/>
                    <a:ea typeface="+mn-ea"/>
                    <a:cs typeface="+mn-ea"/>
                    <a:sym typeface="+mn-lt"/>
                  </a:rPr>
                  <a:t>数量增长，年登记量</a:t>
                </a:r>
                <a:r>
                  <a:rPr lang="en-US" altLang="zh-CN" sz="1600">
                    <a:solidFill>
                      <a:schemeClr val="bg1"/>
                    </a:solidFill>
                    <a:latin typeface="+mn-lt"/>
                    <a:ea typeface="+mn-ea"/>
                    <a:cs typeface="+mn-ea"/>
                    <a:sym typeface="+mn-lt"/>
                  </a:rPr>
                  <a:t>1.2</a:t>
                </a:r>
                <a:r>
                  <a:rPr lang="zh-CN" altLang="en-US" sz="1600">
                    <a:solidFill>
                      <a:schemeClr val="bg1"/>
                    </a:solidFill>
                    <a:latin typeface="+mn-lt"/>
                    <a:ea typeface="+mn-ea"/>
                    <a:cs typeface="+mn-ea"/>
                    <a:sym typeface="+mn-lt"/>
                  </a:rPr>
                  <a:t>万台以上。</a:t>
                </a:r>
                <a:endParaRPr lang="zh-CN" altLang="en-US" sz="1600">
                  <a:solidFill>
                    <a:schemeClr val="bg1"/>
                  </a:solidFill>
                  <a:latin typeface="+mn-lt"/>
                  <a:ea typeface="+mn-ea"/>
                  <a:cs typeface="+mn-ea"/>
                  <a:sym typeface="+mn-lt"/>
                </a:endParaRPr>
              </a:p>
            </p:txBody>
          </p:sp>
        </p:grpSp>
        <p:grpSp>
          <p:nvGrpSpPr>
            <p:cNvPr id="4" name="组合 3"/>
            <p:cNvGrpSpPr/>
            <p:nvPr/>
          </p:nvGrpSpPr>
          <p:grpSpPr>
            <a:xfrm>
              <a:off x="1590582" y="4976241"/>
              <a:ext cx="5642988" cy="965947"/>
              <a:chOff x="6965958" y="1337084"/>
              <a:chExt cx="8624420" cy="1221163"/>
            </a:xfrm>
          </p:grpSpPr>
          <p:sp>
            <p:nvSpPr>
              <p:cNvPr id="26" name="TextBox 76"/>
              <p:cNvSpPr txBox="1"/>
              <p:nvPr/>
            </p:nvSpPr>
            <p:spPr>
              <a:xfrm>
                <a:off x="12729002" y="1337084"/>
                <a:ext cx="2861376" cy="428002"/>
              </a:xfrm>
              <a:prstGeom prst="rect">
                <a:avLst/>
              </a:prstGeom>
              <a:noFill/>
            </p:spPr>
            <p:txBody>
              <a:bodyPr wrap="square" rtlCol="0">
                <a:spAutoFit/>
              </a:bodyPr>
              <a:lstStyle/>
              <a:p>
                <a:pPr algn="r"/>
                <a:r>
                  <a:rPr lang="zh-CN" altLang="en-US" sz="1600" b="1">
                    <a:solidFill>
                      <a:schemeClr val="bg1"/>
                    </a:solidFill>
                    <a:latin typeface="+mn-lt"/>
                    <a:ea typeface="+mn-ea"/>
                    <a:cs typeface="+mn-ea"/>
                    <a:sym typeface="+mn-lt"/>
                  </a:rPr>
                  <a:t>细分市场存在空白</a:t>
                </a:r>
                <a:endParaRPr lang="en-US" altLang="zh-CN" sz="1600" b="1">
                  <a:solidFill>
                    <a:schemeClr val="bg1"/>
                  </a:solidFill>
                  <a:latin typeface="+mn-lt"/>
                  <a:ea typeface="+mn-ea"/>
                  <a:cs typeface="+mn-ea"/>
                  <a:sym typeface="+mn-lt"/>
                </a:endParaRPr>
              </a:p>
            </p:txBody>
          </p:sp>
          <p:sp>
            <p:nvSpPr>
              <p:cNvPr id="27" name="文本框 26"/>
              <p:cNvSpPr txBox="1"/>
              <p:nvPr/>
            </p:nvSpPr>
            <p:spPr>
              <a:xfrm>
                <a:off x="6965958" y="1666407"/>
                <a:ext cx="8624420" cy="891840"/>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a:lnSpc>
                    <a:spcPct val="130000"/>
                  </a:lnSpc>
                </a:pPr>
                <a:r>
                  <a:rPr lang="zh-CN" altLang="en-US">
                    <a:solidFill>
                      <a:schemeClr val="bg1"/>
                    </a:solidFill>
                    <a:latin typeface="+mn-lt"/>
                    <a:ea typeface="+mn-ea"/>
                    <a:cs typeface="+mn-ea"/>
                    <a:sym typeface="+mn-lt"/>
                  </a:rPr>
                  <a:t>海东市虽然同行众多，但是专做某某项目的商家却很少，而客户均需到省城才能享受该服务。</a:t>
                </a:r>
                <a:endParaRPr lang="zh-CN" altLang="en-US">
                  <a:solidFill>
                    <a:schemeClr val="bg1"/>
                  </a:solidFill>
                  <a:latin typeface="+mn-lt"/>
                  <a:ea typeface="+mn-ea"/>
                  <a:cs typeface="+mn-ea"/>
                  <a:sym typeface="+mn-lt"/>
                </a:endParaRPr>
              </a:p>
            </p:txBody>
          </p:sp>
        </p:grpSp>
        <p:grpSp>
          <p:nvGrpSpPr>
            <p:cNvPr id="2" name="组合 1"/>
            <p:cNvGrpSpPr/>
            <p:nvPr/>
          </p:nvGrpSpPr>
          <p:grpSpPr>
            <a:xfrm>
              <a:off x="1490663" y="3789040"/>
              <a:ext cx="5742907" cy="983167"/>
              <a:chOff x="-403658" y="4878295"/>
              <a:chExt cx="7659802" cy="1242931"/>
            </a:xfrm>
          </p:grpSpPr>
          <p:sp>
            <p:nvSpPr>
              <p:cNvPr id="28" name="TextBox 76"/>
              <p:cNvSpPr txBox="1"/>
              <p:nvPr/>
            </p:nvSpPr>
            <p:spPr>
              <a:xfrm>
                <a:off x="5006808" y="4878295"/>
                <a:ext cx="1946711" cy="428004"/>
              </a:xfrm>
              <a:prstGeom prst="rect">
                <a:avLst/>
              </a:prstGeom>
              <a:noFill/>
            </p:spPr>
            <p:txBody>
              <a:bodyPr wrap="square" rtlCol="0">
                <a:spAutoFit/>
              </a:bodyPr>
              <a:lstStyle/>
              <a:p>
                <a:pPr algn="r"/>
                <a:r>
                  <a:rPr lang="zh-CN" altLang="en-US" sz="1600" b="1">
                    <a:solidFill>
                      <a:schemeClr val="bg1"/>
                    </a:solidFill>
                    <a:latin typeface="+mn-lt"/>
                    <a:ea typeface="+mn-ea"/>
                    <a:cs typeface="+mn-ea"/>
                    <a:sym typeface="+mn-lt"/>
                  </a:rPr>
                  <a:t>地理位置较好</a:t>
                </a:r>
                <a:endParaRPr lang="en-US" altLang="zh-CN" sz="1600" b="1">
                  <a:solidFill>
                    <a:schemeClr val="bg1"/>
                  </a:solidFill>
                  <a:latin typeface="+mn-lt"/>
                  <a:ea typeface="+mn-ea"/>
                  <a:cs typeface="+mn-ea"/>
                  <a:sym typeface="+mn-lt"/>
                </a:endParaRPr>
              </a:p>
            </p:txBody>
          </p:sp>
          <p:sp>
            <p:nvSpPr>
              <p:cNvPr id="29" name="文本框 28"/>
              <p:cNvSpPr txBox="1"/>
              <p:nvPr/>
            </p:nvSpPr>
            <p:spPr>
              <a:xfrm>
                <a:off x="-403658" y="5229388"/>
                <a:ext cx="7659802" cy="891838"/>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a:lnSpc>
                    <a:spcPct val="130000"/>
                  </a:lnSpc>
                </a:pPr>
                <a:r>
                  <a:rPr lang="zh-CN" altLang="en-US">
                    <a:solidFill>
                      <a:schemeClr val="bg1"/>
                    </a:solidFill>
                    <a:latin typeface="+mn-lt"/>
                    <a:ea typeface="+mn-ea"/>
                    <a:cs typeface="+mn-ea"/>
                    <a:sym typeface="+mn-lt"/>
                  </a:rPr>
                  <a:t>本市距省城最近的服务店也需要</a:t>
                </a:r>
                <a:r>
                  <a:rPr lang="en-US" altLang="zh-CN">
                    <a:solidFill>
                      <a:schemeClr val="bg1"/>
                    </a:solidFill>
                    <a:latin typeface="+mn-lt"/>
                    <a:ea typeface="+mn-ea"/>
                    <a:cs typeface="+mn-ea"/>
                    <a:sym typeface="+mn-lt"/>
                  </a:rPr>
                  <a:t>120</a:t>
                </a:r>
                <a:r>
                  <a:rPr lang="zh-CN" altLang="en-US">
                    <a:solidFill>
                      <a:schemeClr val="bg1"/>
                    </a:solidFill>
                    <a:latin typeface="+mn-lt"/>
                    <a:ea typeface="+mn-ea"/>
                    <a:cs typeface="+mn-ea"/>
                    <a:sym typeface="+mn-lt"/>
                  </a:rPr>
                  <a:t>公里，本地建一个将享有较好的地理位置条件。</a:t>
                </a:r>
                <a:endParaRPr lang="zh-CN" altLang="en-US">
                  <a:solidFill>
                    <a:schemeClr val="bg1"/>
                  </a:solidFill>
                  <a:latin typeface="+mn-lt"/>
                  <a:ea typeface="+mn-ea"/>
                  <a:cs typeface="+mn-ea"/>
                  <a:sym typeface="+mn-lt"/>
                </a:endParaRPr>
              </a:p>
            </p:txBody>
          </p:sp>
        </p:grpSp>
        <p:grpSp>
          <p:nvGrpSpPr>
            <p:cNvPr id="45" name="组合 44"/>
            <p:cNvGrpSpPr/>
            <p:nvPr/>
          </p:nvGrpSpPr>
          <p:grpSpPr>
            <a:xfrm>
              <a:off x="4208862" y="1356502"/>
              <a:ext cx="3713082" cy="1038763"/>
              <a:chOff x="4010943" y="1356502"/>
              <a:chExt cx="3713082" cy="1038763"/>
            </a:xfrm>
          </p:grpSpPr>
          <p:cxnSp>
            <p:nvCxnSpPr>
              <p:cNvPr id="39" name="直接连接符 38"/>
              <p:cNvCxnSpPr/>
              <p:nvPr/>
            </p:nvCxnSpPr>
            <p:spPr bwMode="auto">
              <a:xfrm>
                <a:off x="4010943" y="2395265"/>
                <a:ext cx="3312368"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40" name="直接连接符 39"/>
              <p:cNvCxnSpPr/>
              <p:nvPr/>
            </p:nvCxnSpPr>
            <p:spPr bwMode="auto">
              <a:xfrm flipV="1">
                <a:off x="7317550" y="1772816"/>
                <a:ext cx="221785" cy="610979"/>
              </a:xfrm>
              <a:prstGeom prst="line">
                <a:avLst/>
              </a:prstGeom>
              <a:solidFill>
                <a:schemeClr val="accent1"/>
              </a:solidFill>
              <a:ln w="12700" cap="flat" cmpd="sng" algn="ctr">
                <a:solidFill>
                  <a:schemeClr val="tx1"/>
                </a:solidFill>
                <a:prstDash val="solid"/>
                <a:round/>
                <a:headEnd type="none" w="med" len="med"/>
                <a:tailEnd type="none" w="med" len="med"/>
              </a:ln>
            </p:spPr>
          </p:cxnSp>
          <p:sp>
            <p:nvSpPr>
              <p:cNvPr id="44" name="矩形: 圆角 43"/>
              <p:cNvSpPr/>
              <p:nvPr/>
            </p:nvSpPr>
            <p:spPr bwMode="auto">
              <a:xfrm>
                <a:off x="7354645" y="1356502"/>
                <a:ext cx="369380" cy="357290"/>
              </a:xfrm>
              <a:prstGeom prst="roundRect">
                <a:avLst>
                  <a:gd name="adj" fmla="val 0"/>
                </a:avLst>
              </a:prstGeom>
              <a:solidFill>
                <a:schemeClr val="tx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6" name="组合 45"/>
            <p:cNvGrpSpPr/>
            <p:nvPr/>
          </p:nvGrpSpPr>
          <p:grpSpPr>
            <a:xfrm>
              <a:off x="4208862" y="2597465"/>
              <a:ext cx="3713082" cy="1038763"/>
              <a:chOff x="4010943" y="1356502"/>
              <a:chExt cx="3713082" cy="1038763"/>
            </a:xfrm>
          </p:grpSpPr>
          <p:cxnSp>
            <p:nvCxnSpPr>
              <p:cNvPr id="47" name="直接连接符 46"/>
              <p:cNvCxnSpPr/>
              <p:nvPr/>
            </p:nvCxnSpPr>
            <p:spPr bwMode="auto">
              <a:xfrm>
                <a:off x="4010943" y="2395265"/>
                <a:ext cx="3312368"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48" name="直接连接符 47"/>
              <p:cNvCxnSpPr/>
              <p:nvPr/>
            </p:nvCxnSpPr>
            <p:spPr bwMode="auto">
              <a:xfrm flipV="1">
                <a:off x="7317550" y="1772816"/>
                <a:ext cx="221785" cy="610979"/>
              </a:xfrm>
              <a:prstGeom prst="line">
                <a:avLst/>
              </a:prstGeom>
              <a:solidFill>
                <a:schemeClr val="accent1"/>
              </a:solidFill>
              <a:ln w="12700" cap="flat" cmpd="sng" algn="ctr">
                <a:solidFill>
                  <a:schemeClr val="tx1"/>
                </a:solidFill>
                <a:prstDash val="solid"/>
                <a:round/>
                <a:headEnd type="none" w="med" len="med"/>
                <a:tailEnd type="none" w="med" len="med"/>
              </a:ln>
            </p:spPr>
          </p:cxnSp>
          <p:sp>
            <p:nvSpPr>
              <p:cNvPr id="49" name="矩形: 圆角 48"/>
              <p:cNvSpPr/>
              <p:nvPr/>
            </p:nvSpPr>
            <p:spPr bwMode="auto">
              <a:xfrm>
                <a:off x="7354645" y="1356502"/>
                <a:ext cx="369380" cy="357290"/>
              </a:xfrm>
              <a:prstGeom prst="roundRect">
                <a:avLst>
                  <a:gd name="adj" fmla="val 0"/>
                </a:avLst>
              </a:prstGeom>
              <a:solidFill>
                <a:schemeClr val="tx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0" name="组合 49"/>
            <p:cNvGrpSpPr/>
            <p:nvPr/>
          </p:nvGrpSpPr>
          <p:grpSpPr>
            <a:xfrm>
              <a:off x="4208862" y="3724833"/>
              <a:ext cx="3713082" cy="1038763"/>
              <a:chOff x="4010943" y="1356502"/>
              <a:chExt cx="3713082" cy="1038763"/>
            </a:xfrm>
          </p:grpSpPr>
          <p:cxnSp>
            <p:nvCxnSpPr>
              <p:cNvPr id="51" name="直接连接符 50"/>
              <p:cNvCxnSpPr/>
              <p:nvPr/>
            </p:nvCxnSpPr>
            <p:spPr bwMode="auto">
              <a:xfrm>
                <a:off x="4010943" y="2395265"/>
                <a:ext cx="3312368"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52" name="直接连接符 51"/>
              <p:cNvCxnSpPr/>
              <p:nvPr/>
            </p:nvCxnSpPr>
            <p:spPr bwMode="auto">
              <a:xfrm flipV="1">
                <a:off x="7317550" y="1772816"/>
                <a:ext cx="221785" cy="610979"/>
              </a:xfrm>
              <a:prstGeom prst="line">
                <a:avLst/>
              </a:prstGeom>
              <a:solidFill>
                <a:schemeClr val="accent1"/>
              </a:solidFill>
              <a:ln w="12700" cap="flat" cmpd="sng" algn="ctr">
                <a:solidFill>
                  <a:schemeClr val="tx1"/>
                </a:solidFill>
                <a:prstDash val="solid"/>
                <a:round/>
                <a:headEnd type="none" w="med" len="med"/>
                <a:tailEnd type="none" w="med" len="med"/>
              </a:ln>
            </p:spPr>
          </p:cxnSp>
          <p:sp>
            <p:nvSpPr>
              <p:cNvPr id="53" name="矩形: 圆角 52"/>
              <p:cNvSpPr/>
              <p:nvPr/>
            </p:nvSpPr>
            <p:spPr bwMode="auto">
              <a:xfrm>
                <a:off x="7354645" y="1356502"/>
                <a:ext cx="369380" cy="357290"/>
              </a:xfrm>
              <a:prstGeom prst="roundRect">
                <a:avLst>
                  <a:gd name="adj" fmla="val 0"/>
                </a:avLst>
              </a:prstGeom>
              <a:solidFill>
                <a:schemeClr val="tx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4" name="组合 53"/>
            <p:cNvGrpSpPr/>
            <p:nvPr/>
          </p:nvGrpSpPr>
          <p:grpSpPr>
            <a:xfrm>
              <a:off x="4208862" y="4965796"/>
              <a:ext cx="3713082" cy="1038763"/>
              <a:chOff x="4010943" y="1356502"/>
              <a:chExt cx="3713082" cy="1038763"/>
            </a:xfrm>
          </p:grpSpPr>
          <p:cxnSp>
            <p:nvCxnSpPr>
              <p:cNvPr id="55" name="直接连接符 54"/>
              <p:cNvCxnSpPr/>
              <p:nvPr/>
            </p:nvCxnSpPr>
            <p:spPr bwMode="auto">
              <a:xfrm>
                <a:off x="4010943" y="2395265"/>
                <a:ext cx="3312368"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56" name="直接连接符 55"/>
              <p:cNvCxnSpPr/>
              <p:nvPr/>
            </p:nvCxnSpPr>
            <p:spPr bwMode="auto">
              <a:xfrm flipV="1">
                <a:off x="7317550" y="1772816"/>
                <a:ext cx="221785" cy="610979"/>
              </a:xfrm>
              <a:prstGeom prst="line">
                <a:avLst/>
              </a:prstGeom>
              <a:solidFill>
                <a:schemeClr val="accent1"/>
              </a:solidFill>
              <a:ln w="12700" cap="flat" cmpd="sng" algn="ctr">
                <a:solidFill>
                  <a:schemeClr val="tx1"/>
                </a:solidFill>
                <a:prstDash val="solid"/>
                <a:round/>
                <a:headEnd type="none" w="med" len="med"/>
                <a:tailEnd type="none" w="med" len="med"/>
              </a:ln>
            </p:spPr>
          </p:cxnSp>
          <p:sp>
            <p:nvSpPr>
              <p:cNvPr id="57" name="矩形: 圆角 56"/>
              <p:cNvSpPr/>
              <p:nvPr/>
            </p:nvSpPr>
            <p:spPr bwMode="auto">
              <a:xfrm>
                <a:off x="7354645" y="1356502"/>
                <a:ext cx="369380" cy="357290"/>
              </a:xfrm>
              <a:prstGeom prst="roundRect">
                <a:avLst>
                  <a:gd name="adj" fmla="val 0"/>
                </a:avLst>
              </a:prstGeom>
              <a:solidFill>
                <a:schemeClr val="tx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Tree>
  </p:cSld>
  <p:clrMapOvr>
    <a:masterClrMapping/>
  </p:clrMapOvr>
  <mc:AlternateContent>
    <mc:Choice xmlns:p15="http://schemas.microsoft.com/office/powerpoint/2012/main" Requires="p15">
      <p:transition spd="slow" advTm="3000" p14:dur="125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nodeType="afterGroup">
                            <p:stCondLst>
                              <p:cond delay="750"/>
                            </p:stCondLst>
                            <p:childTnLst>
                              <p:par>
                                <p:cTn id="11" presetID="22" presetClass="entr" presetSubtype="8"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750"/>
                                        <p:tgtEl>
                                          <p:spTgt spid="58"/>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一群人坐在电脑前&#10;&#10;描述已自动生成"/>
          <p:cNvPicPr>
            <a:picLocks noChangeAspect="1"/>
          </p:cNvPicPr>
          <p:nvPr/>
        </p:nvPicPr>
        <p:blipFill>
          <a:blip r:embed="rId3">
            <a:extLst>
              <a:ext uri="{28A0092B-C50C-407E-A947-70E740481C1C}">
                <a14:useLocalDpi xmlns:a14="http://schemas.microsoft.com/office/drawing/2010/main" val="0"/>
              </a:ext>
            </a:extLst>
          </a:blip>
          <a:srcRect t="21396"/>
          <a:stretch>
            <a:fillRect/>
          </a:stretch>
        </p:blipFill>
        <p:spPr>
          <a:xfrm>
            <a:off x="2117373" y="3289155"/>
            <a:ext cx="4608512" cy="2465168"/>
          </a:xfrm>
          <a:prstGeom prst="rect">
            <a:avLst/>
          </a:prstGeom>
        </p:spPr>
      </p:pic>
      <p:grpSp>
        <p:nvGrpSpPr>
          <p:cNvPr id="34" name="组合 33"/>
          <p:cNvGrpSpPr/>
          <p:nvPr/>
        </p:nvGrpSpPr>
        <p:grpSpPr>
          <a:xfrm>
            <a:off x="1102917" y="1823729"/>
            <a:ext cx="6065210" cy="1275045"/>
            <a:chOff x="1102917" y="1823729"/>
            <a:chExt cx="6065210" cy="1275045"/>
          </a:xfrm>
        </p:grpSpPr>
        <p:grpSp>
          <p:nvGrpSpPr>
            <p:cNvPr id="10" name="组合 9"/>
            <p:cNvGrpSpPr/>
            <p:nvPr/>
          </p:nvGrpSpPr>
          <p:grpSpPr>
            <a:xfrm>
              <a:off x="1556848" y="1886930"/>
              <a:ext cx="5611279" cy="1211844"/>
              <a:chOff x="770583" y="1916137"/>
              <a:chExt cx="5611279" cy="1211844"/>
            </a:xfrm>
          </p:grpSpPr>
          <p:grpSp>
            <p:nvGrpSpPr>
              <p:cNvPr id="49" name="组合 48"/>
              <p:cNvGrpSpPr/>
              <p:nvPr/>
            </p:nvGrpSpPr>
            <p:grpSpPr>
              <a:xfrm>
                <a:off x="770583" y="1916137"/>
                <a:ext cx="2864781" cy="1211844"/>
                <a:chOff x="8759364" y="3244566"/>
                <a:chExt cx="2864781" cy="1211844"/>
              </a:xfrm>
            </p:grpSpPr>
            <p:sp>
              <p:nvSpPr>
                <p:cNvPr id="50" name="矩形 49"/>
                <p:cNvSpPr/>
                <p:nvPr/>
              </p:nvSpPr>
              <p:spPr>
                <a:xfrm>
                  <a:off x="8759364" y="3244566"/>
                  <a:ext cx="2031398" cy="338554"/>
                </a:xfrm>
                <a:prstGeom prst="rect">
                  <a:avLst/>
                </a:prstGeom>
              </p:spPr>
              <p:txBody>
                <a:bodyPr wrap="square">
                  <a:spAutoFit/>
                </a:bodyPr>
                <a:lstStyle/>
                <a:p>
                  <a:pPr algn="ctr"/>
                  <a:r>
                    <a:rPr lang="zh-CN" altLang="en-US" sz="1600" b="1">
                      <a:solidFill>
                        <a:schemeClr val="bg1"/>
                      </a:solidFill>
                      <a:latin typeface="+mn-lt"/>
                      <a:ea typeface="+mn-ea"/>
                      <a:cs typeface="+mn-ea"/>
                      <a:sym typeface="+mn-lt"/>
                    </a:rPr>
                    <a:t>工作完成亮点一</a:t>
                  </a:r>
                  <a:endParaRPr lang="zh-CN" altLang="en-US" sz="1600" b="1">
                    <a:solidFill>
                      <a:schemeClr val="bg1"/>
                    </a:solidFill>
                    <a:latin typeface="+mn-lt"/>
                    <a:ea typeface="+mn-ea"/>
                    <a:cs typeface="+mn-ea"/>
                    <a:sym typeface="+mn-lt"/>
                  </a:endParaRPr>
                </a:p>
              </p:txBody>
            </p:sp>
            <p:sp>
              <p:nvSpPr>
                <p:cNvPr id="51"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9" name="TextBox 15"/>
              <p:cNvSpPr txBox="1"/>
              <p:nvPr/>
            </p:nvSpPr>
            <p:spPr>
              <a:xfrm>
                <a:off x="3737596" y="2106518"/>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18" name="组合 17"/>
            <p:cNvGrpSpPr/>
            <p:nvPr/>
          </p:nvGrpSpPr>
          <p:grpSpPr>
            <a:xfrm>
              <a:off x="1102917" y="1823729"/>
              <a:ext cx="572214" cy="507164"/>
              <a:chOff x="1102917" y="1823729"/>
              <a:chExt cx="572214" cy="507164"/>
            </a:xfrm>
          </p:grpSpPr>
          <p:grpSp>
            <p:nvGrpSpPr>
              <p:cNvPr id="69" name="组合 68"/>
              <p:cNvGrpSpPr/>
              <p:nvPr/>
            </p:nvGrpSpPr>
            <p:grpSpPr>
              <a:xfrm>
                <a:off x="1102917" y="1823729"/>
                <a:ext cx="572214" cy="507164"/>
                <a:chOff x="1867889" y="4936944"/>
                <a:chExt cx="1037420" cy="919484"/>
              </a:xfrm>
            </p:grpSpPr>
            <p:sp>
              <p:nvSpPr>
                <p:cNvPr id="70" name="泪滴形 69"/>
                <p:cNvSpPr/>
                <p:nvPr/>
              </p:nvSpPr>
              <p:spPr>
                <a:xfrm rot="2629281">
                  <a:off x="1867889" y="4936944"/>
                  <a:ext cx="919484" cy="91948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菱形 70"/>
                <p:cNvSpPr/>
                <p:nvPr/>
              </p:nvSpPr>
              <p:spPr>
                <a:xfrm>
                  <a:off x="2085577" y="4981428"/>
                  <a:ext cx="819732" cy="81973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1282855" y="1848265"/>
                <a:ext cx="378507" cy="461665"/>
              </a:xfrm>
              <a:prstGeom prst="rect">
                <a:avLst/>
              </a:prstGeom>
              <a:noFill/>
            </p:spPr>
            <p:txBody>
              <a:bodyPr wrap="square" rtlCol="0">
                <a:spAutoFit/>
              </a:bodyPr>
              <a:lstStyle/>
              <a:p>
                <a:r>
                  <a:rPr lang="en-US" altLang="zh-CN" sz="2400" b="1">
                    <a:solidFill>
                      <a:schemeClr val="accent3"/>
                    </a:solidFill>
                  </a:rPr>
                  <a:t>1</a:t>
                </a:r>
                <a:endParaRPr lang="zh-CN" altLang="en-US" sz="2400" b="1">
                  <a:solidFill>
                    <a:schemeClr val="accent3"/>
                  </a:solidFill>
                </a:endParaRPr>
              </a:p>
            </p:txBody>
          </p:sp>
        </p:grpSp>
      </p:grpSp>
      <p:grpSp>
        <p:nvGrpSpPr>
          <p:cNvPr id="19" name="组合 18"/>
          <p:cNvGrpSpPr/>
          <p:nvPr/>
        </p:nvGrpSpPr>
        <p:grpSpPr>
          <a:xfrm>
            <a:off x="7723575" y="1725504"/>
            <a:ext cx="3251787" cy="1278068"/>
            <a:chOff x="7512369" y="1718320"/>
            <a:chExt cx="3251787" cy="1278068"/>
          </a:xfrm>
        </p:grpSpPr>
        <p:grpSp>
          <p:nvGrpSpPr>
            <p:cNvPr id="65" name="组合 64"/>
            <p:cNvGrpSpPr/>
            <p:nvPr/>
          </p:nvGrpSpPr>
          <p:grpSpPr>
            <a:xfrm>
              <a:off x="7899375" y="1784544"/>
              <a:ext cx="2864781" cy="1211844"/>
              <a:chOff x="8759364" y="3244566"/>
              <a:chExt cx="2864781" cy="1211844"/>
            </a:xfrm>
          </p:grpSpPr>
          <p:sp>
            <p:nvSpPr>
              <p:cNvPr id="66" name="矩形 65"/>
              <p:cNvSpPr/>
              <p:nvPr/>
            </p:nvSpPr>
            <p:spPr>
              <a:xfrm>
                <a:off x="8759364" y="3244566"/>
                <a:ext cx="2031398" cy="338554"/>
              </a:xfrm>
              <a:prstGeom prst="rect">
                <a:avLst/>
              </a:prstGeom>
            </p:spPr>
            <p:txBody>
              <a:bodyPr wrap="square">
                <a:spAutoFit/>
              </a:bodyPr>
              <a:lstStyle/>
              <a:p>
                <a:pPr algn="ctr"/>
                <a:r>
                  <a:rPr lang="zh-CN" altLang="en-US" sz="1600" b="1">
                    <a:solidFill>
                      <a:schemeClr val="bg1"/>
                    </a:solidFill>
                    <a:latin typeface="+mn-lt"/>
                    <a:ea typeface="+mn-ea"/>
                    <a:cs typeface="+mn-ea"/>
                    <a:sym typeface="+mn-lt"/>
                  </a:rPr>
                  <a:t>工作完成亮点二</a:t>
                </a:r>
                <a:endParaRPr lang="zh-CN" altLang="en-US" sz="1600" b="1">
                  <a:solidFill>
                    <a:schemeClr val="bg1"/>
                  </a:solidFill>
                  <a:latin typeface="+mn-lt"/>
                  <a:ea typeface="+mn-ea"/>
                  <a:cs typeface="+mn-ea"/>
                  <a:sym typeface="+mn-lt"/>
                </a:endParaRPr>
              </a:p>
            </p:txBody>
          </p:sp>
          <p:sp>
            <p:nvSpPr>
              <p:cNvPr id="67"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73" name="组合 72"/>
            <p:cNvGrpSpPr/>
            <p:nvPr/>
          </p:nvGrpSpPr>
          <p:grpSpPr>
            <a:xfrm>
              <a:off x="7512369" y="1718320"/>
              <a:ext cx="572214" cy="507164"/>
              <a:chOff x="1102917" y="1823729"/>
              <a:chExt cx="572214" cy="507164"/>
            </a:xfrm>
          </p:grpSpPr>
          <p:grpSp>
            <p:nvGrpSpPr>
              <p:cNvPr id="74" name="组合 73"/>
              <p:cNvGrpSpPr/>
              <p:nvPr/>
            </p:nvGrpSpPr>
            <p:grpSpPr>
              <a:xfrm>
                <a:off x="1102917" y="1823729"/>
                <a:ext cx="572214" cy="507164"/>
                <a:chOff x="1867889" y="4936944"/>
                <a:chExt cx="1037420" cy="919484"/>
              </a:xfrm>
            </p:grpSpPr>
            <p:sp>
              <p:nvSpPr>
                <p:cNvPr id="76" name="泪滴形 75"/>
                <p:cNvSpPr/>
                <p:nvPr/>
              </p:nvSpPr>
              <p:spPr>
                <a:xfrm rot="2629281">
                  <a:off x="1867889" y="4936944"/>
                  <a:ext cx="919484" cy="91948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菱形 76"/>
                <p:cNvSpPr/>
                <p:nvPr/>
              </p:nvSpPr>
              <p:spPr>
                <a:xfrm>
                  <a:off x="2085577" y="4981428"/>
                  <a:ext cx="819732" cy="81973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文本框 74"/>
              <p:cNvSpPr txBox="1"/>
              <p:nvPr/>
            </p:nvSpPr>
            <p:spPr>
              <a:xfrm>
                <a:off x="1282855" y="1848265"/>
                <a:ext cx="378507" cy="461665"/>
              </a:xfrm>
              <a:prstGeom prst="rect">
                <a:avLst/>
              </a:prstGeom>
              <a:noFill/>
            </p:spPr>
            <p:txBody>
              <a:bodyPr wrap="square" rtlCol="0">
                <a:spAutoFit/>
              </a:bodyPr>
              <a:lstStyle/>
              <a:p>
                <a:r>
                  <a:rPr lang="en-US" altLang="zh-CN" sz="2400" b="1">
                    <a:solidFill>
                      <a:schemeClr val="accent3"/>
                    </a:solidFill>
                  </a:rPr>
                  <a:t>2</a:t>
                </a:r>
                <a:endParaRPr lang="zh-CN" altLang="en-US" sz="2400" b="1">
                  <a:solidFill>
                    <a:schemeClr val="accent3"/>
                  </a:solidFill>
                </a:endParaRPr>
              </a:p>
            </p:txBody>
          </p:sp>
        </p:grpSp>
      </p:grpSp>
      <p:grpSp>
        <p:nvGrpSpPr>
          <p:cNvPr id="24" name="组合 23"/>
          <p:cNvGrpSpPr/>
          <p:nvPr/>
        </p:nvGrpSpPr>
        <p:grpSpPr>
          <a:xfrm>
            <a:off x="7723575" y="3164137"/>
            <a:ext cx="3251787" cy="1244925"/>
            <a:chOff x="7512369" y="3156953"/>
            <a:chExt cx="3251787" cy="1244925"/>
          </a:xfrm>
        </p:grpSpPr>
        <p:grpSp>
          <p:nvGrpSpPr>
            <p:cNvPr id="44" name="组合 43"/>
            <p:cNvGrpSpPr/>
            <p:nvPr/>
          </p:nvGrpSpPr>
          <p:grpSpPr>
            <a:xfrm>
              <a:off x="7899375" y="3190034"/>
              <a:ext cx="2864781" cy="1211844"/>
              <a:chOff x="8759364" y="3244566"/>
              <a:chExt cx="2864781" cy="1211844"/>
            </a:xfrm>
          </p:grpSpPr>
          <p:sp>
            <p:nvSpPr>
              <p:cNvPr id="45" name="矩形 44"/>
              <p:cNvSpPr/>
              <p:nvPr/>
            </p:nvSpPr>
            <p:spPr>
              <a:xfrm>
                <a:off x="8759364" y="3244566"/>
                <a:ext cx="2031398" cy="338554"/>
              </a:xfrm>
              <a:prstGeom prst="rect">
                <a:avLst/>
              </a:prstGeom>
            </p:spPr>
            <p:txBody>
              <a:bodyPr wrap="square">
                <a:spAutoFit/>
              </a:bodyPr>
              <a:lstStyle/>
              <a:p>
                <a:pPr algn="ctr"/>
                <a:r>
                  <a:rPr lang="zh-CN" altLang="en-US" sz="1600" b="1">
                    <a:solidFill>
                      <a:schemeClr val="bg1"/>
                    </a:solidFill>
                    <a:latin typeface="+mn-lt"/>
                    <a:ea typeface="+mn-ea"/>
                    <a:cs typeface="+mn-ea"/>
                    <a:sym typeface="+mn-lt"/>
                  </a:rPr>
                  <a:t>工作完成亮点三</a:t>
                </a:r>
                <a:endParaRPr lang="zh-CN" altLang="en-US" sz="1600" b="1">
                  <a:solidFill>
                    <a:schemeClr val="bg1"/>
                  </a:solidFill>
                  <a:latin typeface="+mn-lt"/>
                  <a:ea typeface="+mn-ea"/>
                  <a:cs typeface="+mn-ea"/>
                  <a:sym typeface="+mn-lt"/>
                </a:endParaRPr>
              </a:p>
            </p:txBody>
          </p:sp>
          <p:sp>
            <p:nvSpPr>
              <p:cNvPr id="46"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78" name="组合 77"/>
            <p:cNvGrpSpPr/>
            <p:nvPr/>
          </p:nvGrpSpPr>
          <p:grpSpPr>
            <a:xfrm>
              <a:off x="7512369" y="3156953"/>
              <a:ext cx="572214" cy="507164"/>
              <a:chOff x="1102917" y="1823729"/>
              <a:chExt cx="572214" cy="507164"/>
            </a:xfrm>
          </p:grpSpPr>
          <p:grpSp>
            <p:nvGrpSpPr>
              <p:cNvPr id="79" name="组合 78"/>
              <p:cNvGrpSpPr/>
              <p:nvPr/>
            </p:nvGrpSpPr>
            <p:grpSpPr>
              <a:xfrm>
                <a:off x="1102917" y="1823729"/>
                <a:ext cx="572214" cy="507164"/>
                <a:chOff x="1867889" y="4936944"/>
                <a:chExt cx="1037420" cy="919484"/>
              </a:xfrm>
            </p:grpSpPr>
            <p:sp>
              <p:nvSpPr>
                <p:cNvPr id="81" name="泪滴形 80"/>
                <p:cNvSpPr/>
                <p:nvPr/>
              </p:nvSpPr>
              <p:spPr>
                <a:xfrm rot="2629281">
                  <a:off x="1867889" y="4936944"/>
                  <a:ext cx="919484" cy="91948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菱形 81"/>
                <p:cNvSpPr/>
                <p:nvPr/>
              </p:nvSpPr>
              <p:spPr>
                <a:xfrm>
                  <a:off x="2085577" y="4981428"/>
                  <a:ext cx="819732" cy="81973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1282855" y="1848265"/>
                <a:ext cx="378507" cy="461665"/>
              </a:xfrm>
              <a:prstGeom prst="rect">
                <a:avLst/>
              </a:prstGeom>
              <a:noFill/>
            </p:spPr>
            <p:txBody>
              <a:bodyPr wrap="square" rtlCol="0">
                <a:spAutoFit/>
              </a:bodyPr>
              <a:lstStyle/>
              <a:p>
                <a:r>
                  <a:rPr lang="en-US" altLang="zh-CN" sz="2400" b="1">
                    <a:solidFill>
                      <a:schemeClr val="accent3"/>
                    </a:solidFill>
                  </a:rPr>
                  <a:t>3</a:t>
                </a:r>
                <a:endParaRPr lang="zh-CN" altLang="en-US" sz="2400" b="1">
                  <a:solidFill>
                    <a:schemeClr val="accent3"/>
                  </a:solidFill>
                </a:endParaRPr>
              </a:p>
            </p:txBody>
          </p:sp>
        </p:grpSp>
      </p:grpSp>
      <p:grpSp>
        <p:nvGrpSpPr>
          <p:cNvPr id="25" name="组合 24"/>
          <p:cNvGrpSpPr/>
          <p:nvPr/>
        </p:nvGrpSpPr>
        <p:grpSpPr>
          <a:xfrm>
            <a:off x="7723575" y="4518403"/>
            <a:ext cx="3238162" cy="1296149"/>
            <a:chOff x="7512369" y="4511219"/>
            <a:chExt cx="3238162" cy="1296149"/>
          </a:xfrm>
        </p:grpSpPr>
        <p:grpSp>
          <p:nvGrpSpPr>
            <p:cNvPr id="62" name="组合 61"/>
            <p:cNvGrpSpPr/>
            <p:nvPr/>
          </p:nvGrpSpPr>
          <p:grpSpPr>
            <a:xfrm>
              <a:off x="7885750" y="4595524"/>
              <a:ext cx="2864781" cy="1211844"/>
              <a:chOff x="8759364" y="3244566"/>
              <a:chExt cx="2864781" cy="1211844"/>
            </a:xfrm>
          </p:grpSpPr>
          <p:sp>
            <p:nvSpPr>
              <p:cNvPr id="15" name="矩形 14"/>
              <p:cNvSpPr/>
              <p:nvPr/>
            </p:nvSpPr>
            <p:spPr>
              <a:xfrm>
                <a:off x="8759364" y="3244566"/>
                <a:ext cx="2031398" cy="338554"/>
              </a:xfrm>
              <a:prstGeom prst="rect">
                <a:avLst/>
              </a:prstGeom>
            </p:spPr>
            <p:txBody>
              <a:bodyPr wrap="square">
                <a:spAutoFit/>
              </a:bodyPr>
              <a:lstStyle/>
              <a:p>
                <a:pPr algn="ctr"/>
                <a:r>
                  <a:rPr lang="zh-CN" altLang="en-US" sz="1600" b="1">
                    <a:solidFill>
                      <a:schemeClr val="bg1"/>
                    </a:solidFill>
                    <a:latin typeface="+mn-lt"/>
                    <a:ea typeface="+mn-ea"/>
                    <a:cs typeface="+mn-ea"/>
                    <a:sym typeface="+mn-lt"/>
                  </a:rPr>
                  <a:t>工作完成亮点四</a:t>
                </a:r>
                <a:endParaRPr lang="zh-CN" altLang="en-US" sz="1600" b="1">
                  <a:solidFill>
                    <a:schemeClr val="bg1"/>
                  </a:solidFill>
                  <a:latin typeface="+mn-lt"/>
                  <a:ea typeface="+mn-ea"/>
                  <a:cs typeface="+mn-ea"/>
                  <a:sym typeface="+mn-lt"/>
                </a:endParaRPr>
              </a:p>
            </p:txBody>
          </p:sp>
          <p:sp>
            <p:nvSpPr>
              <p:cNvPr id="41"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83" name="组合 82"/>
            <p:cNvGrpSpPr/>
            <p:nvPr/>
          </p:nvGrpSpPr>
          <p:grpSpPr>
            <a:xfrm>
              <a:off x="7512369" y="4511219"/>
              <a:ext cx="572214" cy="507164"/>
              <a:chOff x="1102917" y="1823729"/>
              <a:chExt cx="572214" cy="507164"/>
            </a:xfrm>
          </p:grpSpPr>
          <p:grpSp>
            <p:nvGrpSpPr>
              <p:cNvPr id="84" name="组合 83"/>
              <p:cNvGrpSpPr/>
              <p:nvPr/>
            </p:nvGrpSpPr>
            <p:grpSpPr>
              <a:xfrm>
                <a:off x="1102917" y="1823729"/>
                <a:ext cx="572214" cy="507164"/>
                <a:chOff x="1867889" y="4936944"/>
                <a:chExt cx="1037420" cy="919484"/>
              </a:xfrm>
            </p:grpSpPr>
            <p:sp>
              <p:nvSpPr>
                <p:cNvPr id="86" name="泪滴形 85"/>
                <p:cNvSpPr/>
                <p:nvPr/>
              </p:nvSpPr>
              <p:spPr>
                <a:xfrm rot="2629281">
                  <a:off x="1867889" y="4936944"/>
                  <a:ext cx="919484" cy="91948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菱形 86"/>
                <p:cNvSpPr/>
                <p:nvPr/>
              </p:nvSpPr>
              <p:spPr>
                <a:xfrm>
                  <a:off x="2085577" y="4981428"/>
                  <a:ext cx="819732" cy="81973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文本框 84"/>
              <p:cNvSpPr txBox="1"/>
              <p:nvPr/>
            </p:nvSpPr>
            <p:spPr>
              <a:xfrm>
                <a:off x="1282855" y="1848265"/>
                <a:ext cx="378507" cy="461665"/>
              </a:xfrm>
              <a:prstGeom prst="rect">
                <a:avLst/>
              </a:prstGeom>
              <a:noFill/>
            </p:spPr>
            <p:txBody>
              <a:bodyPr wrap="square" rtlCol="0">
                <a:spAutoFit/>
              </a:bodyPr>
              <a:lstStyle/>
              <a:p>
                <a:r>
                  <a:rPr lang="en-US" altLang="zh-CN" sz="2400" b="1">
                    <a:solidFill>
                      <a:schemeClr val="accent3"/>
                    </a:solidFill>
                  </a:rPr>
                  <a:t>4</a:t>
                </a:r>
                <a:endParaRPr lang="zh-CN" altLang="en-US" sz="2400" b="1">
                  <a:solidFill>
                    <a:schemeClr val="accent3"/>
                  </a:solidFill>
                </a:endParaRPr>
              </a:p>
            </p:txBody>
          </p:sp>
        </p:grpSp>
      </p:grpSp>
    </p:spTree>
  </p:cSld>
  <p:clrMapOvr>
    <a:masterClrMapping/>
  </p:clrMapOvr>
  <mc:AlternateContent>
    <mc:Choice xmlns:p15="http://schemas.microsoft.com/office/powerpoint/2012/main" Requires="p15">
      <p:transition spd="slow" advTm="3000" p14:dur="125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750"/>
                                        <p:tgtEl>
                                          <p:spTgt spid="16"/>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750"/>
                                        <p:tgtEl>
                                          <p:spTgt spid="34"/>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750"/>
                                        <p:tgtEl>
                                          <p:spTgt spid="19"/>
                                        </p:tgtEl>
                                      </p:cBhvr>
                                    </p:animEffect>
                                  </p:childTnLst>
                                </p:cTn>
                              </p:par>
                            </p:childTnLst>
                          </p:cTn>
                        </p:par>
                        <p:par>
                          <p:cTn id="16" fill="hold" nodeType="afterGroup">
                            <p:stCondLst>
                              <p:cond delay="225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750"/>
                                        <p:tgtEl>
                                          <p:spTgt spid="24"/>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8115473" y="4066826"/>
            <a:ext cx="3384377" cy="1765824"/>
            <a:chOff x="6459215" y="2058989"/>
            <a:chExt cx="3384377" cy="1765824"/>
          </a:xfrm>
        </p:grpSpPr>
        <p:grpSp>
          <p:nvGrpSpPr>
            <p:cNvPr id="20" name="组合 19"/>
            <p:cNvGrpSpPr/>
            <p:nvPr/>
          </p:nvGrpSpPr>
          <p:grpSpPr>
            <a:xfrm>
              <a:off x="6459215" y="2058989"/>
              <a:ext cx="3384377" cy="1081518"/>
              <a:chOff x="3502307" y="1104295"/>
              <a:chExt cx="2991527" cy="1081518"/>
            </a:xfrm>
          </p:grpSpPr>
          <p:sp>
            <p:nvSpPr>
              <p:cNvPr id="21" name="TextBox 14"/>
              <p:cNvSpPr txBox="1"/>
              <p:nvPr/>
            </p:nvSpPr>
            <p:spPr>
              <a:xfrm>
                <a:off x="3502307" y="1104295"/>
                <a:ext cx="1367224" cy="338555"/>
              </a:xfrm>
              <a:prstGeom prst="rect">
                <a:avLst/>
              </a:prstGeom>
              <a:noFill/>
            </p:spPr>
            <p:txBody>
              <a:bodyPr vert="horz" wrap="square" rtlCol="0">
                <a:spAutoFit/>
              </a:bodyPr>
              <a:lstStyle/>
              <a:p>
                <a:r>
                  <a:rPr lang="zh-CN" altLang="en-US" sz="1600" b="1">
                    <a:solidFill>
                      <a:schemeClr val="bg1"/>
                    </a:solidFill>
                    <a:latin typeface="+mn-lt"/>
                    <a:ea typeface="+mn-ea"/>
                    <a:cs typeface="+mn-ea"/>
                    <a:sym typeface="+mn-lt"/>
                  </a:rPr>
                  <a:t>工作进度</a:t>
                </a:r>
                <a:endParaRPr lang="zh-CN" altLang="en-US" sz="1600" b="1">
                  <a:solidFill>
                    <a:schemeClr val="bg1"/>
                  </a:solidFill>
                  <a:latin typeface="+mn-lt"/>
                  <a:ea typeface="+mn-ea"/>
                  <a:cs typeface="+mn-ea"/>
                  <a:sym typeface="+mn-lt"/>
                </a:endParaRPr>
              </a:p>
            </p:txBody>
          </p:sp>
          <p:sp>
            <p:nvSpPr>
              <p:cNvPr id="22" name="TextBox 15"/>
              <p:cNvSpPr txBox="1"/>
              <p:nvPr/>
            </p:nvSpPr>
            <p:spPr>
              <a:xfrm>
                <a:off x="3502307" y="1394186"/>
                <a:ext cx="299152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2" name="TextBox 15"/>
            <p:cNvSpPr txBox="1"/>
            <p:nvPr/>
          </p:nvSpPr>
          <p:spPr>
            <a:xfrm>
              <a:off x="6459215" y="3033186"/>
              <a:ext cx="338437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33" name="组合 32"/>
          <p:cNvGrpSpPr/>
          <p:nvPr/>
        </p:nvGrpSpPr>
        <p:grpSpPr>
          <a:xfrm>
            <a:off x="751952" y="1711472"/>
            <a:ext cx="3384377" cy="1765824"/>
            <a:chOff x="6459215" y="2058989"/>
            <a:chExt cx="3384377" cy="1765824"/>
          </a:xfrm>
        </p:grpSpPr>
        <p:grpSp>
          <p:nvGrpSpPr>
            <p:cNvPr id="34" name="组合 33"/>
            <p:cNvGrpSpPr/>
            <p:nvPr/>
          </p:nvGrpSpPr>
          <p:grpSpPr>
            <a:xfrm>
              <a:off x="6459215" y="2058989"/>
              <a:ext cx="3384377" cy="1081518"/>
              <a:chOff x="3502307" y="1104295"/>
              <a:chExt cx="2991527" cy="1081518"/>
            </a:xfrm>
          </p:grpSpPr>
          <p:sp>
            <p:nvSpPr>
              <p:cNvPr id="36" name="TextBox 14"/>
              <p:cNvSpPr txBox="1"/>
              <p:nvPr/>
            </p:nvSpPr>
            <p:spPr>
              <a:xfrm>
                <a:off x="3693255" y="1104295"/>
                <a:ext cx="2800579" cy="338555"/>
              </a:xfrm>
              <a:prstGeom prst="rect">
                <a:avLst/>
              </a:prstGeom>
              <a:noFill/>
            </p:spPr>
            <p:txBody>
              <a:bodyPr vert="horz" wrap="square" rtlCol="0">
                <a:spAutoFit/>
              </a:bodyPr>
              <a:lstStyle/>
              <a:p>
                <a:pPr algn="r"/>
                <a:r>
                  <a:rPr lang="zh-CN" altLang="en-US" sz="1600" b="1">
                    <a:solidFill>
                      <a:schemeClr val="bg1"/>
                    </a:solidFill>
                    <a:latin typeface="+mn-lt"/>
                    <a:ea typeface="+mn-ea"/>
                    <a:cs typeface="+mn-ea"/>
                    <a:sym typeface="+mn-lt"/>
                  </a:rPr>
                  <a:t>工作进度</a:t>
                </a:r>
                <a:endParaRPr lang="zh-CN" altLang="en-US" sz="1600" b="1">
                  <a:solidFill>
                    <a:schemeClr val="bg1"/>
                  </a:solidFill>
                  <a:latin typeface="+mn-lt"/>
                  <a:ea typeface="+mn-ea"/>
                  <a:cs typeface="+mn-ea"/>
                  <a:sym typeface="+mn-lt"/>
                </a:endParaRPr>
              </a:p>
            </p:txBody>
          </p:sp>
          <p:sp>
            <p:nvSpPr>
              <p:cNvPr id="37" name="TextBox 15"/>
              <p:cNvSpPr txBox="1"/>
              <p:nvPr/>
            </p:nvSpPr>
            <p:spPr>
              <a:xfrm>
                <a:off x="3502307" y="1394186"/>
                <a:ext cx="2991527" cy="791627"/>
              </a:xfrm>
              <a:prstGeom prst="rect">
                <a:avLst/>
              </a:prstGeom>
              <a:noFill/>
            </p:spPr>
            <p:txBody>
              <a:bodyPr wrap="square" rtlCol="0">
                <a:spAutoFit/>
              </a:bodyPr>
              <a:lstStyle/>
              <a:p>
                <a:pPr algn="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35" name="TextBox 15"/>
            <p:cNvSpPr txBox="1"/>
            <p:nvPr/>
          </p:nvSpPr>
          <p:spPr>
            <a:xfrm>
              <a:off x="6459215" y="3033186"/>
              <a:ext cx="3384377" cy="791627"/>
            </a:xfrm>
            <a:prstGeom prst="rect">
              <a:avLst/>
            </a:prstGeom>
            <a:noFill/>
          </p:spPr>
          <p:txBody>
            <a:bodyPr wrap="square" rtlCol="0">
              <a:spAutoFit/>
            </a:bodyPr>
            <a:lstStyle/>
            <a:p>
              <a:pPr algn="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38" name="组合 37"/>
          <p:cNvGrpSpPr/>
          <p:nvPr/>
        </p:nvGrpSpPr>
        <p:grpSpPr>
          <a:xfrm>
            <a:off x="4784821" y="1711472"/>
            <a:ext cx="3384377" cy="1765824"/>
            <a:chOff x="6459215" y="2058989"/>
            <a:chExt cx="3384377" cy="1765824"/>
          </a:xfrm>
        </p:grpSpPr>
        <p:grpSp>
          <p:nvGrpSpPr>
            <p:cNvPr id="44" name="组合 43"/>
            <p:cNvGrpSpPr/>
            <p:nvPr/>
          </p:nvGrpSpPr>
          <p:grpSpPr>
            <a:xfrm>
              <a:off x="6459215" y="2058989"/>
              <a:ext cx="3384377" cy="1081518"/>
              <a:chOff x="3502307" y="1104295"/>
              <a:chExt cx="2991527" cy="1081518"/>
            </a:xfrm>
          </p:grpSpPr>
          <p:sp>
            <p:nvSpPr>
              <p:cNvPr id="51" name="TextBox 14"/>
              <p:cNvSpPr txBox="1"/>
              <p:nvPr/>
            </p:nvSpPr>
            <p:spPr>
              <a:xfrm>
                <a:off x="3502307" y="1104295"/>
                <a:ext cx="1367224" cy="338555"/>
              </a:xfrm>
              <a:prstGeom prst="rect">
                <a:avLst/>
              </a:prstGeom>
              <a:noFill/>
            </p:spPr>
            <p:txBody>
              <a:bodyPr vert="horz" wrap="square" rtlCol="0">
                <a:spAutoFit/>
              </a:bodyPr>
              <a:lstStyle/>
              <a:p>
                <a:r>
                  <a:rPr lang="zh-CN" altLang="en-US" sz="1600" b="1">
                    <a:solidFill>
                      <a:schemeClr val="bg1"/>
                    </a:solidFill>
                    <a:latin typeface="+mn-lt"/>
                    <a:ea typeface="+mn-ea"/>
                    <a:cs typeface="+mn-ea"/>
                    <a:sym typeface="+mn-lt"/>
                  </a:rPr>
                  <a:t>工作进度</a:t>
                </a:r>
                <a:endParaRPr lang="zh-CN" altLang="en-US" sz="1600" b="1">
                  <a:solidFill>
                    <a:schemeClr val="bg1"/>
                  </a:solidFill>
                  <a:latin typeface="+mn-lt"/>
                  <a:ea typeface="+mn-ea"/>
                  <a:cs typeface="+mn-ea"/>
                  <a:sym typeface="+mn-lt"/>
                </a:endParaRPr>
              </a:p>
            </p:txBody>
          </p:sp>
          <p:sp>
            <p:nvSpPr>
              <p:cNvPr id="52" name="TextBox 15"/>
              <p:cNvSpPr txBox="1"/>
              <p:nvPr/>
            </p:nvSpPr>
            <p:spPr>
              <a:xfrm>
                <a:off x="3502307" y="1394186"/>
                <a:ext cx="299152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50" name="TextBox 15"/>
            <p:cNvSpPr txBox="1"/>
            <p:nvPr/>
          </p:nvSpPr>
          <p:spPr>
            <a:xfrm>
              <a:off x="6459215" y="3033186"/>
              <a:ext cx="338437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58" name="组合 57"/>
          <p:cNvGrpSpPr/>
          <p:nvPr/>
        </p:nvGrpSpPr>
        <p:grpSpPr>
          <a:xfrm>
            <a:off x="759735" y="4065011"/>
            <a:ext cx="3384377" cy="1765824"/>
            <a:chOff x="6459215" y="2058989"/>
            <a:chExt cx="3384377" cy="1765824"/>
          </a:xfrm>
        </p:grpSpPr>
        <p:grpSp>
          <p:nvGrpSpPr>
            <p:cNvPr id="59" name="组合 58"/>
            <p:cNvGrpSpPr/>
            <p:nvPr/>
          </p:nvGrpSpPr>
          <p:grpSpPr>
            <a:xfrm>
              <a:off x="6459215" y="2058989"/>
              <a:ext cx="3384377" cy="1081518"/>
              <a:chOff x="3502307" y="1104295"/>
              <a:chExt cx="2991527" cy="1081518"/>
            </a:xfrm>
          </p:grpSpPr>
          <p:sp>
            <p:nvSpPr>
              <p:cNvPr id="61" name="TextBox 14"/>
              <p:cNvSpPr txBox="1"/>
              <p:nvPr/>
            </p:nvSpPr>
            <p:spPr>
              <a:xfrm>
                <a:off x="3693255" y="1104295"/>
                <a:ext cx="2800579" cy="338555"/>
              </a:xfrm>
              <a:prstGeom prst="rect">
                <a:avLst/>
              </a:prstGeom>
              <a:noFill/>
            </p:spPr>
            <p:txBody>
              <a:bodyPr vert="horz" wrap="square" rtlCol="0">
                <a:spAutoFit/>
              </a:bodyPr>
              <a:lstStyle/>
              <a:p>
                <a:pPr algn="r"/>
                <a:r>
                  <a:rPr lang="zh-CN" altLang="en-US" sz="1600" b="1">
                    <a:solidFill>
                      <a:schemeClr val="bg1"/>
                    </a:solidFill>
                    <a:latin typeface="+mn-lt"/>
                    <a:ea typeface="+mn-ea"/>
                    <a:cs typeface="+mn-ea"/>
                    <a:sym typeface="+mn-lt"/>
                  </a:rPr>
                  <a:t>工作进度</a:t>
                </a:r>
                <a:endParaRPr lang="zh-CN" altLang="en-US" sz="1600" b="1">
                  <a:solidFill>
                    <a:schemeClr val="bg1"/>
                  </a:solidFill>
                  <a:latin typeface="+mn-lt"/>
                  <a:ea typeface="+mn-ea"/>
                  <a:cs typeface="+mn-ea"/>
                  <a:sym typeface="+mn-lt"/>
                </a:endParaRPr>
              </a:p>
            </p:txBody>
          </p:sp>
          <p:sp>
            <p:nvSpPr>
              <p:cNvPr id="62" name="TextBox 15"/>
              <p:cNvSpPr txBox="1"/>
              <p:nvPr/>
            </p:nvSpPr>
            <p:spPr>
              <a:xfrm>
                <a:off x="3502307" y="1394186"/>
                <a:ext cx="2991527" cy="791627"/>
              </a:xfrm>
              <a:prstGeom prst="rect">
                <a:avLst/>
              </a:prstGeom>
              <a:noFill/>
            </p:spPr>
            <p:txBody>
              <a:bodyPr wrap="square" rtlCol="0">
                <a:spAutoFit/>
              </a:bodyPr>
              <a:lstStyle/>
              <a:p>
                <a:pPr algn="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60" name="TextBox 15"/>
            <p:cNvSpPr txBox="1"/>
            <p:nvPr/>
          </p:nvSpPr>
          <p:spPr>
            <a:xfrm>
              <a:off x="6459215" y="3033186"/>
              <a:ext cx="3384377" cy="791627"/>
            </a:xfrm>
            <a:prstGeom prst="rect">
              <a:avLst/>
            </a:prstGeom>
            <a:noFill/>
          </p:spPr>
          <p:txBody>
            <a:bodyPr wrap="square" rtlCol="0">
              <a:spAutoFit/>
            </a:bodyPr>
            <a:lstStyle/>
            <a:p>
              <a:pPr algn="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821" y="3832270"/>
            <a:ext cx="2986087" cy="1973218"/>
          </a:xfrm>
          <a:prstGeom prst="rect">
            <a:avLst/>
          </a:prstGeom>
        </p:spPr>
      </p:pic>
      <p:grpSp>
        <p:nvGrpSpPr>
          <p:cNvPr id="11" name="组合 10"/>
          <p:cNvGrpSpPr/>
          <p:nvPr/>
        </p:nvGrpSpPr>
        <p:grpSpPr>
          <a:xfrm>
            <a:off x="9051503" y="1738333"/>
            <a:ext cx="1968830" cy="1955681"/>
            <a:chOff x="9261545" y="1741776"/>
            <a:chExt cx="1968830" cy="1955681"/>
          </a:xfrm>
        </p:grpSpPr>
        <p:grpSp>
          <p:nvGrpSpPr>
            <p:cNvPr id="6" name="组合 5"/>
            <p:cNvGrpSpPr/>
            <p:nvPr/>
          </p:nvGrpSpPr>
          <p:grpSpPr>
            <a:xfrm>
              <a:off x="9261545" y="1741776"/>
              <a:ext cx="1968830" cy="1955681"/>
              <a:chOff x="9038358" y="1811533"/>
              <a:chExt cx="1968830" cy="1955681"/>
            </a:xfrm>
          </p:grpSpPr>
          <p:sp>
            <p:nvSpPr>
              <p:cNvPr id="3" name="矩形: 圆角 2"/>
              <p:cNvSpPr/>
              <p:nvPr/>
            </p:nvSpPr>
            <p:spPr>
              <a:xfrm>
                <a:off x="9051503" y="1811533"/>
                <a:ext cx="1955685" cy="1955681"/>
              </a:xfrm>
              <a:prstGeom prst="roundRect">
                <a:avLst>
                  <a:gd name="adj" fmla="val 8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bwMode="auto">
              <a:xfrm>
                <a:off x="9038358" y="1811533"/>
                <a:ext cx="1955681" cy="1955681"/>
              </a:xfrm>
              <a:prstGeom prst="ellipse">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l="16960" r="16960"/>
            <a:stretch>
              <a:fillRect/>
            </a:stretch>
          </p:blipFill>
          <p:spPr>
            <a:xfrm>
              <a:off x="9431584" y="1911815"/>
              <a:ext cx="1615602" cy="1615602"/>
            </a:xfrm>
            <a:prstGeom prst="ellipse">
              <a:avLst/>
            </a:prstGeom>
          </p:spPr>
        </p:pic>
      </p:grpSp>
    </p:spTree>
  </p:cSld>
  <p:clrMapOvr>
    <a:masterClrMapping/>
  </p:clrMapOvr>
  <mc:AlternateContent>
    <mc:Choice xmlns:p15="http://schemas.microsoft.com/office/powerpoint/2012/main" Requires="p15">
      <p:transition spd="slow" advTm="3000" p14:dur="125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nodeType="afterGroup">
                            <p:stCondLst>
                              <p:cond delay="75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750"/>
                                        <p:tgtEl>
                                          <p:spTgt spid="33"/>
                                        </p:tgtEl>
                                      </p:cBhvr>
                                    </p:animEffect>
                                  </p:childTnLst>
                                </p:cTn>
                              </p:par>
                            </p:childTnLst>
                          </p:cTn>
                        </p:par>
                        <p:par>
                          <p:cTn id="20" fill="hold" nodeType="afterGroup">
                            <p:stCondLst>
                              <p:cond delay="225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750"/>
                                        <p:tgtEl>
                                          <p:spTgt spid="38"/>
                                        </p:tgtEl>
                                      </p:cBhvr>
                                    </p:animEffect>
                                  </p:childTnLst>
                                </p:cTn>
                              </p:par>
                            </p:childTnLst>
                          </p:cTn>
                        </p:par>
                        <p:par>
                          <p:cTn id="24" fill="hold" nodeType="afterGroup">
                            <p:stCondLst>
                              <p:cond delay="3000"/>
                            </p:stCondLst>
                            <p:childTnLst>
                              <p:par>
                                <p:cTn id="25" presetID="2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750"/>
                                        <p:tgtEl>
                                          <p:spTgt spid="58"/>
                                        </p:tgtEl>
                                      </p:cBhvr>
                                    </p:animEffect>
                                  </p:childTnLst>
                                </p:cTn>
                              </p:par>
                            </p:childTnLst>
                          </p:cTn>
                        </p:par>
                        <p:par>
                          <p:cTn id="28" fill="hold" nodeType="afterGroup">
                            <p:stCondLst>
                              <p:cond delay="375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bwMode="auto">
          <a:xfrm>
            <a:off x="1888728" y="1700808"/>
            <a:ext cx="1026672" cy="625751"/>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61" name="组合 60"/>
          <p:cNvGrpSpPr/>
          <p:nvPr/>
        </p:nvGrpSpPr>
        <p:grpSpPr>
          <a:xfrm>
            <a:off x="7438958" y="1556792"/>
            <a:ext cx="3499601" cy="1397646"/>
            <a:chOff x="6343991" y="2058989"/>
            <a:chExt cx="3499601" cy="1397646"/>
          </a:xfrm>
        </p:grpSpPr>
        <p:grpSp>
          <p:nvGrpSpPr>
            <p:cNvPr id="63" name="组合 62"/>
            <p:cNvGrpSpPr/>
            <p:nvPr/>
          </p:nvGrpSpPr>
          <p:grpSpPr>
            <a:xfrm>
              <a:off x="6343991" y="2058989"/>
              <a:ext cx="3499601" cy="1081518"/>
              <a:chOff x="3400458" y="1104295"/>
              <a:chExt cx="3093376" cy="1081518"/>
            </a:xfrm>
          </p:grpSpPr>
          <p:sp>
            <p:nvSpPr>
              <p:cNvPr id="65" name="TextBox 14"/>
              <p:cNvSpPr txBox="1"/>
              <p:nvPr/>
            </p:nvSpPr>
            <p:spPr>
              <a:xfrm>
                <a:off x="3400458" y="1104295"/>
                <a:ext cx="1469073" cy="338555"/>
              </a:xfrm>
              <a:prstGeom prst="rect">
                <a:avLst/>
              </a:prstGeom>
              <a:noFill/>
            </p:spPr>
            <p:txBody>
              <a:bodyPr vert="horz" wrap="square" rtlCol="0">
                <a:spAutoFit/>
              </a:bodyPr>
              <a:lstStyle/>
              <a:p>
                <a:pPr algn="ct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66" name="TextBox 15"/>
              <p:cNvSpPr txBox="1"/>
              <p:nvPr/>
            </p:nvSpPr>
            <p:spPr>
              <a:xfrm>
                <a:off x="3502307" y="1394186"/>
                <a:ext cx="299152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64" name="TextBox 15"/>
            <p:cNvSpPr txBox="1"/>
            <p:nvPr/>
          </p:nvSpPr>
          <p:spPr>
            <a:xfrm>
              <a:off x="6459215" y="3033186"/>
              <a:ext cx="3384377" cy="423449"/>
            </a:xfrm>
            <a:prstGeom prst="rect">
              <a:avLst/>
            </a:prstGeom>
            <a:noFill/>
          </p:spPr>
          <p:txBody>
            <a:bodyPr wrap="square" rtlCol="0">
              <a:spAutoFit/>
            </a:bodyPr>
            <a:lstStyle/>
            <a:p>
              <a:pPr>
                <a:lnSpc>
                  <a:spcPct val="150000"/>
                </a:lnSpc>
              </a:pPr>
              <a:endParaRPr lang="zh-CN" altLang="en-US" sz="1600">
                <a:solidFill>
                  <a:schemeClr val="bg1"/>
                </a:solidFill>
                <a:latin typeface="+mn-lt"/>
                <a:ea typeface="+mn-ea"/>
                <a:cs typeface="+mn-ea"/>
                <a:sym typeface="+mn-lt"/>
              </a:endParaRPr>
            </a:p>
          </p:txBody>
        </p:sp>
      </p:grpSp>
      <p:grpSp>
        <p:nvGrpSpPr>
          <p:cNvPr id="86" name="组合 85"/>
          <p:cNvGrpSpPr/>
          <p:nvPr/>
        </p:nvGrpSpPr>
        <p:grpSpPr>
          <a:xfrm>
            <a:off x="7438958" y="3081795"/>
            <a:ext cx="3499601" cy="1397646"/>
            <a:chOff x="6343991" y="2058989"/>
            <a:chExt cx="3499601" cy="1397646"/>
          </a:xfrm>
        </p:grpSpPr>
        <p:grpSp>
          <p:nvGrpSpPr>
            <p:cNvPr id="88" name="组合 87"/>
            <p:cNvGrpSpPr/>
            <p:nvPr/>
          </p:nvGrpSpPr>
          <p:grpSpPr>
            <a:xfrm>
              <a:off x="6343991" y="2058989"/>
              <a:ext cx="3499601" cy="1081518"/>
              <a:chOff x="3400458" y="1104295"/>
              <a:chExt cx="3093376" cy="1081518"/>
            </a:xfrm>
          </p:grpSpPr>
          <p:sp>
            <p:nvSpPr>
              <p:cNvPr id="90" name="TextBox 14"/>
              <p:cNvSpPr txBox="1"/>
              <p:nvPr/>
            </p:nvSpPr>
            <p:spPr>
              <a:xfrm>
                <a:off x="3400458" y="1104295"/>
                <a:ext cx="1469073" cy="338555"/>
              </a:xfrm>
              <a:prstGeom prst="rect">
                <a:avLst/>
              </a:prstGeom>
              <a:noFill/>
            </p:spPr>
            <p:txBody>
              <a:bodyPr vert="horz" wrap="square" rtlCol="0">
                <a:spAutoFit/>
              </a:bodyPr>
              <a:lstStyle/>
              <a:p>
                <a:pPr algn="ct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91" name="TextBox 15"/>
              <p:cNvSpPr txBox="1"/>
              <p:nvPr/>
            </p:nvSpPr>
            <p:spPr>
              <a:xfrm>
                <a:off x="3502307" y="1394186"/>
                <a:ext cx="299152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89" name="TextBox 15"/>
            <p:cNvSpPr txBox="1"/>
            <p:nvPr/>
          </p:nvSpPr>
          <p:spPr>
            <a:xfrm>
              <a:off x="6459215" y="3033186"/>
              <a:ext cx="3384377" cy="423449"/>
            </a:xfrm>
            <a:prstGeom prst="rect">
              <a:avLst/>
            </a:prstGeom>
            <a:noFill/>
          </p:spPr>
          <p:txBody>
            <a:bodyPr wrap="square" rtlCol="0">
              <a:spAutoFit/>
            </a:bodyPr>
            <a:lstStyle/>
            <a:p>
              <a:pPr>
                <a:lnSpc>
                  <a:spcPct val="150000"/>
                </a:lnSpc>
              </a:pPr>
              <a:endParaRPr lang="zh-CN" altLang="en-US" sz="1600">
                <a:solidFill>
                  <a:schemeClr val="bg1"/>
                </a:solidFill>
                <a:latin typeface="+mn-lt"/>
                <a:ea typeface="+mn-ea"/>
                <a:cs typeface="+mn-ea"/>
                <a:sym typeface="+mn-lt"/>
              </a:endParaRPr>
            </a:p>
          </p:txBody>
        </p:sp>
      </p:grpSp>
      <p:grpSp>
        <p:nvGrpSpPr>
          <p:cNvPr id="93" name="组合 92"/>
          <p:cNvGrpSpPr/>
          <p:nvPr/>
        </p:nvGrpSpPr>
        <p:grpSpPr>
          <a:xfrm>
            <a:off x="7438958" y="4606799"/>
            <a:ext cx="3499601" cy="1397646"/>
            <a:chOff x="6343991" y="2058989"/>
            <a:chExt cx="3499601" cy="1397646"/>
          </a:xfrm>
        </p:grpSpPr>
        <p:grpSp>
          <p:nvGrpSpPr>
            <p:cNvPr id="95" name="组合 94"/>
            <p:cNvGrpSpPr/>
            <p:nvPr/>
          </p:nvGrpSpPr>
          <p:grpSpPr>
            <a:xfrm>
              <a:off x="6343991" y="2058989"/>
              <a:ext cx="3499601" cy="1081518"/>
              <a:chOff x="3400458" y="1104295"/>
              <a:chExt cx="3093376" cy="1081518"/>
            </a:xfrm>
          </p:grpSpPr>
          <p:sp>
            <p:nvSpPr>
              <p:cNvPr id="97" name="TextBox 14"/>
              <p:cNvSpPr txBox="1"/>
              <p:nvPr/>
            </p:nvSpPr>
            <p:spPr>
              <a:xfrm>
                <a:off x="3400458" y="1104295"/>
                <a:ext cx="1469073" cy="338555"/>
              </a:xfrm>
              <a:prstGeom prst="rect">
                <a:avLst/>
              </a:prstGeom>
              <a:noFill/>
            </p:spPr>
            <p:txBody>
              <a:bodyPr vert="horz" wrap="square" rtlCol="0">
                <a:spAutoFit/>
              </a:bodyPr>
              <a:lstStyle/>
              <a:p>
                <a:pPr algn="ct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98" name="TextBox 15"/>
              <p:cNvSpPr txBox="1"/>
              <p:nvPr/>
            </p:nvSpPr>
            <p:spPr>
              <a:xfrm>
                <a:off x="3502307" y="1394186"/>
                <a:ext cx="2991527"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96" name="TextBox 15"/>
            <p:cNvSpPr txBox="1"/>
            <p:nvPr/>
          </p:nvSpPr>
          <p:spPr>
            <a:xfrm>
              <a:off x="6459215" y="3033186"/>
              <a:ext cx="3384377" cy="423449"/>
            </a:xfrm>
            <a:prstGeom prst="rect">
              <a:avLst/>
            </a:prstGeom>
            <a:noFill/>
          </p:spPr>
          <p:txBody>
            <a:bodyPr wrap="square" rtlCol="0">
              <a:spAutoFit/>
            </a:bodyPr>
            <a:lstStyle/>
            <a:p>
              <a:pPr>
                <a:lnSpc>
                  <a:spcPct val="150000"/>
                </a:lnSpc>
              </a:pPr>
              <a:endParaRPr lang="zh-CN" altLang="en-US" sz="1600">
                <a:solidFill>
                  <a:schemeClr val="bg1"/>
                </a:solidFill>
                <a:latin typeface="+mn-lt"/>
                <a:ea typeface="+mn-ea"/>
                <a:cs typeface="+mn-ea"/>
                <a:sym typeface="+mn-lt"/>
              </a:endParaRPr>
            </a:p>
          </p:txBody>
        </p:sp>
      </p:grpSp>
      <p:pic>
        <p:nvPicPr>
          <p:cNvPr id="3" name="图片 2" descr="图片包含 人, 室内, 站, 女人&#10;&#10;描述已自动生成"/>
          <p:cNvPicPr>
            <a:picLocks noChangeAspect="1"/>
          </p:cNvPicPr>
          <p:nvPr/>
        </p:nvPicPr>
        <p:blipFill>
          <a:blip r:embed="rId3">
            <a:extLst>
              <a:ext uri="{28A0092B-C50C-407E-A947-70E740481C1C}">
                <a14:useLocalDpi xmlns:a14="http://schemas.microsoft.com/office/drawing/2010/main" val="0"/>
              </a:ext>
            </a:extLst>
          </a:blip>
          <a:srcRect l="25285"/>
          <a:stretch>
            <a:fillRect/>
          </a:stretch>
        </p:blipFill>
        <p:spPr>
          <a:xfrm>
            <a:off x="1397267" y="1940727"/>
            <a:ext cx="2789725" cy="3009900"/>
          </a:xfrm>
          <a:prstGeom prst="rect">
            <a:avLst/>
          </a:prstGeom>
        </p:spPr>
      </p:pic>
      <p:grpSp>
        <p:nvGrpSpPr>
          <p:cNvPr id="10" name="组合 9"/>
          <p:cNvGrpSpPr/>
          <p:nvPr/>
        </p:nvGrpSpPr>
        <p:grpSpPr>
          <a:xfrm>
            <a:off x="4518271" y="1678579"/>
            <a:ext cx="2767099" cy="3591061"/>
            <a:chOff x="4518271" y="1678579"/>
            <a:chExt cx="2767099" cy="3591061"/>
          </a:xfrm>
        </p:grpSpPr>
        <p:grpSp>
          <p:nvGrpSpPr>
            <p:cNvPr id="25" name="组合 24"/>
            <p:cNvGrpSpPr/>
            <p:nvPr/>
          </p:nvGrpSpPr>
          <p:grpSpPr>
            <a:xfrm>
              <a:off x="4518271" y="1678579"/>
              <a:ext cx="2767099" cy="3591061"/>
              <a:chOff x="6343078" y="28839"/>
              <a:chExt cx="2036445" cy="2642840"/>
            </a:xfrm>
          </p:grpSpPr>
          <p:grpSp>
            <p:nvGrpSpPr>
              <p:cNvPr id="26" name="组合 25"/>
              <p:cNvGrpSpPr/>
              <p:nvPr/>
            </p:nvGrpSpPr>
            <p:grpSpPr>
              <a:xfrm>
                <a:off x="6355140" y="28839"/>
                <a:ext cx="2024383" cy="726063"/>
                <a:chOff x="8385787" y="1836714"/>
                <a:chExt cx="4822213" cy="1729530"/>
              </a:xfrm>
            </p:grpSpPr>
            <p:sp>
              <p:nvSpPr>
                <p:cNvPr id="35" name="矩形 34"/>
                <p:cNvSpPr/>
                <p:nvPr/>
              </p:nvSpPr>
              <p:spPr>
                <a:xfrm>
                  <a:off x="10132174" y="2587676"/>
                  <a:ext cx="3075826" cy="207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半闭框 35"/>
                <p:cNvSpPr/>
                <p:nvPr/>
              </p:nvSpPr>
              <p:spPr>
                <a:xfrm rot="2747975" flipH="1">
                  <a:off x="8385787" y="1836714"/>
                  <a:ext cx="1729530" cy="1729530"/>
                </a:xfrm>
                <a:prstGeom prst="halfFrame">
                  <a:avLst>
                    <a:gd name="adj1" fmla="val 14049"/>
                    <a:gd name="adj2" fmla="val 150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圆角 36"/>
                <p:cNvSpPr/>
                <p:nvPr/>
              </p:nvSpPr>
              <p:spPr>
                <a:xfrm>
                  <a:off x="8798382" y="2234291"/>
                  <a:ext cx="888434" cy="8884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6352263" y="975946"/>
                <a:ext cx="2024383" cy="726063"/>
                <a:chOff x="8385787" y="1836714"/>
                <a:chExt cx="4822213" cy="1729530"/>
              </a:xfrm>
            </p:grpSpPr>
            <p:sp>
              <p:nvSpPr>
                <p:cNvPr id="32" name="矩形 31"/>
                <p:cNvSpPr/>
                <p:nvPr/>
              </p:nvSpPr>
              <p:spPr>
                <a:xfrm>
                  <a:off x="10132174" y="2587676"/>
                  <a:ext cx="3075826" cy="207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半闭框 32"/>
                <p:cNvSpPr/>
                <p:nvPr/>
              </p:nvSpPr>
              <p:spPr>
                <a:xfrm rot="2747975" flipH="1">
                  <a:off x="8385787" y="1836714"/>
                  <a:ext cx="1729530" cy="1729530"/>
                </a:xfrm>
                <a:prstGeom prst="halfFrame">
                  <a:avLst>
                    <a:gd name="adj1" fmla="val 14049"/>
                    <a:gd name="adj2" fmla="val 150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圆角 33"/>
                <p:cNvSpPr/>
                <p:nvPr/>
              </p:nvSpPr>
              <p:spPr>
                <a:xfrm>
                  <a:off x="8798382" y="2234291"/>
                  <a:ext cx="888434" cy="8884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43078" y="1945616"/>
                <a:ext cx="2024383" cy="726063"/>
                <a:chOff x="8385787" y="1836714"/>
                <a:chExt cx="4822213" cy="1729530"/>
              </a:xfrm>
            </p:grpSpPr>
            <p:sp>
              <p:nvSpPr>
                <p:cNvPr id="29" name="矩形 28"/>
                <p:cNvSpPr/>
                <p:nvPr/>
              </p:nvSpPr>
              <p:spPr>
                <a:xfrm>
                  <a:off x="10132174" y="2587676"/>
                  <a:ext cx="3075826" cy="207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半闭框 29"/>
                <p:cNvSpPr/>
                <p:nvPr/>
              </p:nvSpPr>
              <p:spPr>
                <a:xfrm rot="2747975" flipH="1">
                  <a:off x="8385787" y="1836714"/>
                  <a:ext cx="1729530" cy="1729530"/>
                </a:xfrm>
                <a:prstGeom prst="halfFrame">
                  <a:avLst>
                    <a:gd name="adj1" fmla="val 14049"/>
                    <a:gd name="adj2" fmla="val 150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矩形: 圆角 30"/>
                <p:cNvSpPr/>
                <p:nvPr/>
              </p:nvSpPr>
              <p:spPr>
                <a:xfrm>
                  <a:off x="8798382" y="2234291"/>
                  <a:ext cx="888434" cy="8884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文本框 4"/>
            <p:cNvSpPr txBox="1"/>
            <p:nvPr/>
          </p:nvSpPr>
          <p:spPr>
            <a:xfrm>
              <a:off x="4817763" y="1935226"/>
              <a:ext cx="378507" cy="461665"/>
            </a:xfrm>
            <a:prstGeom prst="rect">
              <a:avLst/>
            </a:prstGeom>
            <a:noFill/>
          </p:spPr>
          <p:txBody>
            <a:bodyPr wrap="square" rtlCol="0">
              <a:spAutoFit/>
            </a:bodyPr>
            <a:lstStyle/>
            <a:p>
              <a:r>
                <a:rPr lang="en-US" altLang="zh-CN" sz="2400" b="1">
                  <a:solidFill>
                    <a:schemeClr val="accent3"/>
                  </a:solidFill>
                </a:rPr>
                <a:t>1</a:t>
              </a:r>
              <a:endParaRPr lang="zh-CN" altLang="en-US" sz="2400" b="1">
                <a:solidFill>
                  <a:schemeClr val="accent3"/>
                </a:solidFill>
              </a:endParaRPr>
            </a:p>
          </p:txBody>
        </p:sp>
        <p:sp>
          <p:nvSpPr>
            <p:cNvPr id="7" name="文本框 6"/>
            <p:cNvSpPr txBox="1"/>
            <p:nvPr/>
          </p:nvSpPr>
          <p:spPr>
            <a:xfrm>
              <a:off x="4808410" y="3243627"/>
              <a:ext cx="378507" cy="461665"/>
            </a:xfrm>
            <a:prstGeom prst="rect">
              <a:avLst/>
            </a:prstGeom>
            <a:noFill/>
          </p:spPr>
          <p:txBody>
            <a:bodyPr wrap="square" rtlCol="0">
              <a:spAutoFit/>
            </a:bodyPr>
            <a:lstStyle/>
            <a:p>
              <a:r>
                <a:rPr lang="en-US" altLang="zh-CN" sz="2400" b="1">
                  <a:solidFill>
                    <a:schemeClr val="accent3"/>
                  </a:solidFill>
                </a:rPr>
                <a:t>2</a:t>
              </a:r>
              <a:endParaRPr lang="zh-CN" altLang="en-US" sz="2400" b="1">
                <a:solidFill>
                  <a:schemeClr val="accent3"/>
                </a:solidFill>
              </a:endParaRPr>
            </a:p>
          </p:txBody>
        </p:sp>
        <p:sp>
          <p:nvSpPr>
            <p:cNvPr id="9" name="文本框 8"/>
            <p:cNvSpPr txBox="1"/>
            <p:nvPr/>
          </p:nvSpPr>
          <p:spPr>
            <a:xfrm>
              <a:off x="4817762" y="4555214"/>
              <a:ext cx="378507" cy="461665"/>
            </a:xfrm>
            <a:prstGeom prst="rect">
              <a:avLst/>
            </a:prstGeom>
            <a:noFill/>
          </p:spPr>
          <p:txBody>
            <a:bodyPr wrap="square" rtlCol="0">
              <a:spAutoFit/>
            </a:bodyPr>
            <a:lstStyle/>
            <a:p>
              <a:r>
                <a:rPr lang="en-US" altLang="zh-CN" sz="2400" b="1">
                  <a:solidFill>
                    <a:schemeClr val="accent3"/>
                  </a:solidFill>
                </a:rPr>
                <a:t>3</a:t>
              </a:r>
              <a:endParaRPr lang="zh-CN" altLang="en-US" sz="2400" b="1">
                <a:solidFill>
                  <a:schemeClr val="accent3"/>
                </a:solidFill>
              </a:endParaRPr>
            </a:p>
          </p:txBody>
        </p:sp>
      </p:grpSp>
    </p:spTree>
  </p:cSld>
  <p:clrMapOvr>
    <a:masterClrMapping/>
  </p:clrMapOvr>
  <mc:AlternateContent>
    <mc:Choice xmlns:p15="http://schemas.microsoft.com/office/powerpoint/2012/main" Requires="p15">
      <p:transition spd="slow" advTm="3000" p14:dur="125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left)">
                                      <p:cBhvr>
                                        <p:cTn id="15" dur="750"/>
                                        <p:tgtEl>
                                          <p:spTgt spid="61"/>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750"/>
                                        <p:tgtEl>
                                          <p:spTgt spid="86"/>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8" name="组合 27"/>
          <p:cNvGrpSpPr/>
          <p:nvPr/>
        </p:nvGrpSpPr>
        <p:grpSpPr>
          <a:xfrm>
            <a:off x="800545" y="2420888"/>
            <a:ext cx="3499601" cy="1397646"/>
            <a:chOff x="6343991" y="2058989"/>
            <a:chExt cx="3499601" cy="1397646"/>
          </a:xfrm>
        </p:grpSpPr>
        <p:grpSp>
          <p:nvGrpSpPr>
            <p:cNvPr id="29" name="组合 28"/>
            <p:cNvGrpSpPr/>
            <p:nvPr/>
          </p:nvGrpSpPr>
          <p:grpSpPr>
            <a:xfrm>
              <a:off x="6343991" y="2058989"/>
              <a:ext cx="2808313" cy="1081518"/>
              <a:chOff x="3400458" y="1104295"/>
              <a:chExt cx="2482331" cy="1081518"/>
            </a:xfrm>
          </p:grpSpPr>
          <p:sp>
            <p:nvSpPr>
              <p:cNvPr id="31" name="TextBox 14"/>
              <p:cNvSpPr txBox="1"/>
              <p:nvPr/>
            </p:nvSpPr>
            <p:spPr>
              <a:xfrm>
                <a:off x="3400458" y="1104295"/>
                <a:ext cx="2380481" cy="338555"/>
              </a:xfrm>
              <a:prstGeom prst="rect">
                <a:avLst/>
              </a:prstGeom>
              <a:noFill/>
            </p:spPr>
            <p:txBody>
              <a:bodyPr vert="horz" wrap="square" rtlCol="0">
                <a:spAutoFit/>
              </a:bodyPr>
              <a:lstStyle/>
              <a:p>
                <a:pPr algn="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32" name="TextBox 15"/>
              <p:cNvSpPr txBox="1"/>
              <p:nvPr/>
            </p:nvSpPr>
            <p:spPr>
              <a:xfrm>
                <a:off x="3502308" y="1394186"/>
                <a:ext cx="2380481"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30" name="TextBox 15"/>
            <p:cNvSpPr txBox="1"/>
            <p:nvPr/>
          </p:nvSpPr>
          <p:spPr>
            <a:xfrm>
              <a:off x="6459215" y="3033186"/>
              <a:ext cx="3384377" cy="423449"/>
            </a:xfrm>
            <a:prstGeom prst="rect">
              <a:avLst/>
            </a:prstGeom>
            <a:noFill/>
          </p:spPr>
          <p:txBody>
            <a:bodyPr wrap="square" rtlCol="0">
              <a:spAutoFit/>
            </a:bodyPr>
            <a:lstStyle/>
            <a:p>
              <a:pPr>
                <a:lnSpc>
                  <a:spcPct val="150000"/>
                </a:lnSpc>
              </a:pPr>
              <a:endParaRPr lang="zh-CN" altLang="en-US" sz="1600">
                <a:solidFill>
                  <a:schemeClr val="bg1"/>
                </a:solidFill>
                <a:latin typeface="+mn-lt"/>
                <a:ea typeface="+mn-ea"/>
                <a:cs typeface="+mn-ea"/>
                <a:sym typeface="+mn-lt"/>
              </a:endParaRPr>
            </a:p>
          </p:txBody>
        </p:sp>
      </p:grpSp>
      <p:grpSp>
        <p:nvGrpSpPr>
          <p:cNvPr id="34" name="组合 33"/>
          <p:cNvGrpSpPr/>
          <p:nvPr/>
        </p:nvGrpSpPr>
        <p:grpSpPr>
          <a:xfrm>
            <a:off x="5955159" y="4161356"/>
            <a:ext cx="5488407" cy="712186"/>
            <a:chOff x="3400458" y="1104295"/>
            <a:chExt cx="4851326" cy="712186"/>
          </a:xfrm>
        </p:grpSpPr>
        <p:sp>
          <p:nvSpPr>
            <p:cNvPr id="36" name="TextBox 14"/>
            <p:cNvSpPr txBox="1"/>
            <p:nvPr/>
          </p:nvSpPr>
          <p:spPr>
            <a:xfrm>
              <a:off x="3400458" y="1104295"/>
              <a:ext cx="1469073" cy="338555"/>
            </a:xfrm>
            <a:prstGeom prst="rect">
              <a:avLst/>
            </a:prstGeom>
            <a:noFill/>
          </p:spPr>
          <p:txBody>
            <a:bodyPr vert="horz" wrap="square" rtlCol="0">
              <a:spAutoFit/>
            </a:bodyPr>
            <a:lstStyle/>
            <a:p>
              <a:pPr algn="ct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37" name="TextBox 15"/>
            <p:cNvSpPr txBox="1"/>
            <p:nvPr/>
          </p:nvSpPr>
          <p:spPr>
            <a:xfrm>
              <a:off x="3502307" y="1394186"/>
              <a:ext cx="4749477" cy="422295"/>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38" name="组合 37"/>
          <p:cNvGrpSpPr/>
          <p:nvPr/>
        </p:nvGrpSpPr>
        <p:grpSpPr>
          <a:xfrm>
            <a:off x="5955159" y="5081722"/>
            <a:ext cx="5488407" cy="712186"/>
            <a:chOff x="3400458" y="1104295"/>
            <a:chExt cx="4851326" cy="712186"/>
          </a:xfrm>
        </p:grpSpPr>
        <p:sp>
          <p:nvSpPr>
            <p:cNvPr id="39" name="TextBox 14"/>
            <p:cNvSpPr txBox="1"/>
            <p:nvPr/>
          </p:nvSpPr>
          <p:spPr>
            <a:xfrm>
              <a:off x="3400458" y="1104295"/>
              <a:ext cx="1469073" cy="338555"/>
            </a:xfrm>
            <a:prstGeom prst="rect">
              <a:avLst/>
            </a:prstGeom>
            <a:noFill/>
          </p:spPr>
          <p:txBody>
            <a:bodyPr vert="horz" wrap="square" rtlCol="0">
              <a:spAutoFit/>
            </a:bodyPr>
            <a:lstStyle/>
            <a:p>
              <a:pPr algn="ct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40" name="TextBox 15"/>
            <p:cNvSpPr txBox="1"/>
            <p:nvPr/>
          </p:nvSpPr>
          <p:spPr>
            <a:xfrm>
              <a:off x="3502307" y="1394186"/>
              <a:ext cx="4749477" cy="422295"/>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44" name="组合 43"/>
          <p:cNvGrpSpPr/>
          <p:nvPr/>
        </p:nvGrpSpPr>
        <p:grpSpPr>
          <a:xfrm>
            <a:off x="3794919" y="2420628"/>
            <a:ext cx="3499601" cy="1397646"/>
            <a:chOff x="6343991" y="2058989"/>
            <a:chExt cx="3499601" cy="1397646"/>
          </a:xfrm>
        </p:grpSpPr>
        <p:grpSp>
          <p:nvGrpSpPr>
            <p:cNvPr id="45" name="组合 44"/>
            <p:cNvGrpSpPr/>
            <p:nvPr/>
          </p:nvGrpSpPr>
          <p:grpSpPr>
            <a:xfrm>
              <a:off x="6343991" y="2058989"/>
              <a:ext cx="2808313" cy="1081518"/>
              <a:chOff x="3400458" y="1104295"/>
              <a:chExt cx="2482331" cy="1081518"/>
            </a:xfrm>
          </p:grpSpPr>
          <p:sp>
            <p:nvSpPr>
              <p:cNvPr id="47" name="TextBox 14"/>
              <p:cNvSpPr txBox="1"/>
              <p:nvPr/>
            </p:nvSpPr>
            <p:spPr>
              <a:xfrm>
                <a:off x="3400458" y="1104295"/>
                <a:ext cx="1469073" cy="338555"/>
              </a:xfrm>
              <a:prstGeom prst="rect">
                <a:avLst/>
              </a:prstGeom>
              <a:noFill/>
            </p:spPr>
            <p:txBody>
              <a:bodyPr vert="horz" wrap="square" rtlCol="0">
                <a:spAutoFit/>
              </a:bodyPr>
              <a:lstStyle/>
              <a:p>
                <a:pPr algn="ctr"/>
                <a:r>
                  <a:rPr lang="zh-CN" altLang="en-US" sz="1600" b="1">
                    <a:solidFill>
                      <a:schemeClr val="bg1"/>
                    </a:solidFill>
                    <a:latin typeface="+mn-lt"/>
                    <a:ea typeface="+mn-ea"/>
                    <a:cs typeface="+mn-ea"/>
                    <a:sym typeface="+mn-lt"/>
                  </a:rPr>
                  <a:t>工作完成进度</a:t>
                </a:r>
                <a:endParaRPr lang="zh-CN" altLang="en-US" sz="1600" b="1">
                  <a:solidFill>
                    <a:schemeClr val="bg1"/>
                  </a:solidFill>
                  <a:latin typeface="+mn-lt"/>
                  <a:ea typeface="+mn-ea"/>
                  <a:cs typeface="+mn-ea"/>
                  <a:sym typeface="+mn-lt"/>
                </a:endParaRPr>
              </a:p>
            </p:txBody>
          </p:sp>
          <p:sp>
            <p:nvSpPr>
              <p:cNvPr id="48" name="TextBox 15"/>
              <p:cNvSpPr txBox="1"/>
              <p:nvPr/>
            </p:nvSpPr>
            <p:spPr>
              <a:xfrm>
                <a:off x="3502308" y="1394186"/>
                <a:ext cx="2380481" cy="791627"/>
              </a:xfrm>
              <a:prstGeom prst="rect">
                <a:avLst/>
              </a:prstGeom>
              <a:noFill/>
            </p:spPr>
            <p:txBody>
              <a:bodyPr wrap="square" rtlCol="0">
                <a:spAutoFit/>
              </a:bodyPr>
              <a:lstStyle/>
              <a:p>
                <a:pPr>
                  <a:lnSpc>
                    <a:spcPct val="15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46" name="TextBox 15"/>
            <p:cNvSpPr txBox="1"/>
            <p:nvPr/>
          </p:nvSpPr>
          <p:spPr>
            <a:xfrm>
              <a:off x="6459215" y="3033186"/>
              <a:ext cx="3384377" cy="423449"/>
            </a:xfrm>
            <a:prstGeom prst="rect">
              <a:avLst/>
            </a:prstGeom>
            <a:noFill/>
          </p:spPr>
          <p:txBody>
            <a:bodyPr wrap="square" rtlCol="0">
              <a:spAutoFit/>
            </a:bodyPr>
            <a:lstStyle/>
            <a:p>
              <a:pPr>
                <a:lnSpc>
                  <a:spcPct val="150000"/>
                </a:lnSpc>
              </a:pPr>
              <a:endParaRPr lang="zh-CN" altLang="en-US" sz="1600">
                <a:solidFill>
                  <a:schemeClr val="bg1"/>
                </a:solidFill>
                <a:latin typeface="+mn-lt"/>
                <a:ea typeface="+mn-ea"/>
                <a:cs typeface="+mn-ea"/>
                <a:sym typeface="+mn-lt"/>
              </a:endParaRPr>
            </a:p>
          </p:txBody>
        </p:sp>
      </p:grpSp>
      <p:pic>
        <p:nvPicPr>
          <p:cNvPr id="6" name="图片 5" descr="图片包含 蛋糕, 电脑, 桌子, 男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382" y="1697136"/>
            <a:ext cx="3819525" cy="2505075"/>
          </a:xfrm>
          <a:prstGeom prst="rect">
            <a:avLst/>
          </a:prstGeom>
        </p:spPr>
      </p:pic>
      <p:grpSp>
        <p:nvGrpSpPr>
          <p:cNvPr id="49" name="组合 48"/>
          <p:cNvGrpSpPr/>
          <p:nvPr/>
        </p:nvGrpSpPr>
        <p:grpSpPr>
          <a:xfrm>
            <a:off x="1165153" y="4497762"/>
            <a:ext cx="4887410" cy="801522"/>
            <a:chOff x="4511852" y="4256219"/>
            <a:chExt cx="6183554" cy="1014086"/>
          </a:xfrm>
        </p:grpSpPr>
        <p:grpSp>
          <p:nvGrpSpPr>
            <p:cNvPr id="52" name="组合 51"/>
            <p:cNvGrpSpPr/>
            <p:nvPr/>
          </p:nvGrpSpPr>
          <p:grpSpPr>
            <a:xfrm>
              <a:off x="4511852" y="4256219"/>
              <a:ext cx="6183554" cy="1014086"/>
              <a:chOff x="4511852" y="4256219"/>
              <a:chExt cx="6183554" cy="1014086"/>
            </a:xfrm>
          </p:grpSpPr>
          <p:grpSp>
            <p:nvGrpSpPr>
              <p:cNvPr id="60" name="组合 59"/>
              <p:cNvGrpSpPr/>
              <p:nvPr/>
            </p:nvGrpSpPr>
            <p:grpSpPr>
              <a:xfrm>
                <a:off x="4511852" y="4256219"/>
                <a:ext cx="2426290" cy="1014086"/>
                <a:chOff x="7804969" y="3792116"/>
                <a:chExt cx="2426290" cy="1014086"/>
              </a:xfrm>
            </p:grpSpPr>
            <p:grpSp>
              <p:nvGrpSpPr>
                <p:cNvPr id="77" name="组合 76"/>
                <p:cNvGrpSpPr/>
                <p:nvPr/>
              </p:nvGrpSpPr>
              <p:grpSpPr>
                <a:xfrm>
                  <a:off x="7804969" y="3792116"/>
                  <a:ext cx="1014088" cy="1014086"/>
                  <a:chOff x="7487266" y="3677942"/>
                  <a:chExt cx="1272185" cy="1272183"/>
                </a:xfrm>
              </p:grpSpPr>
              <p:sp>
                <p:nvSpPr>
                  <p:cNvPr id="79" name="空心弧 78"/>
                  <p:cNvSpPr/>
                  <p:nvPr/>
                </p:nvSpPr>
                <p:spPr>
                  <a:xfrm rot="18927076" flipV="1">
                    <a:off x="7487266" y="3677942"/>
                    <a:ext cx="1272185" cy="1272183"/>
                  </a:xfrm>
                  <a:prstGeom prst="blockArc">
                    <a:avLst>
                      <a:gd name="adj1" fmla="val 13696868"/>
                      <a:gd name="adj2" fmla="val 2534625"/>
                      <a:gd name="adj3" fmla="val 50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7786296" y="3898825"/>
                    <a:ext cx="816150" cy="816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8" name="直接箭头连接符 77"/>
                <p:cNvCxnSpPr/>
                <p:nvPr/>
              </p:nvCxnSpPr>
              <p:spPr>
                <a:xfrm>
                  <a:off x="8764149" y="4340673"/>
                  <a:ext cx="1467110" cy="0"/>
                </a:xfrm>
                <a:prstGeom prst="straightConnector1">
                  <a:avLst/>
                </a:prstGeom>
                <a:ln w="28575">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7148144" y="4256219"/>
                <a:ext cx="1014088" cy="1014086"/>
                <a:chOff x="6708132" y="4303419"/>
                <a:chExt cx="1014088" cy="1014086"/>
              </a:xfrm>
            </p:grpSpPr>
            <p:grpSp>
              <p:nvGrpSpPr>
                <p:cNvPr id="73" name="组合 72"/>
                <p:cNvGrpSpPr/>
                <p:nvPr/>
              </p:nvGrpSpPr>
              <p:grpSpPr>
                <a:xfrm>
                  <a:off x="6708132" y="4303419"/>
                  <a:ext cx="1014088" cy="1014086"/>
                  <a:chOff x="6708132" y="4303419"/>
                  <a:chExt cx="1014088" cy="1014086"/>
                </a:xfrm>
              </p:grpSpPr>
              <p:sp>
                <p:nvSpPr>
                  <p:cNvPr id="75" name="空心弧 74"/>
                  <p:cNvSpPr/>
                  <p:nvPr/>
                </p:nvSpPr>
                <p:spPr>
                  <a:xfrm rot="2672923" flipH="1" flipV="1">
                    <a:off x="6708132" y="4303419"/>
                    <a:ext cx="1014088" cy="1014086"/>
                  </a:xfrm>
                  <a:prstGeom prst="blockArc">
                    <a:avLst>
                      <a:gd name="adj1" fmla="val 13696868"/>
                      <a:gd name="adj2" fmla="val 2534625"/>
                      <a:gd name="adj3" fmla="val 50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flipH="1">
                    <a:off x="6861515" y="4461033"/>
                    <a:ext cx="707322" cy="7073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空心弧 73"/>
                <p:cNvSpPr/>
                <p:nvPr/>
              </p:nvSpPr>
              <p:spPr>
                <a:xfrm rot="18927076" flipV="1">
                  <a:off x="6708132" y="4303419"/>
                  <a:ext cx="1014088" cy="1014086"/>
                </a:xfrm>
                <a:prstGeom prst="blockArc">
                  <a:avLst>
                    <a:gd name="adj1" fmla="val 13696868"/>
                    <a:gd name="adj2" fmla="val 2534625"/>
                    <a:gd name="adj3" fmla="val 50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5" name="组合 64"/>
              <p:cNvGrpSpPr/>
              <p:nvPr/>
            </p:nvGrpSpPr>
            <p:grpSpPr>
              <a:xfrm flipH="1">
                <a:off x="8269116" y="4256219"/>
                <a:ext cx="2426290" cy="1014086"/>
                <a:chOff x="7804969" y="3792116"/>
                <a:chExt cx="2426290" cy="1014086"/>
              </a:xfrm>
            </p:grpSpPr>
            <p:grpSp>
              <p:nvGrpSpPr>
                <p:cNvPr id="69" name="组合 68"/>
                <p:cNvGrpSpPr/>
                <p:nvPr/>
              </p:nvGrpSpPr>
              <p:grpSpPr>
                <a:xfrm>
                  <a:off x="7804969" y="3792116"/>
                  <a:ext cx="1014088" cy="1014086"/>
                  <a:chOff x="7487266" y="3677942"/>
                  <a:chExt cx="1272185" cy="1272183"/>
                </a:xfrm>
              </p:grpSpPr>
              <p:sp>
                <p:nvSpPr>
                  <p:cNvPr id="71" name="空心弧 70"/>
                  <p:cNvSpPr/>
                  <p:nvPr/>
                </p:nvSpPr>
                <p:spPr>
                  <a:xfrm rot="18927076" flipV="1">
                    <a:off x="7487266" y="3677942"/>
                    <a:ext cx="1272185" cy="1272183"/>
                  </a:xfrm>
                  <a:prstGeom prst="blockArc">
                    <a:avLst>
                      <a:gd name="adj1" fmla="val 13696868"/>
                      <a:gd name="adj2" fmla="val 2534625"/>
                      <a:gd name="adj3" fmla="val 50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7786296" y="3898825"/>
                    <a:ext cx="816150" cy="816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0" name="直接箭头连接符 69"/>
                <p:cNvCxnSpPr/>
                <p:nvPr/>
              </p:nvCxnSpPr>
              <p:spPr>
                <a:xfrm>
                  <a:off x="8764149" y="4340673"/>
                  <a:ext cx="1467110" cy="0"/>
                </a:xfrm>
                <a:prstGeom prst="straightConnector1">
                  <a:avLst/>
                </a:prstGeom>
                <a:ln w="28575">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54" name="iSlïḓe"/>
            <p:cNvSpPr/>
            <p:nvPr/>
          </p:nvSpPr>
          <p:spPr bwMode="auto">
            <a:xfrm>
              <a:off x="9898412" y="4563800"/>
              <a:ext cx="466688" cy="407388"/>
            </a:xfrm>
            <a:custGeom>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fontScale="92500" lnSpcReduction="20000"/>
            </a:bodyPr>
            <a:lstStyle/>
            <a:p>
              <a:pPr defTabSz="913765"/>
              <a:endParaRPr lang="zh-CN" altLang="en-US">
                <a:solidFill>
                  <a:srgbClr val="FFFFFF"/>
                </a:solidFill>
              </a:endParaRPr>
            </a:p>
          </p:txBody>
        </p:sp>
        <p:sp>
          <p:nvSpPr>
            <p:cNvPr id="56" name="iṩļîḓe"/>
            <p:cNvSpPr/>
            <p:nvPr/>
          </p:nvSpPr>
          <p:spPr bwMode="auto">
            <a:xfrm>
              <a:off x="4838287" y="4575854"/>
              <a:ext cx="488424" cy="395334"/>
            </a:xfrm>
            <a:custGeom>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3"/>
            </a:solidFill>
            <a:ln w="9525" cap="flat">
              <a:noFill/>
              <a:prstDash val="solid"/>
              <a:miter/>
            </a:ln>
          </p:spPr>
          <p:txBody>
            <a:bodyPr rtlCol="0" anchor="ctr"/>
            <a:lstStyle/>
            <a:p>
              <a:endParaRPr lang="zh-CN" altLang="en-US"/>
            </a:p>
          </p:txBody>
        </p:sp>
        <p:pic>
          <p:nvPicPr>
            <p:cNvPr id="58" name="图形 57" descr="客户评价"/>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7355247" y="4482980"/>
              <a:ext cx="599882" cy="599882"/>
            </a:xfrm>
            <a:prstGeom prst="rect">
              <a:avLst/>
            </a:prstGeom>
          </p:spPr>
        </p:pic>
      </p:grpSp>
    </p:spTree>
  </p:cSld>
  <p:clrMapOvr>
    <a:masterClrMapping/>
  </p:clrMapOvr>
  <mc:AlternateContent>
    <mc:Choice xmlns:p15="http://schemas.microsoft.com/office/powerpoint/2012/main" Requires="p15">
      <p:transition spd="slow" advTm="3000" p14:dur="125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nodeType="afterGroup">
                            <p:stCondLst>
                              <p:cond delay="750"/>
                            </p:stCondLst>
                            <p:childTnLst>
                              <p:par>
                                <p:cTn id="9" presetID="16" presetClass="entr" presetSubtype="2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arn(inVertical)">
                                      <p:cBhvr>
                                        <p:cTn id="11" dur="750"/>
                                        <p:tgtEl>
                                          <p:spTgt spid="49"/>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750"/>
                                        <p:tgtEl>
                                          <p:spTgt spid="28"/>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750"/>
                                        <p:tgtEl>
                                          <p:spTgt spid="44"/>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750"/>
                                        <p:tgtEl>
                                          <p:spTgt spid="34"/>
                                        </p:tgtEl>
                                      </p:cBhvr>
                                    </p:animEffect>
                                  </p:childTnLst>
                                </p:cTn>
                              </p:par>
                            </p:childTnLst>
                          </p:cTn>
                        </p:par>
                        <p:par>
                          <p:cTn id="24" fill="hold" nodeType="afterGroup">
                            <p:stCondLst>
                              <p:cond delay="3750"/>
                            </p:stCondLst>
                            <p:childTnLst>
                              <p:par>
                                <p:cTn id="25" presetID="2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2637893" y="457246"/>
            <a:ext cx="6922564" cy="1336584"/>
          </a:xfrm>
          <a:prstGeom prst="rect">
            <a:avLst/>
          </a:prstGeom>
          <a:noFill/>
          <a:ln>
            <a:solidFill>
              <a:schemeClr val="bg1"/>
            </a:solidFill>
          </a:ln>
        </p:spPr>
        <p:txBody>
          <a:bodyPr wrap="square">
            <a:spAutoFit/>
          </a:bodyPr>
          <a:lstStyle>
            <a:defPPr>
              <a:defRPr lang="zh-CN"/>
            </a:defPPr>
            <a:lvl1pPr algn="ctr">
              <a:lnSpc>
                <a:spcPct val="150000"/>
              </a:lnSpc>
              <a:defRPr sz="6000" b="1">
                <a:ln w="19050">
                  <a:solidFill>
                    <a:srgbClr val="2F3262"/>
                  </a:solidFill>
                </a:ln>
                <a:solidFill>
                  <a:srgbClr val="2F3262"/>
                </a:solidFill>
                <a:latin typeface="+mn-lt"/>
                <a:ea typeface="+mn-ea"/>
              </a:defRPr>
            </a:lvl1pPr>
          </a:lstStyle>
          <a:p>
            <a:r>
              <a:rPr lang="en-US" altLang="zh-CN"/>
              <a:t>03 </a:t>
            </a:r>
            <a:r>
              <a:rPr lang="zh-CN" altLang="en-US"/>
              <a:t>经验与不足</a:t>
            </a:r>
            <a:endParaRPr lang="zh-CN" altLang="en-US"/>
          </a:p>
        </p:txBody>
      </p:sp>
    </p:spTree>
  </p:cSld>
  <p:clrMapOvr>
    <a:masterClrMapping/>
  </p:clrMapOvr>
  <mc:AlternateContent>
    <mc:Choice xmlns:p14="http://schemas.microsoft.com/office/powerpoint/2010/main" Requires="p14">
      <p:transition spd="slow" advTm="3000" p14:dur="8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911490" y="1680213"/>
            <a:ext cx="4590349" cy="3222922"/>
            <a:chOff x="202624" y="1687445"/>
            <a:chExt cx="12945803" cy="3222922"/>
          </a:xfrm>
        </p:grpSpPr>
        <p:sp>
          <p:nvSpPr>
            <p:cNvPr id="5" name="Text Box 10"/>
            <p:cNvSpPr txBox="1">
              <a:spLocks noChangeArrowheads="1"/>
            </p:cNvSpPr>
            <p:nvPr/>
          </p:nvSpPr>
          <p:spPr bwMode="auto">
            <a:xfrm>
              <a:off x="3299016" y="1687445"/>
              <a:ext cx="9849411" cy="967762"/>
            </a:xfrm>
            <a:prstGeom prst="rect">
              <a:avLst/>
            </a:prstGeom>
            <a:noFill/>
            <a:ln w="9525">
              <a:noFill/>
              <a:miter lim="800000"/>
            </a:ln>
          </p:spPr>
          <p:txBody>
            <a:bodyPr wrap="square" lIns="34226" tIns="17112" rIns="34226" bIns="17112">
              <a:spAutoFit/>
            </a:bodyPr>
            <a:lstStyle/>
            <a:p>
              <a:pPr defTabSz="814070">
                <a:lnSpc>
                  <a:spcPct val="130000"/>
                </a:lnSpc>
              </a:pPr>
              <a:r>
                <a:rPr lang="zh-CN" altLang="en-US" sz="1600">
                  <a:solidFill>
                    <a:schemeClr val="bg2"/>
                  </a:solidFill>
                  <a:latin typeface="Adobe Arabic"/>
                  <a:ea typeface="微软雅黑" panose="020b0503020204020204" pitchFamily="34" charset="-122"/>
                  <a:cs typeface="+mn-ea"/>
                  <a:sym typeface="+mn-lt"/>
                </a:rPr>
                <a:t>您的内容打在这里，或者通过复制您的文本后，在此框中选择粘贴，并选择只保留文字。</a:t>
              </a:r>
              <a:endParaRPr lang="en-US" sz="1600">
                <a:solidFill>
                  <a:schemeClr val="bg2"/>
                </a:solidFill>
                <a:latin typeface="Adobe Arabic"/>
                <a:ea typeface="微软雅黑" panose="020b0503020204020204" pitchFamily="34" charset="-122"/>
                <a:cs typeface="+mn-ea"/>
                <a:sym typeface="+mn-lt"/>
              </a:endParaRPr>
            </a:p>
          </p:txBody>
        </p:sp>
        <p:sp>
          <p:nvSpPr>
            <p:cNvPr id="3" name="矩形 2"/>
            <p:cNvSpPr/>
            <p:nvPr/>
          </p:nvSpPr>
          <p:spPr>
            <a:xfrm>
              <a:off x="202624" y="2355822"/>
              <a:ext cx="1827707" cy="2554545"/>
            </a:xfrm>
            <a:prstGeom prst="rect">
              <a:avLst/>
            </a:prstGeom>
          </p:spPr>
          <p:txBody>
            <a:bodyPr wrap="square">
              <a:spAutoFit/>
            </a:bodyPr>
            <a:lstStyle/>
            <a:p>
              <a:r>
                <a:rPr lang="zh-CN" altLang="en-US" sz="2000" b="1">
                  <a:solidFill>
                    <a:schemeClr val="bg1"/>
                  </a:solidFill>
                  <a:latin typeface="+mn-lt"/>
                  <a:ea typeface="+mn-ea"/>
                  <a:cs typeface="+mn-ea"/>
                  <a:sym typeface="+mn-lt"/>
                </a:rPr>
                <a:t>单击此处输入标题</a:t>
              </a:r>
              <a:endParaRPr lang="zh-CN" altLang="en-US" sz="2000" b="1">
                <a:solidFill>
                  <a:schemeClr val="bg1"/>
                </a:solidFill>
                <a:latin typeface="+mn-lt"/>
                <a:ea typeface="+mn-ea"/>
                <a:cs typeface="+mn-ea"/>
                <a:sym typeface="+mn-lt"/>
              </a:endParaRPr>
            </a:p>
          </p:txBody>
        </p:sp>
      </p:grpSp>
      <p:sp>
        <p:nvSpPr>
          <p:cNvPr id="15" name="Text Box 10"/>
          <p:cNvSpPr txBox="1">
            <a:spLocks noChangeArrowheads="1"/>
          </p:cNvSpPr>
          <p:nvPr/>
        </p:nvSpPr>
        <p:spPr bwMode="auto">
          <a:xfrm>
            <a:off x="6675239" y="4581128"/>
            <a:ext cx="4770604" cy="647675"/>
          </a:xfrm>
          <a:prstGeom prst="rect">
            <a:avLst/>
          </a:prstGeom>
          <a:noFill/>
          <a:ln w="9525">
            <a:noFill/>
            <a:miter lim="800000"/>
          </a:ln>
        </p:spPr>
        <p:txBody>
          <a:bodyPr wrap="square" lIns="34226" tIns="17112" rIns="34226" bIns="17112">
            <a:spAutoFit/>
          </a:bodyPr>
          <a:lstStyle/>
          <a:p>
            <a:pPr algn="ctr" defTabSz="814070">
              <a:lnSpc>
                <a:spcPct val="130000"/>
              </a:lnSpc>
            </a:pPr>
            <a:r>
              <a:rPr lang="zh-CN" altLang="en-US" sz="1600">
                <a:solidFill>
                  <a:schemeClr val="bg2"/>
                </a:solidFill>
                <a:latin typeface="Adobe Arabic"/>
                <a:ea typeface="微软雅黑" panose="020b0503020204020204" pitchFamily="34" charset="-122"/>
                <a:cs typeface="+mn-ea"/>
                <a:sym typeface="+mn-lt"/>
              </a:rPr>
              <a:t>您的内容打在这里，或者通过复制您的文本后，在此框中选择粘贴，并选择只保留文字。</a:t>
            </a:r>
            <a:endParaRPr lang="en-US" sz="1600">
              <a:solidFill>
                <a:schemeClr val="bg2"/>
              </a:solidFill>
              <a:latin typeface="Adobe Arabic"/>
              <a:ea typeface="微软雅黑" panose="020b0503020204020204" pitchFamily="34" charset="-122"/>
              <a:cs typeface="+mn-ea"/>
              <a:sym typeface="+mn-lt"/>
            </a:endParaRPr>
          </a:p>
        </p:txBody>
      </p:sp>
      <p:sp>
        <p:nvSpPr>
          <p:cNvPr id="2" name="Text Box 10"/>
          <p:cNvSpPr txBox="1">
            <a:spLocks noChangeArrowheads="1"/>
          </p:cNvSpPr>
          <p:nvPr/>
        </p:nvSpPr>
        <p:spPr bwMode="auto">
          <a:xfrm>
            <a:off x="2009415" y="4250058"/>
            <a:ext cx="3492424" cy="967762"/>
          </a:xfrm>
          <a:prstGeom prst="rect">
            <a:avLst/>
          </a:prstGeom>
          <a:noFill/>
          <a:ln w="9525">
            <a:noFill/>
            <a:miter lim="800000"/>
          </a:ln>
        </p:spPr>
        <p:txBody>
          <a:bodyPr wrap="square" lIns="34226" tIns="17112" rIns="34226" bIns="17112">
            <a:spAutoFit/>
          </a:bodyPr>
          <a:lstStyle/>
          <a:p>
            <a:pPr defTabSz="814070">
              <a:lnSpc>
                <a:spcPct val="130000"/>
              </a:lnSpc>
            </a:pPr>
            <a:r>
              <a:rPr lang="zh-CN" altLang="en-US" sz="1600">
                <a:solidFill>
                  <a:schemeClr val="bg2"/>
                </a:solidFill>
                <a:latin typeface="Adobe Arabic"/>
                <a:ea typeface="微软雅黑" panose="020b0503020204020204" pitchFamily="34" charset="-122"/>
                <a:cs typeface="+mn-ea"/>
                <a:sym typeface="+mn-lt"/>
              </a:rPr>
              <a:t>您的内容打在这里，或者通过复制您的文本后，在此框中选择粘贴，并选择只保留文字。</a:t>
            </a:r>
            <a:endParaRPr lang="en-US" sz="1600">
              <a:solidFill>
                <a:schemeClr val="bg2"/>
              </a:solidFill>
              <a:latin typeface="Adobe Arabic"/>
              <a:ea typeface="微软雅黑" panose="020b0503020204020204" pitchFamily="34" charset="-122"/>
              <a:cs typeface="+mn-ea"/>
              <a:sym typeface="+mn-lt"/>
            </a:endParaRPr>
          </a:p>
        </p:txBody>
      </p:sp>
      <p:grpSp>
        <p:nvGrpSpPr>
          <p:cNvPr id="12" name="组合 11"/>
          <p:cNvGrpSpPr/>
          <p:nvPr/>
        </p:nvGrpSpPr>
        <p:grpSpPr>
          <a:xfrm>
            <a:off x="1245012" y="1835516"/>
            <a:ext cx="653519" cy="3580692"/>
            <a:chOff x="1245012" y="1835516"/>
            <a:chExt cx="653519" cy="3580692"/>
          </a:xfrm>
        </p:grpSpPr>
        <p:sp>
          <p:nvSpPr>
            <p:cNvPr id="4" name="半闭框 3"/>
            <p:cNvSpPr/>
            <p:nvPr/>
          </p:nvSpPr>
          <p:spPr>
            <a:xfrm rot="2747975" flipH="1">
              <a:off x="1245013" y="1835516"/>
              <a:ext cx="653518" cy="653518"/>
            </a:xfrm>
            <a:prstGeom prst="halfFrame">
              <a:avLst>
                <a:gd name="adj1" fmla="val 14049"/>
                <a:gd name="adj2" fmla="val 150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半闭框 9"/>
            <p:cNvSpPr/>
            <p:nvPr/>
          </p:nvSpPr>
          <p:spPr>
            <a:xfrm rot="2747975" flipH="1">
              <a:off x="1245012" y="4762690"/>
              <a:ext cx="653518" cy="653518"/>
            </a:xfrm>
            <a:prstGeom prst="halfFrame">
              <a:avLst>
                <a:gd name="adj1" fmla="val 14049"/>
                <a:gd name="adj2" fmla="val 150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bwMode="auto">
            <a:xfrm>
              <a:off x="1559562" y="2624338"/>
              <a:ext cx="141217" cy="2003048"/>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37" name="图片 36" descr="一群人围坐在桌子前&#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685" y="1844824"/>
            <a:ext cx="4689175" cy="2520280"/>
          </a:xfrm>
          <a:prstGeom prst="rect">
            <a:avLst/>
          </a:prstGeom>
        </p:spPr>
      </p:pic>
    </p:spTree>
  </p:cSld>
  <p:clrMapOvr>
    <a:masterClrMapping/>
  </p:clrMapOvr>
  <mc:AlternateContent>
    <mc:Choice xmlns:p14="http://schemas.microsoft.com/office/powerpoint/2010/main" Requires="p14">
      <p:transition spd="slow" advTm="3000" p14:dur="14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nodeType="afterGroup">
                            <p:stCondLst>
                              <p:cond delay="750"/>
                            </p:stCondLst>
                            <p:childTnLst>
                              <p:par>
                                <p:cTn id="9" presetID="16" presetClass="entr" presetSubtype="4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Horizontal)">
                                      <p:cBhvr>
                                        <p:cTn id="11" dur="750"/>
                                        <p:tgtEl>
                                          <p:spTgt spid="9"/>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750"/>
                                        <p:tgtEl>
                                          <p:spTgt spid="2"/>
                                        </p:tgtEl>
                                      </p:cBhvr>
                                    </p:animEffect>
                                  </p:childTnLst>
                                </p:cTn>
                              </p:par>
                            </p:childTnLst>
                          </p:cTn>
                        </p:par>
                        <p:par>
                          <p:cTn id="16" fill="hold" nodeType="afterGroup">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750"/>
                                        <p:tgtEl>
                                          <p:spTgt spid="15"/>
                                        </p:tgtEl>
                                      </p:cBhvr>
                                    </p:animEffect>
                                  </p:childTnLst>
                                </p:cTn>
                              </p:par>
                            </p:childTnLst>
                          </p:cTn>
                        </p:par>
                        <p:par>
                          <p:cTn id="20" fill="hold" nodeType="afterGroup">
                            <p:stCondLst>
                              <p:cond delay="3000"/>
                            </p:stCondLst>
                            <p:childTnLst>
                              <p:par>
                                <p:cTn id="21" presetID="6"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circle(in)">
                                      <p:cBhvr>
                                        <p:cTn id="23"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 name="组合 20"/>
          <p:cNvGrpSpPr/>
          <p:nvPr/>
        </p:nvGrpSpPr>
        <p:grpSpPr>
          <a:xfrm>
            <a:off x="1058615" y="2025592"/>
            <a:ext cx="2664296" cy="1157187"/>
            <a:chOff x="4338762" y="1437764"/>
            <a:chExt cx="2664296" cy="1157187"/>
          </a:xfrm>
        </p:grpSpPr>
        <p:sp>
          <p:nvSpPr>
            <p:cNvPr id="22" name="TextBox 10"/>
            <p:cNvSpPr txBox="1"/>
            <p:nvPr/>
          </p:nvSpPr>
          <p:spPr>
            <a:xfrm>
              <a:off x="4338762" y="1763954"/>
              <a:ext cx="2552501"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600">
                  <a:solidFill>
                    <a:schemeClr val="bg1"/>
                  </a:solidFill>
                  <a:latin typeface="+mn-lt"/>
                  <a:ea typeface="+mn-ea"/>
                  <a:cs typeface="+mn-ea"/>
                  <a:sym typeface="+mn-lt"/>
                </a:rPr>
                <a:t>添加您的关键性描述文字说明添加您的关键性描述文字说明</a:t>
              </a:r>
              <a:endParaRPr lang="en-US" altLang="zh-CN" sz="1600">
                <a:solidFill>
                  <a:schemeClr val="bg1"/>
                </a:solidFill>
                <a:latin typeface="+mn-lt"/>
                <a:ea typeface="+mn-ea"/>
                <a:cs typeface="+mn-ea"/>
                <a:sym typeface="+mn-lt"/>
              </a:endParaRPr>
            </a:p>
          </p:txBody>
        </p:sp>
        <p:sp>
          <p:nvSpPr>
            <p:cNvPr id="23" name="文本框 22"/>
            <p:cNvSpPr txBox="1"/>
            <p:nvPr/>
          </p:nvSpPr>
          <p:spPr>
            <a:xfrm>
              <a:off x="5706914" y="143776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24" name="组合 23"/>
          <p:cNvGrpSpPr/>
          <p:nvPr/>
        </p:nvGrpSpPr>
        <p:grpSpPr>
          <a:xfrm>
            <a:off x="1072134" y="4110922"/>
            <a:ext cx="2664296" cy="1157187"/>
            <a:chOff x="4338762" y="1437764"/>
            <a:chExt cx="2664296" cy="1157187"/>
          </a:xfrm>
        </p:grpSpPr>
        <p:sp>
          <p:nvSpPr>
            <p:cNvPr id="25" name="TextBox 10"/>
            <p:cNvSpPr txBox="1"/>
            <p:nvPr/>
          </p:nvSpPr>
          <p:spPr>
            <a:xfrm>
              <a:off x="4338762" y="1763954"/>
              <a:ext cx="2552501"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600">
                  <a:solidFill>
                    <a:schemeClr val="bg1"/>
                  </a:solidFill>
                  <a:latin typeface="+mn-lt"/>
                  <a:ea typeface="+mn-ea"/>
                  <a:cs typeface="+mn-ea"/>
                  <a:sym typeface="+mn-lt"/>
                </a:rPr>
                <a:t>添加您的关键性描述文字说明添加您的关键性描述文字说明</a:t>
              </a:r>
              <a:endParaRPr lang="en-US" altLang="zh-CN" sz="1600">
                <a:solidFill>
                  <a:schemeClr val="bg1"/>
                </a:solidFill>
                <a:latin typeface="+mn-lt"/>
                <a:ea typeface="+mn-ea"/>
                <a:cs typeface="+mn-ea"/>
                <a:sym typeface="+mn-lt"/>
              </a:endParaRPr>
            </a:p>
          </p:txBody>
        </p:sp>
        <p:sp>
          <p:nvSpPr>
            <p:cNvPr id="26" name="文本框 25"/>
            <p:cNvSpPr txBox="1"/>
            <p:nvPr/>
          </p:nvSpPr>
          <p:spPr>
            <a:xfrm>
              <a:off x="5706914" y="143776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28" name="组合 27"/>
          <p:cNvGrpSpPr/>
          <p:nvPr/>
        </p:nvGrpSpPr>
        <p:grpSpPr>
          <a:xfrm>
            <a:off x="4920506" y="2025592"/>
            <a:ext cx="2482507" cy="1191037"/>
            <a:chOff x="3618682" y="1403914"/>
            <a:chExt cx="2482507" cy="1191037"/>
          </a:xfrm>
        </p:grpSpPr>
        <p:sp>
          <p:nvSpPr>
            <p:cNvPr id="29" name="TextBox 10"/>
            <p:cNvSpPr txBox="1"/>
            <p:nvPr/>
          </p:nvSpPr>
          <p:spPr>
            <a:xfrm>
              <a:off x="3618683" y="1763954"/>
              <a:ext cx="2482506"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a:t>
              </a:r>
              <a:endParaRPr lang="en-US" altLang="zh-CN" sz="1600">
                <a:solidFill>
                  <a:schemeClr val="bg1"/>
                </a:solidFill>
                <a:latin typeface="+mn-lt"/>
                <a:ea typeface="+mn-ea"/>
                <a:cs typeface="+mn-ea"/>
                <a:sym typeface="+mn-lt"/>
              </a:endParaRPr>
            </a:p>
          </p:txBody>
        </p:sp>
        <p:sp>
          <p:nvSpPr>
            <p:cNvPr id="30" name="文本框 29"/>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31" name="组合 30"/>
          <p:cNvGrpSpPr/>
          <p:nvPr/>
        </p:nvGrpSpPr>
        <p:grpSpPr>
          <a:xfrm>
            <a:off x="4897133" y="4077072"/>
            <a:ext cx="2482507" cy="1191037"/>
            <a:chOff x="3618682" y="1403914"/>
            <a:chExt cx="2482507" cy="1191037"/>
          </a:xfrm>
        </p:grpSpPr>
        <p:sp>
          <p:nvSpPr>
            <p:cNvPr id="32" name="TextBox 10"/>
            <p:cNvSpPr txBox="1"/>
            <p:nvPr/>
          </p:nvSpPr>
          <p:spPr>
            <a:xfrm>
              <a:off x="3618683" y="1763954"/>
              <a:ext cx="2482506"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a:t>
              </a:r>
              <a:endParaRPr lang="en-US" altLang="zh-CN" sz="1600">
                <a:solidFill>
                  <a:schemeClr val="bg1"/>
                </a:solidFill>
                <a:latin typeface="+mn-lt"/>
                <a:ea typeface="+mn-ea"/>
                <a:cs typeface="+mn-ea"/>
                <a:sym typeface="+mn-lt"/>
              </a:endParaRPr>
            </a:p>
          </p:txBody>
        </p:sp>
        <p:sp>
          <p:nvSpPr>
            <p:cNvPr id="33" name="文本框 32"/>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10" name="组合 9"/>
          <p:cNvGrpSpPr/>
          <p:nvPr/>
        </p:nvGrpSpPr>
        <p:grpSpPr>
          <a:xfrm>
            <a:off x="1274639" y="2132856"/>
            <a:ext cx="5976664" cy="3381474"/>
            <a:chOff x="1274639" y="2132856"/>
            <a:chExt cx="5976664" cy="3381474"/>
          </a:xfrm>
        </p:grpSpPr>
        <p:grpSp>
          <p:nvGrpSpPr>
            <p:cNvPr id="8" name="组合 7"/>
            <p:cNvGrpSpPr/>
            <p:nvPr/>
          </p:nvGrpSpPr>
          <p:grpSpPr>
            <a:xfrm>
              <a:off x="1274639" y="2132856"/>
              <a:ext cx="5976664" cy="3381474"/>
              <a:chOff x="1274639" y="2132856"/>
              <a:chExt cx="5976664" cy="3381474"/>
            </a:xfrm>
          </p:grpSpPr>
          <p:cxnSp>
            <p:nvCxnSpPr>
              <p:cNvPr id="35" name="直接连接符 34"/>
              <p:cNvCxnSpPr/>
              <p:nvPr/>
            </p:nvCxnSpPr>
            <p:spPr bwMode="auto">
              <a:xfrm flipH="1">
                <a:off x="4259151" y="2132856"/>
                <a:ext cx="0" cy="3381474"/>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36" name="直接连接符 35"/>
              <p:cNvCxnSpPr/>
              <p:nvPr/>
            </p:nvCxnSpPr>
            <p:spPr bwMode="auto">
              <a:xfrm flipH="1">
                <a:off x="1274639" y="3736110"/>
                <a:ext cx="5976664" cy="7386"/>
              </a:xfrm>
              <a:prstGeom prst="line">
                <a:avLst/>
              </a:prstGeom>
              <a:solidFill>
                <a:schemeClr val="accent1"/>
              </a:solidFill>
              <a:ln w="9525" cap="flat" cmpd="sng" algn="ctr">
                <a:solidFill>
                  <a:schemeClr val="accent1"/>
                </a:solidFill>
                <a:prstDash val="solid"/>
                <a:round/>
                <a:headEnd type="none" w="med" len="med"/>
                <a:tailEnd type="none" w="med" len="med"/>
              </a:ln>
            </p:spPr>
          </p:cxnSp>
        </p:grpSp>
        <p:sp>
          <p:nvSpPr>
            <p:cNvPr id="9" name="十字形 8"/>
            <p:cNvSpPr/>
            <p:nvPr/>
          </p:nvSpPr>
          <p:spPr bwMode="auto">
            <a:xfrm>
              <a:off x="3827103" y="3311448"/>
              <a:ext cx="864096" cy="864096"/>
            </a:xfrm>
            <a:prstGeom prst="plus">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12" name="图片 11" descr="穿西装的男人和女人&#10;&#10;描述已自动生成"/>
          <p:cNvPicPr>
            <a:picLocks noChangeAspect="1"/>
          </p:cNvPicPr>
          <p:nvPr/>
        </p:nvPicPr>
        <p:blipFill>
          <a:blip r:embed="rId3">
            <a:extLst>
              <a:ext uri="{28A0092B-C50C-407E-A947-70E740481C1C}">
                <a14:useLocalDpi xmlns:a14="http://schemas.microsoft.com/office/drawing/2010/main" val="0"/>
              </a:ext>
            </a:extLst>
          </a:blip>
          <a:srcRect l="2273" r="17377"/>
          <a:stretch>
            <a:fillRect/>
          </a:stretch>
        </p:blipFill>
        <p:spPr>
          <a:xfrm>
            <a:off x="7403013" y="2032978"/>
            <a:ext cx="4280654" cy="3481352"/>
          </a:xfrm>
          <a:prstGeom prst="rect">
            <a:avLst/>
          </a:prstGeom>
        </p:spPr>
      </p:pic>
    </p:spTree>
  </p:cSld>
  <p:clrMapOvr>
    <a:masterClrMapping/>
  </p:clrMapOvr>
  <mc:AlternateContent>
    <mc:Choice xmlns:p14="http://schemas.microsoft.com/office/powerpoint/2010/main" Requires="p14">
      <p:transition spd="slow" advTm="3000" p14:dur="14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750"/>
                                        <p:tgtEl>
                                          <p:spTgt spid="10"/>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750"/>
                                        <p:tgtEl>
                                          <p:spTgt spid="21"/>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750"/>
                                        <p:tgtEl>
                                          <p:spTgt spid="24"/>
                                        </p:tgtEl>
                                      </p:cBhvr>
                                    </p:animEffect>
                                  </p:childTnLst>
                                </p:cTn>
                              </p:par>
                            </p:childTnLst>
                          </p:cTn>
                        </p:par>
                        <p:par>
                          <p:cTn id="16" fill="hold" nodeType="afterGroup">
                            <p:stCondLst>
                              <p:cond delay="225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750"/>
                                        <p:tgtEl>
                                          <p:spTgt spid="28"/>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750"/>
                                        <p:tgtEl>
                                          <p:spTgt spid="31"/>
                                        </p:tgtEl>
                                      </p:cBhvr>
                                    </p:animEffect>
                                  </p:childTnLst>
                                </p:cTn>
                              </p:par>
                            </p:childTnLst>
                          </p:cTn>
                        </p:par>
                        <p:par>
                          <p:cTn id="24" fill="hold" nodeType="afterGroup">
                            <p:stCondLst>
                              <p:cond delay="3750"/>
                            </p:stCondLst>
                            <p:childTnLst>
                              <p:par>
                                <p:cTn id="25" presetID="8"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6" name="组合 25"/>
          <p:cNvGrpSpPr/>
          <p:nvPr/>
        </p:nvGrpSpPr>
        <p:grpSpPr>
          <a:xfrm>
            <a:off x="6020397" y="4860673"/>
            <a:ext cx="5184575" cy="944815"/>
            <a:chOff x="3618682" y="1403914"/>
            <a:chExt cx="5184575" cy="944815"/>
          </a:xfrm>
        </p:grpSpPr>
        <p:sp>
          <p:nvSpPr>
            <p:cNvPr id="28" name="TextBox 10"/>
            <p:cNvSpPr txBox="1"/>
            <p:nvPr/>
          </p:nvSpPr>
          <p:spPr>
            <a:xfrm>
              <a:off x="3618682" y="1763954"/>
              <a:ext cx="5184575" cy="58477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29" name="文本框 28"/>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16" name="组合 15"/>
          <p:cNvGrpSpPr/>
          <p:nvPr/>
        </p:nvGrpSpPr>
        <p:grpSpPr>
          <a:xfrm>
            <a:off x="6020397" y="1660817"/>
            <a:ext cx="5113337" cy="944815"/>
            <a:chOff x="3618682" y="1403914"/>
            <a:chExt cx="5113337" cy="944815"/>
          </a:xfrm>
        </p:grpSpPr>
        <p:sp>
          <p:nvSpPr>
            <p:cNvPr id="17" name="TextBox 10"/>
            <p:cNvSpPr txBox="1"/>
            <p:nvPr/>
          </p:nvSpPr>
          <p:spPr>
            <a:xfrm>
              <a:off x="3618683" y="1763954"/>
              <a:ext cx="5113336" cy="58477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18" name="文本框 17"/>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19" name="组合 18"/>
          <p:cNvGrpSpPr/>
          <p:nvPr/>
        </p:nvGrpSpPr>
        <p:grpSpPr>
          <a:xfrm>
            <a:off x="6020397" y="3794055"/>
            <a:ext cx="5113337" cy="944815"/>
            <a:chOff x="3618682" y="1403914"/>
            <a:chExt cx="5113337" cy="944815"/>
          </a:xfrm>
        </p:grpSpPr>
        <p:sp>
          <p:nvSpPr>
            <p:cNvPr id="20" name="TextBox 10"/>
            <p:cNvSpPr txBox="1"/>
            <p:nvPr/>
          </p:nvSpPr>
          <p:spPr>
            <a:xfrm>
              <a:off x="3618683" y="1763954"/>
              <a:ext cx="5113336" cy="58477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21" name="文本框 20"/>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14" name="组合 13"/>
          <p:cNvGrpSpPr/>
          <p:nvPr/>
        </p:nvGrpSpPr>
        <p:grpSpPr>
          <a:xfrm>
            <a:off x="769975" y="1899723"/>
            <a:ext cx="5185404" cy="4335621"/>
            <a:chOff x="520453" y="1954351"/>
            <a:chExt cx="6322036" cy="5285981"/>
          </a:xfrm>
        </p:grpSpPr>
        <p:grpSp>
          <p:nvGrpSpPr>
            <p:cNvPr id="15" name="组合 14"/>
            <p:cNvGrpSpPr/>
            <p:nvPr/>
          </p:nvGrpSpPr>
          <p:grpSpPr>
            <a:xfrm>
              <a:off x="1049119" y="2242915"/>
              <a:ext cx="5793370" cy="4483246"/>
              <a:chOff x="1049119" y="2242915"/>
              <a:chExt cx="5793370" cy="4483246"/>
            </a:xfrm>
          </p:grpSpPr>
          <p:cxnSp>
            <p:nvCxnSpPr>
              <p:cNvPr id="25" name="直线连接符 27"/>
              <p:cNvCxnSpPr/>
              <p:nvPr/>
            </p:nvCxnSpPr>
            <p:spPr>
              <a:xfrm>
                <a:off x="4350754" y="2242915"/>
                <a:ext cx="2491730"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7" name="直线连接符 28"/>
              <p:cNvCxnSpPr/>
              <p:nvPr/>
            </p:nvCxnSpPr>
            <p:spPr>
              <a:xfrm>
                <a:off x="4749469" y="3306822"/>
                <a:ext cx="2093012"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直线连接符 30"/>
              <p:cNvCxnSpPr/>
              <p:nvPr/>
            </p:nvCxnSpPr>
            <p:spPr>
              <a:xfrm>
                <a:off x="4350754" y="4475100"/>
                <a:ext cx="2491730"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1" name="直线连接符 31"/>
              <p:cNvCxnSpPr/>
              <p:nvPr/>
            </p:nvCxnSpPr>
            <p:spPr>
              <a:xfrm>
                <a:off x="4043677" y="5569993"/>
                <a:ext cx="2798812"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2" name="椭圆 31"/>
              <p:cNvSpPr>
                <a:spLocks noChangeAspect="1"/>
              </p:cNvSpPr>
              <p:nvPr/>
            </p:nvSpPr>
            <p:spPr>
              <a:xfrm>
                <a:off x="1313430" y="2747243"/>
                <a:ext cx="3700391" cy="3700188"/>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sp>
            <p:nvSpPr>
              <p:cNvPr id="33" name="椭圆 32"/>
              <p:cNvSpPr>
                <a:spLocks noChangeAspect="1"/>
              </p:cNvSpPr>
              <p:nvPr/>
            </p:nvSpPr>
            <p:spPr>
              <a:xfrm>
                <a:off x="1724548" y="3158372"/>
                <a:ext cx="2878082" cy="2877924"/>
              </a:xfrm>
              <a:prstGeom prst="ellipse">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sp>
            <p:nvSpPr>
              <p:cNvPr id="34" name="椭圆 33"/>
              <p:cNvSpPr>
                <a:spLocks noChangeAspect="1"/>
              </p:cNvSpPr>
              <p:nvPr/>
            </p:nvSpPr>
            <p:spPr>
              <a:xfrm>
                <a:off x="2135741" y="3569507"/>
                <a:ext cx="2055773" cy="2055660"/>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sp>
            <p:nvSpPr>
              <p:cNvPr id="35" name="椭圆 34"/>
              <p:cNvSpPr>
                <a:spLocks noChangeAspect="1"/>
              </p:cNvSpPr>
              <p:nvPr/>
            </p:nvSpPr>
            <p:spPr>
              <a:xfrm>
                <a:off x="2546859" y="3980643"/>
                <a:ext cx="1233464" cy="1233396"/>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sp>
            <p:nvSpPr>
              <p:cNvPr id="36" name="饼形 8"/>
              <p:cNvSpPr>
                <a:spLocks noChangeAspect="1"/>
              </p:cNvSpPr>
              <p:nvPr/>
            </p:nvSpPr>
            <p:spPr>
              <a:xfrm>
                <a:off x="1049119" y="2497376"/>
                <a:ext cx="4229017" cy="4228785"/>
              </a:xfrm>
              <a:prstGeom prst="pie">
                <a:avLst>
                  <a:gd name="adj1" fmla="val 18800821"/>
                  <a:gd name="adj2" fmla="val 20487076"/>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sp>
            <p:nvSpPr>
              <p:cNvPr id="37" name="饼形 9"/>
              <p:cNvSpPr>
                <a:spLocks noChangeAspect="1"/>
              </p:cNvSpPr>
              <p:nvPr/>
            </p:nvSpPr>
            <p:spPr>
              <a:xfrm>
                <a:off x="1568786" y="3029405"/>
                <a:ext cx="3171763" cy="3171589"/>
              </a:xfrm>
              <a:prstGeom prst="pie">
                <a:avLst>
                  <a:gd name="adj1" fmla="val 21086868"/>
                  <a:gd name="adj2" fmla="val 1772864"/>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sp>
            <p:nvSpPr>
              <p:cNvPr id="38" name="饼形 10"/>
              <p:cNvSpPr>
                <a:spLocks noChangeAspect="1"/>
              </p:cNvSpPr>
              <p:nvPr/>
            </p:nvSpPr>
            <p:spPr>
              <a:xfrm>
                <a:off x="1842027" y="3311566"/>
                <a:ext cx="2643137" cy="2642990"/>
              </a:xfrm>
              <a:prstGeom prst="pie">
                <a:avLst>
                  <a:gd name="adj1" fmla="val 2573177"/>
                  <a:gd name="adj2" fmla="val 6304209"/>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grpSp>
        <p:sp>
          <p:nvSpPr>
            <p:cNvPr id="23" name="饼形 7"/>
            <p:cNvSpPr>
              <a:spLocks noChangeAspect="1"/>
            </p:cNvSpPr>
            <p:nvPr/>
          </p:nvSpPr>
          <p:spPr>
            <a:xfrm>
              <a:off x="520453" y="1954351"/>
              <a:ext cx="5286271" cy="5285981"/>
            </a:xfrm>
            <a:prstGeom prst="pie">
              <a:avLst>
                <a:gd name="adj1" fmla="val 16891099"/>
                <a:gd name="adj2" fmla="val 18389175"/>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ct val="0"/>
                </a:spcBef>
                <a:spcAft>
                  <a:spcPct val="0"/>
                </a:spcAft>
              </a:pPr>
              <a:endParaRPr lang="zh-CN" altLang="en-US" sz="3400">
                <a:solidFill>
                  <a:srgbClr val="1F1F1F"/>
                </a:solidFill>
                <a:cs typeface="+mn-ea"/>
                <a:sym typeface="+mn-lt"/>
              </a:endParaRPr>
            </a:p>
          </p:txBody>
        </p:sp>
      </p:grpSp>
      <p:grpSp>
        <p:nvGrpSpPr>
          <p:cNvPr id="39" name="组合 38"/>
          <p:cNvGrpSpPr/>
          <p:nvPr/>
        </p:nvGrpSpPr>
        <p:grpSpPr>
          <a:xfrm>
            <a:off x="6020397" y="2727436"/>
            <a:ext cx="5113337" cy="944815"/>
            <a:chOff x="3618682" y="1403914"/>
            <a:chExt cx="5113337" cy="944815"/>
          </a:xfrm>
        </p:grpSpPr>
        <p:sp>
          <p:nvSpPr>
            <p:cNvPr id="40" name="TextBox 10"/>
            <p:cNvSpPr txBox="1"/>
            <p:nvPr/>
          </p:nvSpPr>
          <p:spPr>
            <a:xfrm>
              <a:off x="3618683" y="1763954"/>
              <a:ext cx="5113336" cy="58477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41" name="文本框 40"/>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spTree>
  </p:cSld>
  <p:clrMapOvr>
    <a:masterClrMapping/>
  </p:clrMapOvr>
  <mc:AlternateContent>
    <mc:Choice xmlns:p14="http://schemas.microsoft.com/office/powerpoint/2010/main" Requires="p14">
      <p:transition spd="slow" advTm="3000" p14:dur="14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750"/>
                                        <p:tgtEl>
                                          <p:spTgt spid="14"/>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childTnLst>
                          </p:cTn>
                        </p:par>
                        <p:par>
                          <p:cTn id="16" fill="hold" nodeType="afterGroup">
                            <p:stCondLst>
                              <p:cond delay="2250"/>
                            </p:stCondLst>
                            <p:childTnLst>
                              <p:par>
                                <p:cTn id="17" presetID="22" presetClass="entr" presetSubtype="4"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750"/>
                                        <p:tgtEl>
                                          <p:spTgt spid="19"/>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4" name="组合 43"/>
          <p:cNvGrpSpPr/>
          <p:nvPr/>
        </p:nvGrpSpPr>
        <p:grpSpPr>
          <a:xfrm>
            <a:off x="1130623" y="1772816"/>
            <a:ext cx="2664296" cy="1403408"/>
            <a:chOff x="4338762" y="1437764"/>
            <a:chExt cx="2664296" cy="1403408"/>
          </a:xfrm>
        </p:grpSpPr>
        <p:sp>
          <p:nvSpPr>
            <p:cNvPr id="45" name="TextBox 10"/>
            <p:cNvSpPr txBox="1"/>
            <p:nvPr/>
          </p:nvSpPr>
          <p:spPr>
            <a:xfrm>
              <a:off x="4338762" y="1763954"/>
              <a:ext cx="2552501" cy="1077218"/>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46" name="文本框 45"/>
            <p:cNvSpPr txBox="1"/>
            <p:nvPr/>
          </p:nvSpPr>
          <p:spPr>
            <a:xfrm>
              <a:off x="5706914" y="143776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47" name="组合 46"/>
          <p:cNvGrpSpPr/>
          <p:nvPr/>
        </p:nvGrpSpPr>
        <p:grpSpPr>
          <a:xfrm>
            <a:off x="4452937" y="1752625"/>
            <a:ext cx="3292475" cy="1157187"/>
            <a:chOff x="4636741" y="1437764"/>
            <a:chExt cx="3292475" cy="1157187"/>
          </a:xfrm>
        </p:grpSpPr>
        <p:sp>
          <p:nvSpPr>
            <p:cNvPr id="49" name="TextBox 10"/>
            <p:cNvSpPr txBox="1"/>
            <p:nvPr/>
          </p:nvSpPr>
          <p:spPr>
            <a:xfrm>
              <a:off x="4636741" y="1763954"/>
              <a:ext cx="3292475"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ctr"/>
              <a:r>
                <a:rPr lang="zh-CN" altLang="en-US" sz="1600">
                  <a:solidFill>
                    <a:schemeClr val="accent3"/>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accent3"/>
                </a:solidFill>
                <a:latin typeface="+mn-lt"/>
                <a:ea typeface="+mn-ea"/>
                <a:cs typeface="+mn-ea"/>
                <a:sym typeface="+mn-lt"/>
              </a:endParaRPr>
            </a:p>
          </p:txBody>
        </p:sp>
        <p:sp>
          <p:nvSpPr>
            <p:cNvPr id="50" name="文本框 49"/>
            <p:cNvSpPr txBox="1"/>
            <p:nvPr/>
          </p:nvSpPr>
          <p:spPr>
            <a:xfrm>
              <a:off x="5706914" y="1437764"/>
              <a:ext cx="1296144" cy="400110"/>
            </a:xfrm>
            <a:prstGeom prst="rect">
              <a:avLst/>
            </a:prstGeom>
            <a:noFill/>
          </p:spPr>
          <p:txBody>
            <a:bodyPr wrap="square" rtlCol="0">
              <a:spAutoFit/>
            </a:bodyPr>
            <a:lstStyle/>
            <a:p>
              <a:r>
                <a:rPr lang="zh-CN" altLang="en-US" sz="2000" b="1">
                  <a:solidFill>
                    <a:schemeClr val="accent3"/>
                  </a:solidFill>
                  <a:latin typeface="+mn-lt"/>
                  <a:ea typeface="+mn-ea"/>
                  <a:cs typeface="+mn-ea"/>
                </a:rPr>
                <a:t>文字说明</a:t>
              </a:r>
              <a:endParaRPr lang="zh-CN" altLang="en-US" sz="2000" b="1">
                <a:solidFill>
                  <a:schemeClr val="accent3"/>
                </a:solidFill>
                <a:latin typeface="+mn-lt"/>
                <a:ea typeface="+mn-ea"/>
                <a:cs typeface="+mn-ea"/>
              </a:endParaRPr>
            </a:p>
          </p:txBody>
        </p:sp>
      </p:grpSp>
      <p:grpSp>
        <p:nvGrpSpPr>
          <p:cNvPr id="51" name="组合 50"/>
          <p:cNvGrpSpPr/>
          <p:nvPr/>
        </p:nvGrpSpPr>
        <p:grpSpPr>
          <a:xfrm>
            <a:off x="8617941" y="1772816"/>
            <a:ext cx="2482507" cy="1437258"/>
            <a:chOff x="3618682" y="1403914"/>
            <a:chExt cx="2482507" cy="1437258"/>
          </a:xfrm>
        </p:grpSpPr>
        <p:sp>
          <p:nvSpPr>
            <p:cNvPr id="54" name="TextBox 10"/>
            <p:cNvSpPr txBox="1"/>
            <p:nvPr/>
          </p:nvSpPr>
          <p:spPr>
            <a:xfrm>
              <a:off x="3618683" y="1763954"/>
              <a:ext cx="2482506" cy="1077218"/>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59" name="文本框 58"/>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62" name="组合 61"/>
          <p:cNvGrpSpPr/>
          <p:nvPr/>
        </p:nvGrpSpPr>
        <p:grpSpPr>
          <a:xfrm>
            <a:off x="8617941" y="4221088"/>
            <a:ext cx="2482507" cy="1437258"/>
            <a:chOff x="3618682" y="1403914"/>
            <a:chExt cx="2482507" cy="1437258"/>
          </a:xfrm>
        </p:grpSpPr>
        <p:sp>
          <p:nvSpPr>
            <p:cNvPr id="63" name="TextBox 10"/>
            <p:cNvSpPr txBox="1"/>
            <p:nvPr/>
          </p:nvSpPr>
          <p:spPr>
            <a:xfrm>
              <a:off x="3618683" y="1763954"/>
              <a:ext cx="2482506" cy="1077218"/>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64" name="文本框 63"/>
            <p:cNvSpPr txBox="1"/>
            <p:nvPr/>
          </p:nvSpPr>
          <p:spPr>
            <a:xfrm>
              <a:off x="3618682" y="140391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65" name="组合 64"/>
          <p:cNvGrpSpPr/>
          <p:nvPr/>
        </p:nvGrpSpPr>
        <p:grpSpPr>
          <a:xfrm>
            <a:off x="1018828" y="4221088"/>
            <a:ext cx="2664296" cy="1403408"/>
            <a:chOff x="4338762" y="1437764"/>
            <a:chExt cx="2664296" cy="1403408"/>
          </a:xfrm>
        </p:grpSpPr>
        <p:sp>
          <p:nvSpPr>
            <p:cNvPr id="66" name="TextBox 10"/>
            <p:cNvSpPr txBox="1"/>
            <p:nvPr/>
          </p:nvSpPr>
          <p:spPr>
            <a:xfrm>
              <a:off x="4338762" y="1763954"/>
              <a:ext cx="2552501" cy="1077218"/>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67" name="文本框 66"/>
            <p:cNvSpPr txBox="1"/>
            <p:nvPr/>
          </p:nvSpPr>
          <p:spPr>
            <a:xfrm>
              <a:off x="5706914" y="1437764"/>
              <a:ext cx="1296144" cy="400110"/>
            </a:xfrm>
            <a:prstGeom prst="rect">
              <a:avLst/>
            </a:prstGeom>
            <a:noFill/>
          </p:spPr>
          <p:txBody>
            <a:bodyPr wrap="square" rtlCol="0">
              <a:spAutoFit/>
            </a:bodyPr>
            <a:lstStyle/>
            <a:p>
              <a:r>
                <a:rPr lang="zh-CN" altLang="en-US" sz="2000" b="1">
                  <a:solidFill>
                    <a:schemeClr val="bg1"/>
                  </a:solidFill>
                  <a:latin typeface="+mn-lt"/>
                  <a:ea typeface="+mn-ea"/>
                  <a:cs typeface="+mn-ea"/>
                </a:rPr>
                <a:t>文字说明</a:t>
              </a:r>
              <a:endParaRPr lang="zh-CN" altLang="en-US" sz="2000" b="1">
                <a:solidFill>
                  <a:schemeClr val="bg1"/>
                </a:solidFill>
                <a:latin typeface="+mn-lt"/>
                <a:ea typeface="+mn-ea"/>
                <a:cs typeface="+mn-ea"/>
              </a:endParaRPr>
            </a:p>
          </p:txBody>
        </p:sp>
      </p:grpSp>
      <p:grpSp>
        <p:nvGrpSpPr>
          <p:cNvPr id="19" name="组合 18"/>
          <p:cNvGrpSpPr/>
          <p:nvPr/>
        </p:nvGrpSpPr>
        <p:grpSpPr>
          <a:xfrm>
            <a:off x="4166348" y="1844824"/>
            <a:ext cx="3786331" cy="3456384"/>
            <a:chOff x="4447426" y="781693"/>
            <a:chExt cx="3088442" cy="3045240"/>
          </a:xfrm>
        </p:grpSpPr>
        <p:grpSp>
          <p:nvGrpSpPr>
            <p:cNvPr id="20" name="组合 19"/>
            <p:cNvGrpSpPr/>
            <p:nvPr/>
          </p:nvGrpSpPr>
          <p:grpSpPr>
            <a:xfrm rot="16200000">
              <a:off x="5346475" y="979811"/>
              <a:ext cx="1310999" cy="914764"/>
              <a:chOff x="5222390" y="829730"/>
              <a:chExt cx="1310999" cy="914764"/>
            </a:xfrm>
          </p:grpSpPr>
          <p:sp>
            <p:nvSpPr>
              <p:cNvPr id="30" name="箭头: V 形 29"/>
              <p:cNvSpPr/>
              <p:nvPr/>
            </p:nvSpPr>
            <p:spPr>
              <a:xfrm>
                <a:off x="5503333" y="829733"/>
                <a:ext cx="1030056" cy="9147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箭头: V 形 30"/>
              <p:cNvSpPr/>
              <p:nvPr/>
            </p:nvSpPr>
            <p:spPr>
              <a:xfrm rot="10638148">
                <a:off x="5222390" y="829730"/>
                <a:ext cx="372567" cy="9147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 name="组合 20"/>
            <p:cNvGrpSpPr/>
            <p:nvPr/>
          </p:nvGrpSpPr>
          <p:grpSpPr>
            <a:xfrm rot="10800000">
              <a:off x="4447426" y="1906033"/>
              <a:ext cx="1310999" cy="914764"/>
              <a:chOff x="5222390" y="829730"/>
              <a:chExt cx="1310999" cy="914764"/>
            </a:xfrm>
          </p:grpSpPr>
          <p:sp>
            <p:nvSpPr>
              <p:cNvPr id="28" name="箭头: V 形 27"/>
              <p:cNvSpPr/>
              <p:nvPr/>
            </p:nvSpPr>
            <p:spPr>
              <a:xfrm>
                <a:off x="5503333" y="829733"/>
                <a:ext cx="1030056" cy="9147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箭头: V 形 28"/>
              <p:cNvSpPr/>
              <p:nvPr/>
            </p:nvSpPr>
            <p:spPr>
              <a:xfrm rot="10638148">
                <a:off x="5222390" y="829730"/>
                <a:ext cx="372567" cy="9147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rot="5400000">
              <a:off x="5378935" y="2714052"/>
              <a:ext cx="1310999" cy="914764"/>
              <a:chOff x="5222390" y="829730"/>
              <a:chExt cx="1310999" cy="914764"/>
            </a:xfrm>
          </p:grpSpPr>
          <p:sp>
            <p:nvSpPr>
              <p:cNvPr id="26" name="箭头: V 形 25"/>
              <p:cNvSpPr/>
              <p:nvPr/>
            </p:nvSpPr>
            <p:spPr>
              <a:xfrm>
                <a:off x="5503333" y="829733"/>
                <a:ext cx="1030056" cy="9147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箭头: V 形 26"/>
              <p:cNvSpPr/>
              <p:nvPr/>
            </p:nvSpPr>
            <p:spPr>
              <a:xfrm rot="10638148">
                <a:off x="5222390" y="829730"/>
                <a:ext cx="372567" cy="9147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 name="组合 22"/>
            <p:cNvGrpSpPr/>
            <p:nvPr/>
          </p:nvGrpSpPr>
          <p:grpSpPr>
            <a:xfrm>
              <a:off x="6224869" y="1846932"/>
              <a:ext cx="1310999" cy="914764"/>
              <a:chOff x="5222390" y="829730"/>
              <a:chExt cx="1310999" cy="914764"/>
            </a:xfrm>
          </p:grpSpPr>
          <p:sp>
            <p:nvSpPr>
              <p:cNvPr id="24" name="箭头: V 形 23"/>
              <p:cNvSpPr/>
              <p:nvPr/>
            </p:nvSpPr>
            <p:spPr>
              <a:xfrm>
                <a:off x="5503333" y="829733"/>
                <a:ext cx="1030056" cy="9147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箭头: V 形 24"/>
              <p:cNvSpPr/>
              <p:nvPr/>
            </p:nvSpPr>
            <p:spPr>
              <a:xfrm rot="10638148">
                <a:off x="5222390" y="829730"/>
                <a:ext cx="372567" cy="9147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mc:AlternateContent>
    <mc:Choice xmlns:p14="http://schemas.microsoft.com/office/powerpoint/2010/main" Requires="p14">
      <p:transition spd="slow" advTm="3000" p14:dur="14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750"/>
                                        <p:tgtEl>
                                          <p:spTgt spid="19"/>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750"/>
                                        <p:tgtEl>
                                          <p:spTgt spid="47"/>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750"/>
                                        <p:tgtEl>
                                          <p:spTgt spid="44"/>
                                        </p:tgtEl>
                                      </p:cBhvr>
                                    </p:animEffect>
                                  </p:childTnLst>
                                </p:cTn>
                              </p:par>
                            </p:childTnLst>
                          </p:cTn>
                        </p:par>
                        <p:par>
                          <p:cTn id="16" fill="hold" nodeType="afterGroup">
                            <p:stCondLst>
                              <p:cond delay="225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750"/>
                                        <p:tgtEl>
                                          <p:spTgt spid="51"/>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down)">
                                      <p:cBhvr>
                                        <p:cTn id="23" dur="750"/>
                                        <p:tgtEl>
                                          <p:spTgt spid="65"/>
                                        </p:tgtEl>
                                      </p:cBhvr>
                                    </p:animEffect>
                                  </p:childTnLst>
                                </p:cTn>
                              </p:par>
                            </p:childTnLst>
                          </p:cTn>
                        </p:par>
                        <p:par>
                          <p:cTn id="24" fill="hold" nodeType="afterGroup">
                            <p:stCondLst>
                              <p:cond delay="3750"/>
                            </p:stCondLst>
                            <p:childTnLst>
                              <p:par>
                                <p:cTn id="25" presetID="22" presetClass="entr" presetSubtype="4"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40294" y="0"/>
            <a:ext cx="5178176" cy="6858000"/>
            <a:chOff x="-40294" y="0"/>
            <a:chExt cx="5178176" cy="6858000"/>
          </a:xfrm>
        </p:grpSpPr>
        <p:sp>
          <p:nvSpPr>
            <p:cNvPr id="21" name="任意多边形: 形状 20"/>
            <p:cNvSpPr/>
            <p:nvPr/>
          </p:nvSpPr>
          <p:spPr>
            <a:xfrm flipH="1">
              <a:off x="-40294" y="0"/>
              <a:ext cx="4799071" cy="6858000"/>
            </a:xfrm>
            <a:custGeom>
              <a:gdLst>
                <a:gd name="connsiteX0" fmla="*/ 4799071 w 4799071"/>
                <a:gd name="connsiteY0" fmla="*/ 0 h 6902274"/>
                <a:gd name="connsiteX1" fmla="*/ 1560887 w 4799071"/>
                <a:gd name="connsiteY1" fmla="*/ 0 h 6902274"/>
                <a:gd name="connsiteX2" fmla="*/ 1549787 w 4799071"/>
                <a:gd name="connsiteY2" fmla="*/ 9587 h 6902274"/>
                <a:gd name="connsiteX3" fmla="*/ 0 w 4799071"/>
                <a:gd name="connsiteY3" fmla="*/ 3500843 h 6902274"/>
                <a:gd name="connsiteX4" fmla="*/ 1385503 w 4799071"/>
                <a:gd name="connsiteY4" fmla="*/ 6835929 h 6902274"/>
                <a:gd name="connsiteX5" fmla="*/ 1455295 w 4799071"/>
                <a:gd name="connsiteY5" fmla="*/ 6902274 h 6902274"/>
                <a:gd name="connsiteX6" fmla="*/ 4799071 w 4799071"/>
                <a:gd name="connsiteY6" fmla="*/ 6902274 h 69022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071" h="6902274">
                  <a:moveTo>
                    <a:pt x="4799071" y="0"/>
                  </a:moveTo>
                  <a:lnTo>
                    <a:pt x="1560887" y="0"/>
                  </a:lnTo>
                  <a:lnTo>
                    <a:pt x="1549787" y="9587"/>
                  </a:lnTo>
                  <a:cubicBezTo>
                    <a:pt x="597720" y="872371"/>
                    <a:pt x="0" y="2117009"/>
                    <a:pt x="0" y="3500843"/>
                  </a:cubicBezTo>
                  <a:cubicBezTo>
                    <a:pt x="0" y="4803275"/>
                    <a:pt x="529469" y="5982406"/>
                    <a:pt x="1385503" y="6835929"/>
                  </a:cubicBezTo>
                  <a:lnTo>
                    <a:pt x="1455295" y="6902274"/>
                  </a:lnTo>
                  <a:lnTo>
                    <a:pt x="4799071" y="6902274"/>
                  </a:lnTo>
                  <a:close/>
                </a:path>
              </a:pathLst>
            </a:cu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椭圆 5"/>
            <p:cNvSpPr/>
            <p:nvPr/>
          </p:nvSpPr>
          <p:spPr>
            <a:xfrm>
              <a:off x="1418655" y="1570761"/>
              <a:ext cx="3719227" cy="37192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grpSp>
      <p:sp>
        <p:nvSpPr>
          <p:cNvPr id="7" name="文本框 6"/>
          <p:cNvSpPr txBox="1"/>
          <p:nvPr/>
        </p:nvSpPr>
        <p:spPr>
          <a:xfrm>
            <a:off x="-183014" y="2301230"/>
            <a:ext cx="6922564" cy="1938992"/>
          </a:xfrm>
          <a:prstGeom prst="rect">
            <a:avLst/>
          </a:prstGeom>
          <a:noFill/>
        </p:spPr>
        <p:txBody>
          <a:bodyPr wrap="square">
            <a:spAutoFit/>
          </a:bodyPr>
          <a:lstStyle/>
          <a:p>
            <a:pPr algn="ctr"/>
            <a:r>
              <a:rPr lang="zh-CN" altLang="en-US" sz="8000" b="1">
                <a:ln w="25400">
                  <a:solidFill>
                    <a:srgbClr val="2F3262"/>
                  </a:solidFill>
                </a:ln>
                <a:solidFill>
                  <a:srgbClr val="2F3262"/>
                </a:solidFill>
                <a:latin typeface="汉仪雅酷黑 75W" panose="020b0804020202020204" pitchFamily="34" charset="-122"/>
                <a:ea typeface="汉仪雅酷黑 75W" panose="020b0804020202020204" pitchFamily="34" charset="-122"/>
              </a:rPr>
              <a:t>目录</a:t>
            </a:r>
            <a:endParaRPr lang="en-US" altLang="zh-CN" sz="8000" b="1">
              <a:ln w="25400">
                <a:solidFill>
                  <a:srgbClr val="2F3262"/>
                </a:solidFill>
              </a:ln>
              <a:solidFill>
                <a:srgbClr val="2F3262"/>
              </a:solidFill>
              <a:latin typeface="汉仪雅酷黑 75W" panose="020b0804020202020204" pitchFamily="34" charset="-122"/>
              <a:ea typeface="汉仪雅酷黑 75W" panose="020b0804020202020204" pitchFamily="34" charset="-122"/>
            </a:endParaRPr>
          </a:p>
          <a:p>
            <a:pPr algn="ctr"/>
            <a:r>
              <a:rPr lang="en-US" altLang="zh-CN" sz="4000" b="1">
                <a:ln w="25400">
                  <a:solidFill>
                    <a:srgbClr val="2F3262"/>
                  </a:solidFill>
                </a:ln>
                <a:solidFill>
                  <a:srgbClr val="2F3262"/>
                </a:solidFill>
                <a:latin typeface="汉仪雅酷黑 75W" panose="020b0804020202020204" pitchFamily="34" charset="-122"/>
                <a:ea typeface="汉仪雅酷黑 75W" panose="020b0804020202020204" pitchFamily="34" charset="-122"/>
              </a:rPr>
              <a:t>CONTENTS</a:t>
            </a:r>
            <a:endParaRPr lang="zh-CN" altLang="en-US" sz="4000" b="1">
              <a:ln w="25400">
                <a:solidFill>
                  <a:srgbClr val="2F3262"/>
                </a:solidFill>
              </a:ln>
              <a:solidFill>
                <a:srgbClr val="2F3262"/>
              </a:solidFill>
              <a:latin typeface="汉仪雅酷黑 75W" panose="020b0804020202020204" pitchFamily="34" charset="-122"/>
              <a:ea typeface="汉仪雅酷黑 75W" panose="020b0804020202020204" pitchFamily="34" charset="-122"/>
            </a:endParaRPr>
          </a:p>
        </p:txBody>
      </p:sp>
      <p:sp>
        <p:nvSpPr>
          <p:cNvPr id="8" name="文本框 7"/>
          <p:cNvSpPr txBox="1"/>
          <p:nvPr/>
        </p:nvSpPr>
        <p:spPr>
          <a:xfrm>
            <a:off x="7107287" y="1315492"/>
            <a:ext cx="4239693" cy="769441"/>
          </a:xfrm>
          <a:prstGeom prst="rect">
            <a:avLst/>
          </a:prstGeom>
          <a:noFill/>
        </p:spPr>
        <p:txBody>
          <a:bodyPr wrap="square">
            <a:spAutoFit/>
          </a:bodyPr>
          <a:lstStyle/>
          <a:p>
            <a:pPr algn="dist">
              <a:defRPr/>
            </a:pPr>
            <a:r>
              <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rPr>
              <a:t>年度工作概述</a:t>
            </a:r>
            <a:endPar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9" name="文本框 8"/>
          <p:cNvSpPr txBox="1"/>
          <p:nvPr/>
        </p:nvSpPr>
        <p:spPr>
          <a:xfrm>
            <a:off x="7060976" y="2443617"/>
            <a:ext cx="4239693" cy="769441"/>
          </a:xfrm>
          <a:prstGeom prst="rect">
            <a:avLst/>
          </a:prstGeom>
          <a:noFill/>
        </p:spPr>
        <p:txBody>
          <a:bodyPr wrap="square">
            <a:spAutoFit/>
          </a:bodyPr>
          <a:lstStyle/>
          <a:p>
            <a:pPr algn="dist">
              <a:defRPr/>
            </a:pPr>
            <a:r>
              <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rPr>
              <a:t>成功项目展示</a:t>
            </a:r>
            <a:endPar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10" name="文本框 9"/>
          <p:cNvSpPr txBox="1"/>
          <p:nvPr/>
        </p:nvSpPr>
        <p:spPr>
          <a:xfrm>
            <a:off x="7060976" y="3571742"/>
            <a:ext cx="4239693" cy="769441"/>
          </a:xfrm>
          <a:prstGeom prst="rect">
            <a:avLst/>
          </a:prstGeom>
          <a:noFill/>
        </p:spPr>
        <p:txBody>
          <a:bodyPr wrap="square">
            <a:spAutoFit/>
          </a:bodyPr>
          <a:lstStyle/>
          <a:p>
            <a:pPr algn="dist">
              <a:defRPr/>
            </a:pPr>
            <a:r>
              <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rPr>
              <a:t>经验与不足</a:t>
            </a:r>
            <a:endPar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11" name="文本框 10"/>
          <p:cNvSpPr txBox="1"/>
          <p:nvPr/>
        </p:nvSpPr>
        <p:spPr>
          <a:xfrm>
            <a:off x="7060976" y="4699868"/>
            <a:ext cx="4239693" cy="769441"/>
          </a:xfrm>
          <a:prstGeom prst="rect">
            <a:avLst/>
          </a:prstGeom>
          <a:noFill/>
        </p:spPr>
        <p:txBody>
          <a:bodyPr wrap="square">
            <a:spAutoFit/>
          </a:bodyPr>
          <a:lstStyle/>
          <a:p>
            <a:pPr algn="dist">
              <a:defRPr/>
            </a:pPr>
            <a:r>
              <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rPr>
              <a:t>未来工作计划</a:t>
            </a:r>
            <a:endParaRPr lang="zh-CN" altLang="en-US" sz="4400" b="1" kern="0">
              <a:ln w="3175">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nvGrpSpPr>
          <p:cNvPr id="17" name="组合 16"/>
          <p:cNvGrpSpPr/>
          <p:nvPr/>
        </p:nvGrpSpPr>
        <p:grpSpPr>
          <a:xfrm>
            <a:off x="6171183" y="1340768"/>
            <a:ext cx="568367" cy="3950886"/>
            <a:chOff x="6171183" y="1317349"/>
            <a:chExt cx="568367" cy="3950886"/>
          </a:xfrm>
        </p:grpSpPr>
        <p:sp>
          <p:nvSpPr>
            <p:cNvPr id="13" name="椭圆 12"/>
            <p:cNvSpPr/>
            <p:nvPr/>
          </p:nvSpPr>
          <p:spPr>
            <a:xfrm>
              <a:off x="6171183" y="1317349"/>
              <a:ext cx="568367" cy="568367"/>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sp>
          <p:nvSpPr>
            <p:cNvPr id="14" name="椭圆 13"/>
            <p:cNvSpPr/>
            <p:nvPr/>
          </p:nvSpPr>
          <p:spPr>
            <a:xfrm>
              <a:off x="6171183" y="2444855"/>
              <a:ext cx="568367" cy="568367"/>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sp>
          <p:nvSpPr>
            <p:cNvPr id="15" name="椭圆 14"/>
            <p:cNvSpPr/>
            <p:nvPr/>
          </p:nvSpPr>
          <p:spPr>
            <a:xfrm>
              <a:off x="6171183" y="3572361"/>
              <a:ext cx="568367" cy="568367"/>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sp>
          <p:nvSpPr>
            <p:cNvPr id="16" name="椭圆 15"/>
            <p:cNvSpPr/>
            <p:nvPr/>
          </p:nvSpPr>
          <p:spPr>
            <a:xfrm>
              <a:off x="6171183" y="4699868"/>
              <a:ext cx="568367" cy="568367"/>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gr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nodeType="afterGroup">
                            <p:stCondLst>
                              <p:cond delay="15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250"/>
                            </p:stCondLst>
                            <p:childTnLst>
                              <p:par>
                                <p:cTn id="20" presetID="16" presetClass="entr" presetSubtype="2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750"/>
                                        <p:tgtEl>
                                          <p:spTgt spid="8"/>
                                        </p:tgtEl>
                                      </p:cBhvr>
                                    </p:animEffect>
                                  </p:childTnLst>
                                </p:cTn>
                              </p:par>
                            </p:childTnLst>
                          </p:cTn>
                        </p:par>
                        <p:par>
                          <p:cTn id="23" fill="hold" nodeType="afterGroup">
                            <p:stCondLst>
                              <p:cond delay="3000"/>
                            </p:stCondLst>
                            <p:childTnLst>
                              <p:par>
                                <p:cTn id="24" presetID="16" presetClass="entr" presetSubtype="37"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outVertical)">
                                      <p:cBhvr>
                                        <p:cTn id="26" dur="750"/>
                                        <p:tgtEl>
                                          <p:spTgt spid="9"/>
                                        </p:tgtEl>
                                      </p:cBhvr>
                                    </p:animEffect>
                                  </p:childTnLst>
                                </p:cTn>
                              </p:par>
                            </p:childTnLst>
                          </p:cTn>
                        </p:par>
                        <p:par>
                          <p:cTn id="27" fill="hold" nodeType="afterGroup">
                            <p:stCondLst>
                              <p:cond delay="3750"/>
                            </p:stCondLst>
                            <p:childTnLst>
                              <p:par>
                                <p:cTn id="28" presetID="16" presetClass="entr" presetSubtype="2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750"/>
                                        <p:tgtEl>
                                          <p:spTgt spid="10"/>
                                        </p:tgtEl>
                                      </p:cBhvr>
                                    </p:animEffect>
                                  </p:childTnLst>
                                </p:cTn>
                              </p:par>
                            </p:childTnLst>
                          </p:cTn>
                        </p:par>
                        <p:par>
                          <p:cTn id="31" fill="hold" nodeType="afterGroup">
                            <p:stCondLst>
                              <p:cond delay="4500"/>
                            </p:stCondLst>
                            <p:childTnLst>
                              <p:par>
                                <p:cTn id="32" presetID="16" presetClass="entr" presetSubtype="37"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outVertical)">
                                      <p:cBhvr>
                                        <p:cTn id="3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2637893" y="457246"/>
            <a:ext cx="6922564" cy="2721579"/>
          </a:xfrm>
          <a:prstGeom prst="rect">
            <a:avLst/>
          </a:prstGeom>
          <a:noFill/>
          <a:ln>
            <a:noFill/>
          </a:ln>
        </p:spPr>
        <p:txBody>
          <a:bodyPr wrap="square">
            <a:spAutoFit/>
          </a:bodyPr>
          <a:lstStyle/>
          <a:p>
            <a:pPr algn="ctr">
              <a:lnSpc>
                <a:spcPct val="150000"/>
              </a:lnSpc>
            </a:pPr>
            <a:r>
              <a:rPr lang="en-US" altLang="zh-CN" sz="6000" b="1">
                <a:ln w="19050">
                  <a:solidFill>
                    <a:srgbClr val="2F3262"/>
                  </a:solidFill>
                </a:ln>
                <a:solidFill>
                  <a:srgbClr val="2F3262"/>
                </a:solidFill>
                <a:latin typeface="汉仪雅酷黑 75W" panose="020b0804020202020204" pitchFamily="34" charset="-122"/>
                <a:ea typeface="汉仪雅酷黑 75W" panose="020b0804020202020204" pitchFamily="34" charset="-122"/>
              </a:rPr>
              <a:t>04 </a:t>
            </a:r>
            <a:r>
              <a:rPr lang="zh-CN" altLang="en-US" sz="6000" b="1">
                <a:ln w="19050">
                  <a:solidFill>
                    <a:srgbClr val="2F3262"/>
                  </a:solidFill>
                </a:ln>
                <a:solidFill>
                  <a:srgbClr val="2F3262"/>
                </a:solidFill>
                <a:latin typeface="汉仪雅酷黑 75W" panose="020b0804020202020204" pitchFamily="34" charset="-122"/>
                <a:ea typeface="汉仪雅酷黑 75W" panose="020b0804020202020204" pitchFamily="34" charset="-122"/>
              </a:rPr>
              <a:t>未来工作计划</a:t>
            </a:r>
            <a:endParaRPr lang="zh-CN" altLang="en-US" sz="6000" b="1">
              <a:ln w="19050">
                <a:solidFill>
                  <a:srgbClr val="2F3262"/>
                </a:solidFill>
              </a:ln>
              <a:solidFill>
                <a:srgbClr val="2F3262"/>
              </a:solidFill>
              <a:latin typeface="汉仪雅酷黑 75W" panose="020b0804020202020204" pitchFamily="34" charset="-122"/>
              <a:ea typeface="汉仪雅酷黑 75W" panose="020b0804020202020204" pitchFamily="34" charset="-122"/>
            </a:endParaRPr>
          </a:p>
          <a:p>
            <a:pPr algn="ctr">
              <a:lnSpc>
                <a:spcPct val="150000"/>
              </a:lnSpc>
            </a:pPr>
            <a:endParaRPr lang="zh-CN" altLang="en-US" sz="6000" b="1">
              <a:ln w="19050">
                <a:solidFill>
                  <a:srgbClr val="2F3262"/>
                </a:solidFill>
              </a:ln>
              <a:solidFill>
                <a:srgbClr val="2F3262"/>
              </a:solidFill>
              <a:latin typeface="汉仪雅酷黑 75W" panose="020b0804020202020204" pitchFamily="34" charset="-122"/>
              <a:ea typeface="汉仪雅酷黑 75W" panose="020b0804020202020204" pitchFamily="34" charset="-122"/>
            </a:endParaRPr>
          </a:p>
        </p:txBody>
      </p:sp>
    </p:spTree>
  </p:cSld>
  <p:clrMapOvr>
    <a:masterClrMapping/>
  </p:clrMapOvr>
  <mc:AlternateContent>
    <mc:Choice xmlns:p14="http://schemas.microsoft.com/office/powerpoint/2010/main" Requires="p14">
      <p:transition spd="slow" advTm="3000" p14:dur="8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5" name="组合 24"/>
          <p:cNvGrpSpPr/>
          <p:nvPr/>
        </p:nvGrpSpPr>
        <p:grpSpPr>
          <a:xfrm>
            <a:off x="1204543" y="4264450"/>
            <a:ext cx="1390235" cy="1376571"/>
            <a:chOff x="1204543" y="4264450"/>
            <a:chExt cx="1390235" cy="1376571"/>
          </a:xfrm>
        </p:grpSpPr>
        <p:sp>
          <p:nvSpPr>
            <p:cNvPr id="8" name="矩形: 圆角 7"/>
            <p:cNvSpPr/>
            <p:nvPr/>
          </p:nvSpPr>
          <p:spPr>
            <a:xfrm rot="18953670">
              <a:off x="1218209" y="4264450"/>
              <a:ext cx="1376569" cy="1376571"/>
            </a:xfrm>
            <a:prstGeom prst="roundRect">
              <a:avLst/>
            </a:prstGeom>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4"/>
            <p:cNvSpPr txBox="1"/>
            <p:nvPr/>
          </p:nvSpPr>
          <p:spPr>
            <a:xfrm flipH="1">
              <a:off x="1204543" y="4414126"/>
              <a:ext cx="1273699" cy="1077218"/>
            </a:xfrm>
            <a:prstGeom prst="rect">
              <a:avLst/>
            </a:prstGeom>
            <a:noFill/>
          </p:spPr>
          <p:txBody>
            <a:bodyPr wrap="square" rtlCol="0">
              <a:spAutoFit/>
            </a:bodyPr>
            <a:lstStyle/>
            <a:p>
              <a:pPr algn="ctr"/>
              <a:r>
                <a:rPr lang="zh-CN" altLang="en-US" sz="3200" b="1">
                  <a:solidFill>
                    <a:schemeClr val="accent3"/>
                  </a:solidFill>
                  <a:latin typeface="+mn-lt"/>
                  <a:ea typeface="+mn-ea"/>
                  <a:cs typeface="+mn-ea"/>
                  <a:sym typeface="+mn-lt"/>
                </a:rPr>
                <a:t>工  作计  划</a:t>
              </a:r>
              <a:endParaRPr lang="en-US" altLang="zh-CN" sz="3200" b="1">
                <a:solidFill>
                  <a:schemeClr val="accent3"/>
                </a:solidFill>
                <a:latin typeface="+mn-lt"/>
                <a:ea typeface="+mn-ea"/>
                <a:cs typeface="+mn-ea"/>
                <a:sym typeface="+mn-lt"/>
              </a:endParaRPr>
            </a:p>
          </p:txBody>
        </p:sp>
      </p:grpSp>
      <p:grpSp>
        <p:nvGrpSpPr>
          <p:cNvPr id="27" name="组合 26"/>
          <p:cNvGrpSpPr/>
          <p:nvPr/>
        </p:nvGrpSpPr>
        <p:grpSpPr>
          <a:xfrm>
            <a:off x="6491616" y="4271953"/>
            <a:ext cx="1376569" cy="1376571"/>
            <a:chOff x="6491616" y="4271953"/>
            <a:chExt cx="1376569" cy="1376571"/>
          </a:xfrm>
        </p:grpSpPr>
        <p:sp>
          <p:nvSpPr>
            <p:cNvPr id="9" name="矩形: 圆角 8"/>
            <p:cNvSpPr/>
            <p:nvPr/>
          </p:nvSpPr>
          <p:spPr>
            <a:xfrm rot="18953670">
              <a:off x="6491616" y="4271953"/>
              <a:ext cx="1376569" cy="1376571"/>
            </a:xfrm>
            <a:prstGeom prst="roundRect">
              <a:avLst/>
            </a:prstGeom>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形 25" descr="博客"/>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6544184" y="4414126"/>
              <a:ext cx="1086202" cy="1086202"/>
            </a:xfrm>
            <a:prstGeom prst="rect">
              <a:avLst/>
            </a:prstGeom>
          </p:spPr>
        </p:pic>
      </p:grpSp>
      <p:grpSp>
        <p:nvGrpSpPr>
          <p:cNvPr id="33" name="组合 32"/>
          <p:cNvGrpSpPr/>
          <p:nvPr/>
        </p:nvGrpSpPr>
        <p:grpSpPr>
          <a:xfrm>
            <a:off x="938313" y="1723648"/>
            <a:ext cx="2014550" cy="1489328"/>
            <a:chOff x="938313" y="1515001"/>
            <a:chExt cx="2014550" cy="1489328"/>
          </a:xfrm>
        </p:grpSpPr>
        <p:sp>
          <p:nvSpPr>
            <p:cNvPr id="12" name="矩形 25"/>
            <p:cNvSpPr>
              <a:spLocks noChangeArrowheads="1"/>
            </p:cNvSpPr>
            <p:nvPr/>
          </p:nvSpPr>
          <p:spPr bwMode="auto">
            <a:xfrm>
              <a:off x="938313" y="2173332"/>
              <a:ext cx="2014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bg1"/>
                  </a:solidFill>
                  <a:latin typeface="+mn-lt"/>
                  <a:ea typeface="+mn-ea"/>
                  <a:cs typeface="+mn-ea"/>
                  <a:sym typeface="+mn-lt"/>
                </a:rPr>
                <a:t>请在这里输入段落文本内容请在这里输入段落文本内容请</a:t>
              </a:r>
              <a:endParaRPr lang="zh-CN" altLang="en-US" sz="1600">
                <a:solidFill>
                  <a:schemeClr val="bg1"/>
                </a:solidFill>
                <a:latin typeface="+mn-lt"/>
                <a:ea typeface="+mn-ea"/>
                <a:cs typeface="+mn-ea"/>
                <a:sym typeface="+mn-lt"/>
              </a:endParaRPr>
            </a:p>
          </p:txBody>
        </p:sp>
        <p:sp>
          <p:nvSpPr>
            <p:cNvPr id="28" name="文本框 27"/>
            <p:cNvSpPr txBox="1"/>
            <p:nvPr/>
          </p:nvSpPr>
          <p:spPr>
            <a:xfrm>
              <a:off x="1040404" y="1515001"/>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34" name="组合 33"/>
          <p:cNvGrpSpPr/>
          <p:nvPr/>
        </p:nvGrpSpPr>
        <p:grpSpPr>
          <a:xfrm>
            <a:off x="6934011" y="1711006"/>
            <a:ext cx="2014550" cy="1468871"/>
            <a:chOff x="6211721" y="1515001"/>
            <a:chExt cx="2014550" cy="1468871"/>
          </a:xfrm>
        </p:grpSpPr>
        <p:sp>
          <p:nvSpPr>
            <p:cNvPr id="42" name="矩形 25"/>
            <p:cNvSpPr>
              <a:spLocks noChangeArrowheads="1"/>
            </p:cNvSpPr>
            <p:nvPr/>
          </p:nvSpPr>
          <p:spPr bwMode="auto">
            <a:xfrm>
              <a:off x="6211721" y="2152875"/>
              <a:ext cx="2014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bg1"/>
                  </a:solidFill>
                  <a:latin typeface="+mn-lt"/>
                  <a:ea typeface="+mn-ea"/>
                  <a:cs typeface="+mn-ea"/>
                  <a:sym typeface="+mn-lt"/>
                </a:rPr>
                <a:t>请在这里输入段落文本内容请在这里输入段落文本内容请</a:t>
              </a:r>
              <a:endParaRPr lang="zh-CN" altLang="en-US" sz="1600">
                <a:solidFill>
                  <a:schemeClr val="bg1"/>
                </a:solidFill>
                <a:latin typeface="+mn-lt"/>
                <a:ea typeface="+mn-ea"/>
                <a:cs typeface="+mn-ea"/>
                <a:sym typeface="+mn-lt"/>
              </a:endParaRPr>
            </a:p>
          </p:txBody>
        </p:sp>
        <p:sp>
          <p:nvSpPr>
            <p:cNvPr id="29" name="文本框 28"/>
            <p:cNvSpPr txBox="1"/>
            <p:nvPr/>
          </p:nvSpPr>
          <p:spPr>
            <a:xfrm>
              <a:off x="6279800" y="1515001"/>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63" name="组合 62"/>
          <p:cNvGrpSpPr/>
          <p:nvPr/>
        </p:nvGrpSpPr>
        <p:grpSpPr>
          <a:xfrm>
            <a:off x="2786807" y="4116126"/>
            <a:ext cx="2965173" cy="1113074"/>
            <a:chOff x="2786807" y="4116126"/>
            <a:chExt cx="2965173" cy="1113074"/>
          </a:xfrm>
        </p:grpSpPr>
        <p:sp>
          <p:nvSpPr>
            <p:cNvPr id="45" name="矩形 25"/>
            <p:cNvSpPr>
              <a:spLocks noChangeArrowheads="1"/>
            </p:cNvSpPr>
            <p:nvPr/>
          </p:nvSpPr>
          <p:spPr bwMode="auto">
            <a:xfrm>
              <a:off x="2786807" y="4644425"/>
              <a:ext cx="2965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bg1"/>
                  </a:solidFill>
                  <a:latin typeface="+mn-lt"/>
                  <a:ea typeface="+mn-ea"/>
                  <a:cs typeface="+mn-ea"/>
                  <a:sym typeface="+mn-lt"/>
                </a:rPr>
                <a:t>请在这里输入段落文本内容请在这里输入段落文本内容请</a:t>
              </a:r>
              <a:endParaRPr lang="zh-CN" altLang="en-US" sz="1600">
                <a:solidFill>
                  <a:schemeClr val="bg1"/>
                </a:solidFill>
                <a:latin typeface="+mn-lt"/>
                <a:ea typeface="+mn-ea"/>
                <a:cs typeface="+mn-ea"/>
                <a:sym typeface="+mn-lt"/>
              </a:endParaRPr>
            </a:p>
          </p:txBody>
        </p:sp>
        <p:sp>
          <p:nvSpPr>
            <p:cNvPr id="48" name="文本框 47"/>
            <p:cNvSpPr txBox="1"/>
            <p:nvPr/>
          </p:nvSpPr>
          <p:spPr>
            <a:xfrm>
              <a:off x="3333816" y="4116126"/>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64" name="组合 63"/>
          <p:cNvGrpSpPr/>
          <p:nvPr/>
        </p:nvGrpSpPr>
        <p:grpSpPr>
          <a:xfrm>
            <a:off x="8648811" y="4116126"/>
            <a:ext cx="2850464" cy="1113074"/>
            <a:chOff x="8648811" y="4116126"/>
            <a:chExt cx="2850464" cy="1113074"/>
          </a:xfrm>
        </p:grpSpPr>
        <p:sp>
          <p:nvSpPr>
            <p:cNvPr id="39" name="矩形 25"/>
            <p:cNvSpPr>
              <a:spLocks noChangeArrowheads="1"/>
            </p:cNvSpPr>
            <p:nvPr/>
          </p:nvSpPr>
          <p:spPr bwMode="auto">
            <a:xfrm>
              <a:off x="8648811" y="4644425"/>
              <a:ext cx="28504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bg1"/>
                  </a:solidFill>
                  <a:latin typeface="+mn-lt"/>
                  <a:ea typeface="+mn-ea"/>
                  <a:cs typeface="+mn-ea"/>
                  <a:sym typeface="+mn-lt"/>
                </a:rPr>
                <a:t>请在这里输入段落文本内容请在这里输入段落文本内容请</a:t>
              </a:r>
              <a:endParaRPr lang="zh-CN" altLang="en-US" sz="1600">
                <a:solidFill>
                  <a:schemeClr val="bg1"/>
                </a:solidFill>
                <a:latin typeface="+mn-lt"/>
                <a:ea typeface="+mn-ea"/>
                <a:cs typeface="+mn-ea"/>
                <a:sym typeface="+mn-lt"/>
              </a:endParaRPr>
            </a:p>
          </p:txBody>
        </p:sp>
        <p:sp>
          <p:nvSpPr>
            <p:cNvPr id="49" name="文本框 48"/>
            <p:cNvSpPr txBox="1"/>
            <p:nvPr/>
          </p:nvSpPr>
          <p:spPr>
            <a:xfrm>
              <a:off x="9193607" y="4116126"/>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35" name="组合 34"/>
          <p:cNvGrpSpPr/>
          <p:nvPr/>
        </p:nvGrpSpPr>
        <p:grpSpPr>
          <a:xfrm>
            <a:off x="3936162" y="1723648"/>
            <a:ext cx="2014550" cy="1489328"/>
            <a:chOff x="6211721" y="1515001"/>
            <a:chExt cx="2014550" cy="1489328"/>
          </a:xfrm>
        </p:grpSpPr>
        <p:sp>
          <p:nvSpPr>
            <p:cNvPr id="47" name="矩形 25"/>
            <p:cNvSpPr>
              <a:spLocks noChangeArrowheads="1"/>
            </p:cNvSpPr>
            <p:nvPr/>
          </p:nvSpPr>
          <p:spPr bwMode="auto">
            <a:xfrm>
              <a:off x="6211721" y="2173332"/>
              <a:ext cx="2014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bg1"/>
                  </a:solidFill>
                  <a:latin typeface="+mn-lt"/>
                  <a:ea typeface="+mn-ea"/>
                  <a:cs typeface="+mn-ea"/>
                  <a:sym typeface="+mn-lt"/>
                </a:rPr>
                <a:t>请在这里输入段落文本内容请在这里输入段落文本内容请</a:t>
              </a:r>
              <a:endParaRPr lang="zh-CN" altLang="en-US" sz="1600">
                <a:solidFill>
                  <a:schemeClr val="bg1"/>
                </a:solidFill>
                <a:latin typeface="+mn-lt"/>
                <a:ea typeface="+mn-ea"/>
                <a:cs typeface="+mn-ea"/>
                <a:sym typeface="+mn-lt"/>
              </a:endParaRPr>
            </a:p>
          </p:txBody>
        </p:sp>
        <p:sp>
          <p:nvSpPr>
            <p:cNvPr id="37" name="文本框 36"/>
            <p:cNvSpPr txBox="1"/>
            <p:nvPr/>
          </p:nvSpPr>
          <p:spPr>
            <a:xfrm>
              <a:off x="6279800" y="1515001"/>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15" name="组合 14"/>
          <p:cNvGrpSpPr/>
          <p:nvPr/>
        </p:nvGrpSpPr>
        <p:grpSpPr>
          <a:xfrm>
            <a:off x="1040404" y="1558531"/>
            <a:ext cx="10035740" cy="1938854"/>
            <a:chOff x="1040404" y="1558531"/>
            <a:chExt cx="10035740" cy="1938854"/>
          </a:xfrm>
        </p:grpSpPr>
        <p:grpSp>
          <p:nvGrpSpPr>
            <p:cNvPr id="11" name="组合 10"/>
            <p:cNvGrpSpPr/>
            <p:nvPr/>
          </p:nvGrpSpPr>
          <p:grpSpPr>
            <a:xfrm>
              <a:off x="1040404" y="1915111"/>
              <a:ext cx="10035740" cy="1582272"/>
              <a:chOff x="1040404" y="1915111"/>
              <a:chExt cx="10035740" cy="1582272"/>
            </a:xfrm>
          </p:grpSpPr>
          <p:grpSp>
            <p:nvGrpSpPr>
              <p:cNvPr id="4" name="组合 3"/>
              <p:cNvGrpSpPr/>
              <p:nvPr/>
            </p:nvGrpSpPr>
            <p:grpSpPr>
              <a:xfrm>
                <a:off x="9699575" y="1915111"/>
                <a:ext cx="1376569" cy="1376571"/>
                <a:chOff x="2516803" y="2650763"/>
                <a:chExt cx="880933" cy="880934"/>
              </a:xfrm>
            </p:grpSpPr>
            <p:sp>
              <p:nvSpPr>
                <p:cNvPr id="2" name="矩形: 圆角 1"/>
                <p:cNvSpPr/>
                <p:nvPr/>
              </p:nvSpPr>
              <p:spPr>
                <a:xfrm rot="2753670">
                  <a:off x="2516803" y="2650763"/>
                  <a:ext cx="880934" cy="88093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descr="蓝莓"/>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rot="20409710">
                  <a:off x="2677093" y="2758451"/>
                  <a:ext cx="665555" cy="665555"/>
                </a:xfrm>
                <a:prstGeom prst="rect">
                  <a:avLst/>
                </a:prstGeom>
              </p:spPr>
            </p:pic>
          </p:grpSp>
          <p:cxnSp>
            <p:nvCxnSpPr>
              <p:cNvPr id="51" name="直接连接符 50"/>
              <p:cNvCxnSpPr/>
              <p:nvPr/>
            </p:nvCxnSpPr>
            <p:spPr bwMode="auto">
              <a:xfrm>
                <a:off x="1040404" y="3497383"/>
                <a:ext cx="9337107"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cxnSp>
          <p:nvCxnSpPr>
            <p:cNvPr id="52" name="直接连接符 51"/>
            <p:cNvCxnSpPr/>
            <p:nvPr/>
          </p:nvCxnSpPr>
          <p:spPr bwMode="auto">
            <a:xfrm>
              <a:off x="3345793" y="1558532"/>
              <a:ext cx="3466" cy="1938853"/>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53" name="直接连接符 52"/>
            <p:cNvCxnSpPr/>
            <p:nvPr/>
          </p:nvCxnSpPr>
          <p:spPr bwMode="auto">
            <a:xfrm>
              <a:off x="6369729" y="1558531"/>
              <a:ext cx="3466" cy="1938853"/>
            </a:xfrm>
            <a:prstGeom prst="line">
              <a:avLst/>
            </a:prstGeom>
            <a:solidFill>
              <a:schemeClr val="accent1"/>
            </a:solidFill>
            <a:ln w="9525" cap="flat" cmpd="sng" algn="ctr">
              <a:solidFill>
                <a:schemeClr val="accent1"/>
              </a:solidFill>
              <a:prstDash val="solid"/>
              <a:round/>
              <a:headEnd type="none" w="med" len="med"/>
              <a:tailEnd type="none" w="med" len="med"/>
            </a:ln>
          </p:spPr>
        </p:cxnSp>
      </p:gr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750"/>
                                        <p:tgtEl>
                                          <p:spTgt spid="15"/>
                                        </p:tgtEl>
                                      </p:cBhvr>
                                    </p:animEffect>
                                  </p:childTnLst>
                                </p:cTn>
                              </p:par>
                            </p:childTnLst>
                          </p:cTn>
                        </p:par>
                        <p:par>
                          <p:cTn id="8" fill="hold" nodeType="afterGroup">
                            <p:stCondLst>
                              <p:cond delay="750"/>
                            </p:stCondLst>
                            <p:childTnLst>
                              <p:par>
                                <p:cTn id="9" presetID="8"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amond(in)">
                                      <p:cBhvr>
                                        <p:cTn id="11" dur="750"/>
                                        <p:tgtEl>
                                          <p:spTgt spid="33"/>
                                        </p:tgtEl>
                                      </p:cBhvr>
                                    </p:animEffect>
                                  </p:childTnLst>
                                </p:cTn>
                              </p:par>
                            </p:childTnLst>
                          </p:cTn>
                        </p:par>
                        <p:par>
                          <p:cTn id="12" fill="hold" nodeType="afterGroup">
                            <p:stCondLst>
                              <p:cond delay="1500"/>
                            </p:stCondLst>
                            <p:childTnLst>
                              <p:par>
                                <p:cTn id="13" presetID="8" presetClass="entr" presetSubtype="16"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amond(in)">
                                      <p:cBhvr>
                                        <p:cTn id="15" dur="750"/>
                                        <p:tgtEl>
                                          <p:spTgt spid="35"/>
                                        </p:tgtEl>
                                      </p:cBhvr>
                                    </p:animEffect>
                                  </p:childTnLst>
                                </p:cTn>
                              </p:par>
                            </p:childTnLst>
                          </p:cTn>
                        </p:par>
                        <p:par>
                          <p:cTn id="16" fill="hold" nodeType="afterGroup">
                            <p:stCondLst>
                              <p:cond delay="2250"/>
                            </p:stCondLst>
                            <p:childTnLst>
                              <p:par>
                                <p:cTn id="17" presetID="8" presetClass="entr" presetSubtype="16"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amond(in)">
                                      <p:cBhvr>
                                        <p:cTn id="19" dur="750"/>
                                        <p:tgtEl>
                                          <p:spTgt spid="34"/>
                                        </p:tgtEl>
                                      </p:cBhvr>
                                    </p:animEffect>
                                  </p:childTnLst>
                                </p:cTn>
                              </p:par>
                            </p:childTnLst>
                          </p:cTn>
                        </p:par>
                        <p:par>
                          <p:cTn id="20" fill="hold" nodeType="afterGroup">
                            <p:stCondLst>
                              <p:cond delay="3000"/>
                            </p:stCondLst>
                            <p:childTnLst>
                              <p:par>
                                <p:cTn id="21" presetID="8"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amond(in)">
                                      <p:cBhvr>
                                        <p:cTn id="23" dur="750"/>
                                        <p:tgtEl>
                                          <p:spTgt spid="25"/>
                                        </p:tgtEl>
                                      </p:cBhvr>
                                    </p:animEffect>
                                  </p:childTnLst>
                                </p:cTn>
                              </p:par>
                            </p:childTnLst>
                          </p:cTn>
                        </p:par>
                        <p:par>
                          <p:cTn id="24" fill="hold" nodeType="afterGroup">
                            <p:stCondLst>
                              <p:cond delay="3750"/>
                            </p:stCondLst>
                            <p:childTnLst>
                              <p:par>
                                <p:cTn id="25" presetID="8"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amond(in)">
                                      <p:cBhvr>
                                        <p:cTn id="27" dur="750"/>
                                        <p:tgtEl>
                                          <p:spTgt spid="27"/>
                                        </p:tgtEl>
                                      </p:cBhvr>
                                    </p:animEffect>
                                  </p:childTnLst>
                                </p:cTn>
                              </p:par>
                            </p:childTnLst>
                          </p:cTn>
                        </p:par>
                        <p:par>
                          <p:cTn id="28" fill="hold" nodeType="afterGroup">
                            <p:stCondLst>
                              <p:cond delay="4500"/>
                            </p:stCondLst>
                            <p:childTnLst>
                              <p:par>
                                <p:cTn id="29" presetID="8" presetClass="entr" presetSubtype="16"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amond(in)">
                                      <p:cBhvr>
                                        <p:cTn id="31" dur="750"/>
                                        <p:tgtEl>
                                          <p:spTgt spid="63"/>
                                        </p:tgtEl>
                                      </p:cBhvr>
                                    </p:animEffect>
                                  </p:childTnLst>
                                </p:cTn>
                              </p:par>
                            </p:childTnLst>
                          </p:cTn>
                        </p:par>
                        <p:par>
                          <p:cTn id="32" fill="hold" nodeType="afterGroup">
                            <p:stCondLst>
                              <p:cond delay="5250"/>
                            </p:stCondLst>
                            <p:childTnLst>
                              <p:par>
                                <p:cTn id="33" presetID="8" presetClass="entr" presetSubtype="16"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amond(in)">
                                      <p:cBhvr>
                                        <p:cTn id="35"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6459215" y="1388634"/>
            <a:ext cx="4703104" cy="735142"/>
            <a:chOff x="1475205" y="2047294"/>
            <a:chExt cx="4703104" cy="735142"/>
          </a:xfrm>
        </p:grpSpPr>
        <p:grpSp>
          <p:nvGrpSpPr>
            <p:cNvPr id="40" name="组合 39"/>
            <p:cNvGrpSpPr/>
            <p:nvPr/>
          </p:nvGrpSpPr>
          <p:grpSpPr>
            <a:xfrm>
              <a:off x="1475205" y="2047294"/>
              <a:ext cx="4703104" cy="735142"/>
              <a:chOff x="3940154" y="1801655"/>
              <a:chExt cx="4703104" cy="735142"/>
            </a:xfrm>
          </p:grpSpPr>
          <p:sp>
            <p:nvSpPr>
              <p:cNvPr id="23" name="矩形 22"/>
              <p:cNvSpPr/>
              <p:nvPr/>
            </p:nvSpPr>
            <p:spPr>
              <a:xfrm>
                <a:off x="4912954" y="1918586"/>
                <a:ext cx="3730304"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a:solidFill>
                      <a:schemeClr val="bg1"/>
                    </a:solidFill>
                    <a:latin typeface="+mn-lt"/>
                    <a:ea typeface="+mn-ea"/>
                    <a:cs typeface="+mn-ea"/>
                    <a:sym typeface="+mn-lt"/>
                  </a:rPr>
                  <a:t>坚持入门、中端、高端三款产品同步发力，满足不同层次需求的消费者的理念。</a:t>
                </a:r>
                <a:endParaRPr lang="zh-CN" altLang="en-US" sz="1600">
                  <a:solidFill>
                    <a:schemeClr val="bg1"/>
                  </a:solidFill>
                  <a:latin typeface="+mn-lt"/>
                  <a:ea typeface="+mn-ea"/>
                  <a:cs typeface="+mn-ea"/>
                  <a:sym typeface="+mn-lt"/>
                </a:endParaRPr>
              </a:p>
            </p:txBody>
          </p:sp>
          <p:grpSp>
            <p:nvGrpSpPr>
              <p:cNvPr id="28" name="组合 27"/>
              <p:cNvGrpSpPr/>
              <p:nvPr/>
            </p:nvGrpSpPr>
            <p:grpSpPr>
              <a:xfrm>
                <a:off x="3940154" y="1801655"/>
                <a:ext cx="823101" cy="735142"/>
                <a:chOff x="3940154" y="1801655"/>
                <a:chExt cx="823101" cy="735142"/>
              </a:xfrm>
            </p:grpSpPr>
            <p:sp>
              <p:nvSpPr>
                <p:cNvPr id="18" name="六边形 17"/>
                <p:cNvSpPr/>
                <p:nvPr/>
              </p:nvSpPr>
              <p:spPr bwMode="auto">
                <a:xfrm>
                  <a:off x="3940154" y="1801655"/>
                  <a:ext cx="823101" cy="735142"/>
                </a:xfrm>
                <a:prstGeom prst="hexagon">
                  <a:avLst>
                    <a:gd name="adj" fmla="val 0"/>
                    <a:gd name="vf" fmla="val 115470"/>
                  </a:avLst>
                </a:prstGeom>
                <a:solidFill>
                  <a:schemeClr val="bg1">
                    <a:lumMod val="50000"/>
                    <a:lumOff val="5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文本框 20"/>
                <p:cNvSpPr txBox="1"/>
                <p:nvPr/>
              </p:nvSpPr>
              <p:spPr>
                <a:xfrm>
                  <a:off x="4157726" y="1950376"/>
                  <a:ext cx="360040" cy="461665"/>
                </a:xfrm>
                <a:prstGeom prst="rect">
                  <a:avLst/>
                </a:prstGeom>
                <a:noFill/>
              </p:spPr>
              <p:txBody>
                <a:bodyPr wrap="square" rtlCol="0">
                  <a:spAutoFit/>
                </a:bodyPr>
                <a:lstStyle/>
                <a:p>
                  <a:r>
                    <a:rPr lang="en-US" altLang="zh-CN" sz="2400" b="1">
                      <a:solidFill>
                        <a:schemeClr val="accent3"/>
                      </a:solidFill>
                    </a:rPr>
                    <a:t>1</a:t>
                  </a:r>
                  <a:endParaRPr lang="zh-CN" altLang="en-US" sz="2400" b="1">
                    <a:solidFill>
                      <a:schemeClr val="accent3"/>
                    </a:solidFill>
                  </a:endParaRPr>
                </a:p>
              </p:txBody>
            </p:sp>
          </p:grpSp>
        </p:grpSp>
        <p:cxnSp>
          <p:nvCxnSpPr>
            <p:cNvPr id="27" name="直接连接符 26"/>
            <p:cNvCxnSpPr/>
            <p:nvPr/>
          </p:nvCxnSpPr>
          <p:spPr bwMode="auto">
            <a:xfrm flipV="1">
              <a:off x="1552543" y="2749000"/>
              <a:ext cx="4309192" cy="10576"/>
            </a:xfrm>
            <a:prstGeom prst="line">
              <a:avLst/>
            </a:prstGeom>
            <a:solidFill>
              <a:schemeClr val="accent1"/>
            </a:solidFill>
            <a:ln w="9525" cap="flat" cmpd="sng" algn="ctr">
              <a:solidFill>
                <a:schemeClr val="bg1">
                  <a:lumMod val="50000"/>
                  <a:lumOff val="50000"/>
                </a:schemeClr>
              </a:solidFill>
              <a:prstDash val="solid"/>
              <a:round/>
              <a:headEnd type="none" w="med" len="med"/>
              <a:tailEnd type="none" w="med" len="med"/>
            </a:ln>
          </p:spPr>
        </p:cxnSp>
      </p:grpSp>
      <p:grpSp>
        <p:nvGrpSpPr>
          <p:cNvPr id="9" name="组合 8"/>
          <p:cNvGrpSpPr/>
          <p:nvPr/>
        </p:nvGrpSpPr>
        <p:grpSpPr>
          <a:xfrm>
            <a:off x="6459215" y="2601106"/>
            <a:ext cx="4703104" cy="740114"/>
            <a:chOff x="1159150" y="3432828"/>
            <a:chExt cx="4703104" cy="740114"/>
          </a:xfrm>
        </p:grpSpPr>
        <p:grpSp>
          <p:nvGrpSpPr>
            <p:cNvPr id="41" name="组合 40"/>
            <p:cNvGrpSpPr/>
            <p:nvPr/>
          </p:nvGrpSpPr>
          <p:grpSpPr>
            <a:xfrm>
              <a:off x="1159150" y="3432828"/>
              <a:ext cx="4495553" cy="735142"/>
              <a:chOff x="-140344" y="3583819"/>
              <a:chExt cx="4495553" cy="735142"/>
            </a:xfrm>
          </p:grpSpPr>
          <p:sp>
            <p:nvSpPr>
              <p:cNvPr id="24" name="矩形 23"/>
              <p:cNvSpPr/>
              <p:nvPr/>
            </p:nvSpPr>
            <p:spPr>
              <a:xfrm>
                <a:off x="818384" y="3667638"/>
                <a:ext cx="3536825"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a:solidFill>
                      <a:schemeClr val="bg1"/>
                    </a:solidFill>
                    <a:latin typeface="+mn-lt"/>
                    <a:ea typeface="+mn-ea"/>
                    <a:cs typeface="+mn-ea"/>
                    <a:sym typeface="+mn-lt"/>
                  </a:rPr>
                  <a:t>在某某市场方面继续发力，在未来三年培养成公司主要收入来源。</a:t>
                </a:r>
                <a:endParaRPr lang="zh-CN" altLang="en-US" sz="1600">
                  <a:solidFill>
                    <a:schemeClr val="bg1"/>
                  </a:solidFill>
                  <a:latin typeface="+mn-lt"/>
                  <a:ea typeface="+mn-ea"/>
                  <a:cs typeface="+mn-ea"/>
                  <a:sym typeface="+mn-lt"/>
                </a:endParaRPr>
              </a:p>
            </p:txBody>
          </p:sp>
          <p:grpSp>
            <p:nvGrpSpPr>
              <p:cNvPr id="29" name="组合 28"/>
              <p:cNvGrpSpPr/>
              <p:nvPr/>
            </p:nvGrpSpPr>
            <p:grpSpPr>
              <a:xfrm>
                <a:off x="-140344" y="3583819"/>
                <a:ext cx="823101" cy="735142"/>
                <a:chOff x="231120" y="1875833"/>
                <a:chExt cx="823101" cy="735142"/>
              </a:xfrm>
            </p:grpSpPr>
            <p:sp>
              <p:nvSpPr>
                <p:cNvPr id="30" name="六边形 29"/>
                <p:cNvSpPr/>
                <p:nvPr/>
              </p:nvSpPr>
              <p:spPr bwMode="auto">
                <a:xfrm>
                  <a:off x="231120" y="1875833"/>
                  <a:ext cx="823101" cy="735142"/>
                </a:xfrm>
                <a:prstGeom prst="hexagon">
                  <a:avLst>
                    <a:gd name="adj" fmla="val 0"/>
                    <a:gd name="vf" fmla="val 115470"/>
                  </a:avLst>
                </a:prstGeom>
                <a:solidFill>
                  <a:schemeClr val="accent1"/>
                </a:solid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文本框 30"/>
                <p:cNvSpPr txBox="1"/>
                <p:nvPr/>
              </p:nvSpPr>
              <p:spPr>
                <a:xfrm>
                  <a:off x="448692" y="2024554"/>
                  <a:ext cx="360040" cy="461665"/>
                </a:xfrm>
                <a:prstGeom prst="rect">
                  <a:avLst/>
                </a:prstGeom>
                <a:noFill/>
              </p:spPr>
              <p:txBody>
                <a:bodyPr wrap="square" rtlCol="0">
                  <a:spAutoFit/>
                </a:bodyPr>
                <a:lstStyle/>
                <a:p>
                  <a:r>
                    <a:rPr lang="en-US" altLang="zh-CN" sz="2400" b="1">
                      <a:solidFill>
                        <a:schemeClr val="accent3"/>
                      </a:solidFill>
                    </a:rPr>
                    <a:t>2</a:t>
                  </a:r>
                  <a:endParaRPr lang="zh-CN" altLang="en-US" sz="2400" b="1">
                    <a:solidFill>
                      <a:schemeClr val="accent3"/>
                    </a:solidFill>
                  </a:endParaRPr>
                </a:p>
              </p:txBody>
            </p:sp>
          </p:grpSp>
        </p:grpSp>
        <p:cxnSp>
          <p:nvCxnSpPr>
            <p:cNvPr id="35" name="直接连接符 34"/>
            <p:cNvCxnSpPr/>
            <p:nvPr/>
          </p:nvCxnSpPr>
          <p:spPr bwMode="auto">
            <a:xfrm>
              <a:off x="1691380" y="4172942"/>
              <a:ext cx="4170874"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6" name="组合 5"/>
          <p:cNvGrpSpPr/>
          <p:nvPr/>
        </p:nvGrpSpPr>
        <p:grpSpPr>
          <a:xfrm>
            <a:off x="6459215" y="3818550"/>
            <a:ext cx="4569364" cy="735142"/>
            <a:chOff x="1207882" y="5103783"/>
            <a:chExt cx="4569364" cy="735142"/>
          </a:xfrm>
        </p:grpSpPr>
        <p:grpSp>
          <p:nvGrpSpPr>
            <p:cNvPr id="42" name="组合 41"/>
            <p:cNvGrpSpPr/>
            <p:nvPr/>
          </p:nvGrpSpPr>
          <p:grpSpPr>
            <a:xfrm>
              <a:off x="1207882" y="5103783"/>
              <a:ext cx="4325317" cy="735142"/>
              <a:chOff x="8018320" y="3472208"/>
              <a:chExt cx="4325317" cy="735142"/>
            </a:xfrm>
          </p:grpSpPr>
          <p:sp>
            <p:nvSpPr>
              <p:cNvPr id="25" name="矩形 24"/>
              <p:cNvSpPr/>
              <p:nvPr/>
            </p:nvSpPr>
            <p:spPr>
              <a:xfrm>
                <a:off x="9101593" y="3589138"/>
                <a:ext cx="3242044"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a:solidFill>
                      <a:schemeClr val="bg1"/>
                    </a:solidFill>
                    <a:latin typeface="+mn-lt"/>
                    <a:ea typeface="+mn-ea"/>
                    <a:cs typeface="+mn-ea"/>
                    <a:sym typeface="+mn-lt"/>
                  </a:rPr>
                  <a:t>加大到网络渠道的投入，天猫和京东旗舰店销售额力争上升到</a:t>
                </a:r>
                <a:r>
                  <a:rPr lang="en-US" altLang="zh-CN" sz="1600">
                    <a:solidFill>
                      <a:schemeClr val="bg1"/>
                    </a:solidFill>
                    <a:latin typeface="+mn-lt"/>
                    <a:ea typeface="+mn-ea"/>
                    <a:cs typeface="+mn-ea"/>
                    <a:sym typeface="+mn-lt"/>
                  </a:rPr>
                  <a:t>30%</a:t>
                </a:r>
                <a:r>
                  <a:rPr lang="zh-CN" altLang="en-US" sz="1600">
                    <a:solidFill>
                      <a:schemeClr val="bg1"/>
                    </a:solidFill>
                    <a:latin typeface="+mn-lt"/>
                    <a:ea typeface="+mn-ea"/>
                    <a:cs typeface="+mn-ea"/>
                    <a:sym typeface="+mn-lt"/>
                  </a:rPr>
                  <a:t>。</a:t>
                </a:r>
                <a:endParaRPr lang="zh-CN" altLang="en-US" sz="1600">
                  <a:solidFill>
                    <a:schemeClr val="bg1"/>
                  </a:solidFill>
                  <a:latin typeface="+mn-lt"/>
                  <a:ea typeface="+mn-ea"/>
                  <a:cs typeface="+mn-ea"/>
                  <a:sym typeface="+mn-lt"/>
                </a:endParaRPr>
              </a:p>
            </p:txBody>
          </p:sp>
          <p:grpSp>
            <p:nvGrpSpPr>
              <p:cNvPr id="32" name="组合 31"/>
              <p:cNvGrpSpPr/>
              <p:nvPr/>
            </p:nvGrpSpPr>
            <p:grpSpPr>
              <a:xfrm>
                <a:off x="8018320" y="3472208"/>
                <a:ext cx="823101" cy="735142"/>
                <a:chOff x="3622795" y="1764222"/>
                <a:chExt cx="823101" cy="735142"/>
              </a:xfrm>
            </p:grpSpPr>
            <p:sp>
              <p:nvSpPr>
                <p:cNvPr id="33" name="六边形 32"/>
                <p:cNvSpPr/>
                <p:nvPr/>
              </p:nvSpPr>
              <p:spPr bwMode="auto">
                <a:xfrm>
                  <a:off x="3622795" y="1764222"/>
                  <a:ext cx="823101" cy="735142"/>
                </a:xfrm>
                <a:prstGeom prst="hexagon">
                  <a:avLst>
                    <a:gd name="adj" fmla="val 0"/>
                    <a:gd name="vf" fmla="val 115470"/>
                  </a:avLst>
                </a:prstGeom>
                <a:solidFill>
                  <a:schemeClr val="bg1">
                    <a:lumMod val="50000"/>
                    <a:lumOff val="5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文本框 33"/>
                <p:cNvSpPr txBox="1"/>
                <p:nvPr/>
              </p:nvSpPr>
              <p:spPr>
                <a:xfrm>
                  <a:off x="3840367" y="1912943"/>
                  <a:ext cx="360040" cy="461665"/>
                </a:xfrm>
                <a:prstGeom prst="rect">
                  <a:avLst/>
                </a:prstGeom>
                <a:noFill/>
              </p:spPr>
              <p:txBody>
                <a:bodyPr wrap="square" rtlCol="0">
                  <a:spAutoFit/>
                </a:bodyPr>
                <a:lstStyle/>
                <a:p>
                  <a:r>
                    <a:rPr lang="en-US" altLang="zh-CN" sz="2400" b="1">
                      <a:solidFill>
                        <a:schemeClr val="accent3"/>
                      </a:solidFill>
                    </a:rPr>
                    <a:t>3</a:t>
                  </a:r>
                  <a:endParaRPr lang="zh-CN" altLang="en-US" sz="2400" b="1">
                    <a:solidFill>
                      <a:schemeClr val="accent3"/>
                    </a:solidFill>
                  </a:endParaRPr>
                </a:p>
              </p:txBody>
            </p:sp>
          </p:grpSp>
        </p:grpSp>
        <p:cxnSp>
          <p:nvCxnSpPr>
            <p:cNvPr id="36" name="直接连接符 35"/>
            <p:cNvCxnSpPr/>
            <p:nvPr/>
          </p:nvCxnSpPr>
          <p:spPr bwMode="auto">
            <a:xfrm flipV="1">
              <a:off x="1468054" y="5805488"/>
              <a:ext cx="4309192" cy="10576"/>
            </a:xfrm>
            <a:prstGeom prst="line">
              <a:avLst/>
            </a:prstGeom>
            <a:solidFill>
              <a:schemeClr val="accent1"/>
            </a:solidFill>
            <a:ln w="9525" cap="flat" cmpd="sng" algn="ctr">
              <a:solidFill>
                <a:schemeClr val="bg1">
                  <a:lumMod val="50000"/>
                  <a:lumOff val="50000"/>
                </a:schemeClr>
              </a:solidFill>
              <a:prstDash val="solid"/>
              <a:round/>
              <a:headEnd type="none" w="med" len="med"/>
              <a:tailEnd type="none" w="med" len="med"/>
            </a:ln>
          </p:spPr>
        </p:cxnSp>
      </p:grpSp>
      <p:grpSp>
        <p:nvGrpSpPr>
          <p:cNvPr id="37" name="组合 36"/>
          <p:cNvGrpSpPr/>
          <p:nvPr/>
        </p:nvGrpSpPr>
        <p:grpSpPr>
          <a:xfrm>
            <a:off x="6392284" y="5031022"/>
            <a:ext cx="4703104" cy="740114"/>
            <a:chOff x="1159150" y="3432828"/>
            <a:chExt cx="4703104" cy="740114"/>
          </a:xfrm>
        </p:grpSpPr>
        <p:grpSp>
          <p:nvGrpSpPr>
            <p:cNvPr id="38" name="组合 37"/>
            <p:cNvGrpSpPr/>
            <p:nvPr/>
          </p:nvGrpSpPr>
          <p:grpSpPr>
            <a:xfrm>
              <a:off x="1159150" y="3432828"/>
              <a:ext cx="4495553" cy="735142"/>
              <a:chOff x="-140344" y="3583819"/>
              <a:chExt cx="4495553" cy="735142"/>
            </a:xfrm>
          </p:grpSpPr>
          <p:sp>
            <p:nvSpPr>
              <p:cNvPr id="43" name="矩形 42"/>
              <p:cNvSpPr/>
              <p:nvPr/>
            </p:nvSpPr>
            <p:spPr>
              <a:xfrm>
                <a:off x="818384" y="3667638"/>
                <a:ext cx="3536825"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1600">
                    <a:solidFill>
                      <a:schemeClr val="bg1"/>
                    </a:solidFill>
                    <a:latin typeface="+mn-lt"/>
                    <a:ea typeface="+mn-ea"/>
                    <a:cs typeface="+mn-ea"/>
                    <a:sym typeface="+mn-lt"/>
                  </a:rPr>
                  <a:t>在某某市场方面继续发力，在未来三年培养成公司主要收入来源。</a:t>
                </a:r>
                <a:endParaRPr lang="zh-CN" altLang="en-US" sz="1600">
                  <a:solidFill>
                    <a:schemeClr val="bg1"/>
                  </a:solidFill>
                  <a:latin typeface="+mn-lt"/>
                  <a:ea typeface="+mn-ea"/>
                  <a:cs typeface="+mn-ea"/>
                  <a:sym typeface="+mn-lt"/>
                </a:endParaRPr>
              </a:p>
            </p:txBody>
          </p:sp>
          <p:grpSp>
            <p:nvGrpSpPr>
              <p:cNvPr id="44" name="组合 43"/>
              <p:cNvGrpSpPr/>
              <p:nvPr/>
            </p:nvGrpSpPr>
            <p:grpSpPr>
              <a:xfrm>
                <a:off x="-140344" y="3583819"/>
                <a:ext cx="823101" cy="735142"/>
                <a:chOff x="231120" y="1875833"/>
                <a:chExt cx="823101" cy="735142"/>
              </a:xfrm>
            </p:grpSpPr>
            <p:sp>
              <p:nvSpPr>
                <p:cNvPr id="45" name="六边形 44"/>
                <p:cNvSpPr/>
                <p:nvPr/>
              </p:nvSpPr>
              <p:spPr bwMode="auto">
                <a:xfrm>
                  <a:off x="231120" y="1875833"/>
                  <a:ext cx="823101" cy="735142"/>
                </a:xfrm>
                <a:prstGeom prst="hexagon">
                  <a:avLst>
                    <a:gd name="adj" fmla="val 0"/>
                    <a:gd name="vf" fmla="val 115470"/>
                  </a:avLst>
                </a:prstGeom>
                <a:solidFill>
                  <a:schemeClr val="accent1"/>
                </a:solid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文本框 45"/>
                <p:cNvSpPr txBox="1"/>
                <p:nvPr/>
              </p:nvSpPr>
              <p:spPr>
                <a:xfrm>
                  <a:off x="448692" y="2024554"/>
                  <a:ext cx="360040" cy="461665"/>
                </a:xfrm>
                <a:prstGeom prst="rect">
                  <a:avLst/>
                </a:prstGeom>
                <a:noFill/>
              </p:spPr>
              <p:txBody>
                <a:bodyPr wrap="square" rtlCol="0">
                  <a:spAutoFit/>
                </a:bodyPr>
                <a:lstStyle/>
                <a:p>
                  <a:r>
                    <a:rPr lang="en-US" altLang="zh-CN" sz="2400" b="1">
                      <a:solidFill>
                        <a:schemeClr val="accent3"/>
                      </a:solidFill>
                    </a:rPr>
                    <a:t>4</a:t>
                  </a:r>
                  <a:endParaRPr lang="zh-CN" altLang="en-US" sz="2400" b="1">
                    <a:solidFill>
                      <a:schemeClr val="accent3"/>
                    </a:solidFill>
                  </a:endParaRPr>
                </a:p>
              </p:txBody>
            </p:sp>
          </p:grpSp>
        </p:grpSp>
        <p:cxnSp>
          <p:nvCxnSpPr>
            <p:cNvPr id="39" name="直接连接符 38"/>
            <p:cNvCxnSpPr/>
            <p:nvPr/>
          </p:nvCxnSpPr>
          <p:spPr bwMode="auto">
            <a:xfrm>
              <a:off x="1691380" y="4172942"/>
              <a:ext cx="4170874"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pic>
        <p:nvPicPr>
          <p:cNvPr id="3" name="图片 2" descr="人在玩电脑&#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78" y="1971479"/>
            <a:ext cx="4783022" cy="3563005"/>
          </a:xfrm>
          <a:prstGeom prst="rect">
            <a:avLst/>
          </a:prstGeom>
        </p:spPr>
      </p:pic>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750"/>
                                        <p:tgtEl>
                                          <p:spTgt spid="3"/>
                                        </p:tgtEl>
                                      </p:cBhvr>
                                    </p:animEffect>
                                  </p:childTnLst>
                                </p:cTn>
                              </p:par>
                            </p:childTnLst>
                          </p:cTn>
                        </p:par>
                        <p:par>
                          <p:cTn id="8" fill="hold" nodeType="afterGroup">
                            <p:stCondLst>
                              <p:cond delay="75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750"/>
                                        <p:tgtEl>
                                          <p:spTgt spid="4"/>
                                        </p:tgtEl>
                                      </p:cBhvr>
                                    </p:animEffect>
                                  </p:childTnLst>
                                </p:cTn>
                              </p:par>
                            </p:childTnLst>
                          </p:cTn>
                        </p:par>
                        <p:par>
                          <p:cTn id="12" fill="hold" nodeType="afterGroup">
                            <p:stCondLst>
                              <p:cond delay="15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750"/>
                                        <p:tgtEl>
                                          <p:spTgt spid="9"/>
                                        </p:tgtEl>
                                      </p:cBhvr>
                                    </p:animEffect>
                                  </p:childTnLst>
                                </p:cTn>
                              </p:par>
                            </p:childTnLst>
                          </p:cTn>
                        </p:par>
                        <p:par>
                          <p:cTn id="16" fill="hold" nodeType="afterGroup">
                            <p:stCondLst>
                              <p:cond delay="225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750"/>
                                        <p:tgtEl>
                                          <p:spTgt spid="6"/>
                                        </p:tgtEl>
                                      </p:cBhvr>
                                    </p:animEffect>
                                  </p:childTnLst>
                                </p:cTn>
                              </p:par>
                            </p:childTnLst>
                          </p:cTn>
                        </p:par>
                        <p:par>
                          <p:cTn id="20" fill="hold" nodeType="afterGroup">
                            <p:stCondLst>
                              <p:cond delay="3000"/>
                            </p:stCondLst>
                            <p:childTnLst>
                              <p:par>
                                <p:cTn id="21" presetID="22" presetClass="entr" presetSubtype="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6992128" y="4771344"/>
            <a:ext cx="4547687" cy="1082638"/>
            <a:chOff x="2270021" y="4385815"/>
            <a:chExt cx="4547687" cy="1082638"/>
          </a:xfrm>
        </p:grpSpPr>
        <p:sp>
          <p:nvSpPr>
            <p:cNvPr id="34" name="TextBox 13"/>
            <p:cNvSpPr txBox="1"/>
            <p:nvPr/>
          </p:nvSpPr>
          <p:spPr>
            <a:xfrm flipH="1">
              <a:off x="2270021" y="4385815"/>
              <a:ext cx="1412648" cy="400110"/>
            </a:xfrm>
            <a:prstGeom prst="rect">
              <a:avLst/>
            </a:prstGeom>
            <a:noFill/>
          </p:spPr>
          <p:txBody>
            <a:bodyPr wrap="square" rtlCol="0">
              <a:spAutoFit/>
            </a:bodyPr>
            <a:lstStyle/>
            <a:p>
              <a:pPr algn="ctr"/>
              <a:r>
                <a:rPr lang="zh-CN" altLang="en-US" sz="2000" b="1">
                  <a:solidFill>
                    <a:schemeClr val="bg1"/>
                  </a:solidFill>
                  <a:latin typeface="+mn-lt"/>
                  <a:ea typeface="+mn-ea"/>
                  <a:cs typeface="+mn-ea"/>
                  <a:sym typeface="+mn-lt"/>
                </a:rPr>
                <a:t>专业不足</a:t>
              </a:r>
              <a:endParaRPr lang="zh-CN" altLang="en-US" sz="2000" b="1">
                <a:solidFill>
                  <a:schemeClr val="bg1"/>
                </a:solidFill>
                <a:latin typeface="+mn-lt"/>
                <a:ea typeface="+mn-ea"/>
                <a:cs typeface="+mn-ea"/>
                <a:sym typeface="+mn-lt"/>
              </a:endParaRPr>
            </a:p>
          </p:txBody>
        </p:sp>
        <p:sp>
          <p:nvSpPr>
            <p:cNvPr id="38" name="TextBox 17"/>
            <p:cNvSpPr txBox="1"/>
            <p:nvPr/>
          </p:nvSpPr>
          <p:spPr>
            <a:xfrm flipH="1">
              <a:off x="2315768" y="4676826"/>
              <a:ext cx="4501940" cy="791627"/>
            </a:xfrm>
            <a:prstGeom prst="rect">
              <a:avLst/>
            </a:prstGeom>
            <a:noFill/>
          </p:spPr>
          <p:txBody>
            <a:bodyPr wrap="square" rtlCol="0">
              <a:spAutoFit/>
            </a:bodyPr>
            <a:lstStyle/>
            <a:p>
              <a:pPr algn="r">
                <a:lnSpc>
                  <a:spcPct val="150000"/>
                </a:lnSpc>
              </a:pPr>
              <a:r>
                <a:rPr lang="zh-CN" altLang="en-US" sz="1600">
                  <a:solidFill>
                    <a:schemeClr val="bg1"/>
                  </a:solidFill>
                  <a:latin typeface="+mn-lt"/>
                  <a:ea typeface="+mn-ea"/>
                  <a:cs typeface="+mn-ea"/>
                  <a:sym typeface="+mn-lt"/>
                </a:rPr>
                <a:t>制作出设计报告制作出设计报告制作出设计报告制作出设计报告制作出设计报告制作出设计报告</a:t>
              </a:r>
              <a:endParaRPr lang="zh-CN" altLang="en-US" sz="1600">
                <a:solidFill>
                  <a:schemeClr val="bg1"/>
                </a:solidFill>
                <a:latin typeface="+mn-lt"/>
                <a:ea typeface="+mn-ea"/>
                <a:cs typeface="+mn-ea"/>
                <a:sym typeface="+mn-lt"/>
              </a:endParaRPr>
            </a:p>
          </p:txBody>
        </p:sp>
      </p:grpSp>
      <p:grpSp>
        <p:nvGrpSpPr>
          <p:cNvPr id="6" name="组合 5"/>
          <p:cNvGrpSpPr/>
          <p:nvPr/>
        </p:nvGrpSpPr>
        <p:grpSpPr>
          <a:xfrm>
            <a:off x="770583" y="4739622"/>
            <a:ext cx="4598908" cy="1114360"/>
            <a:chOff x="6948953" y="2871858"/>
            <a:chExt cx="4338726" cy="1114360"/>
          </a:xfrm>
        </p:grpSpPr>
        <p:sp>
          <p:nvSpPr>
            <p:cNvPr id="33" name="TextBox 12"/>
            <p:cNvSpPr txBox="1"/>
            <p:nvPr/>
          </p:nvSpPr>
          <p:spPr>
            <a:xfrm flipH="1">
              <a:off x="9968562" y="2871858"/>
              <a:ext cx="1224136" cy="400110"/>
            </a:xfrm>
            <a:prstGeom prst="rect">
              <a:avLst/>
            </a:prstGeom>
            <a:noFill/>
          </p:spPr>
          <p:txBody>
            <a:bodyPr wrap="square" rtlCol="0">
              <a:spAutoFit/>
            </a:bodyPr>
            <a:lstStyle/>
            <a:p>
              <a:pPr algn="ctr"/>
              <a:r>
                <a:rPr lang="zh-CN" altLang="en-US" sz="2000" b="1">
                  <a:solidFill>
                    <a:schemeClr val="bg1"/>
                  </a:solidFill>
                  <a:latin typeface="+mn-lt"/>
                  <a:ea typeface="+mn-ea"/>
                  <a:cs typeface="+mn-ea"/>
                  <a:sym typeface="+mn-lt"/>
                </a:rPr>
                <a:t>执行不足</a:t>
              </a:r>
              <a:endParaRPr lang="zh-CN" altLang="en-US" sz="2000" b="1">
                <a:solidFill>
                  <a:schemeClr val="bg1"/>
                </a:solidFill>
                <a:latin typeface="+mn-lt"/>
                <a:ea typeface="+mn-ea"/>
                <a:cs typeface="+mn-ea"/>
                <a:sym typeface="+mn-lt"/>
              </a:endParaRPr>
            </a:p>
          </p:txBody>
        </p:sp>
        <p:sp>
          <p:nvSpPr>
            <p:cNvPr id="37" name="TextBox 16"/>
            <p:cNvSpPr txBox="1"/>
            <p:nvPr/>
          </p:nvSpPr>
          <p:spPr>
            <a:xfrm flipH="1">
              <a:off x="6948953" y="3194591"/>
              <a:ext cx="4338726" cy="791627"/>
            </a:xfrm>
            <a:prstGeom prst="rect">
              <a:avLst/>
            </a:prstGeom>
            <a:noFill/>
          </p:spPr>
          <p:txBody>
            <a:bodyPr wrap="square" rtlCol="0">
              <a:spAutoFit/>
            </a:bodyPr>
            <a:lstStyle/>
            <a:p>
              <a:pPr algn="ctr">
                <a:lnSpc>
                  <a:spcPct val="150000"/>
                </a:lnSpc>
              </a:pPr>
              <a:r>
                <a:rPr lang="zh-CN" altLang="en-US" sz="1600">
                  <a:solidFill>
                    <a:schemeClr val="bg1"/>
                  </a:solidFill>
                  <a:latin typeface="+mn-lt"/>
                  <a:ea typeface="+mn-ea"/>
                  <a:cs typeface="+mn-ea"/>
                  <a:sym typeface="+mn-lt"/>
                </a:rPr>
                <a:t>试制出测试样机试制出测试样机试制出测试样机试制出测试样机试制出测试样机试制出测试样机</a:t>
              </a:r>
              <a:endParaRPr lang="zh-CN" altLang="en-US" sz="1600">
                <a:solidFill>
                  <a:schemeClr val="bg1"/>
                </a:solidFill>
                <a:latin typeface="+mn-lt"/>
                <a:ea typeface="+mn-ea"/>
                <a:cs typeface="+mn-ea"/>
                <a:sym typeface="+mn-lt"/>
              </a:endParaRPr>
            </a:p>
          </p:txBody>
        </p:sp>
      </p:grpSp>
      <p:grpSp>
        <p:nvGrpSpPr>
          <p:cNvPr id="2" name="组合 1"/>
          <p:cNvGrpSpPr/>
          <p:nvPr/>
        </p:nvGrpSpPr>
        <p:grpSpPr>
          <a:xfrm>
            <a:off x="1732263" y="1784351"/>
            <a:ext cx="8787791" cy="3634220"/>
            <a:chOff x="1732263" y="1784351"/>
            <a:chExt cx="8787791" cy="3634220"/>
          </a:xfrm>
        </p:grpSpPr>
        <p:grpSp>
          <p:nvGrpSpPr>
            <p:cNvPr id="4" name="组合 3"/>
            <p:cNvGrpSpPr/>
            <p:nvPr/>
          </p:nvGrpSpPr>
          <p:grpSpPr>
            <a:xfrm>
              <a:off x="3650909" y="1784351"/>
              <a:ext cx="4896532" cy="1044070"/>
              <a:chOff x="4434321" y="933830"/>
              <a:chExt cx="4896532" cy="1044070"/>
            </a:xfrm>
          </p:grpSpPr>
          <p:sp>
            <p:nvSpPr>
              <p:cNvPr id="32" name="TextBox 11"/>
              <p:cNvSpPr txBox="1"/>
              <p:nvPr/>
            </p:nvSpPr>
            <p:spPr>
              <a:xfrm flipH="1">
                <a:off x="6189660" y="933830"/>
                <a:ext cx="1385855" cy="400110"/>
              </a:xfrm>
              <a:prstGeom prst="rect">
                <a:avLst/>
              </a:prstGeom>
              <a:noFill/>
            </p:spPr>
            <p:txBody>
              <a:bodyPr wrap="square" rtlCol="0">
                <a:spAutoFit/>
              </a:bodyPr>
              <a:lstStyle/>
              <a:p>
                <a:pPr algn="ctr"/>
                <a:r>
                  <a:rPr lang="zh-CN" altLang="en-US" sz="2000" b="1">
                    <a:solidFill>
                      <a:schemeClr val="bg1"/>
                    </a:solidFill>
                    <a:latin typeface="+mn-lt"/>
                    <a:ea typeface="+mn-ea"/>
                    <a:cs typeface="+mn-ea"/>
                    <a:sym typeface="+mn-lt"/>
                  </a:rPr>
                  <a:t>管理不足</a:t>
                </a:r>
                <a:endParaRPr lang="zh-CN" altLang="en-US" sz="2000" b="1">
                  <a:solidFill>
                    <a:schemeClr val="bg1"/>
                  </a:solidFill>
                  <a:latin typeface="+mn-lt"/>
                  <a:ea typeface="+mn-ea"/>
                  <a:cs typeface="+mn-ea"/>
                  <a:sym typeface="+mn-lt"/>
                </a:endParaRPr>
              </a:p>
            </p:txBody>
          </p:sp>
          <p:sp>
            <p:nvSpPr>
              <p:cNvPr id="36" name="TextBox 15"/>
              <p:cNvSpPr txBox="1"/>
              <p:nvPr/>
            </p:nvSpPr>
            <p:spPr>
              <a:xfrm flipH="1">
                <a:off x="4434321" y="1186273"/>
                <a:ext cx="4896532" cy="791627"/>
              </a:xfrm>
              <a:prstGeom prst="rect">
                <a:avLst/>
              </a:prstGeom>
              <a:noFill/>
            </p:spPr>
            <p:txBody>
              <a:bodyPr wrap="square" rtlCol="0">
                <a:spAutoFit/>
              </a:bodyPr>
              <a:lstStyle/>
              <a:p>
                <a:pPr algn="r">
                  <a:lnSpc>
                    <a:spcPct val="150000"/>
                  </a:lnSpc>
                </a:pPr>
                <a:r>
                  <a:rPr lang="zh-CN" altLang="en-US" sz="1600">
                    <a:solidFill>
                      <a:schemeClr val="bg1"/>
                    </a:solidFill>
                    <a:latin typeface="+mn-lt"/>
                    <a:ea typeface="+mn-ea"/>
                    <a:cs typeface="+mn-ea"/>
                    <a:sym typeface="+mn-lt"/>
                  </a:rPr>
                  <a:t>完成论文的设计工作完成论文的设计工作完成论文的设计工作完成论文的设计工作完成论文的设计工作</a:t>
                </a:r>
                <a:endParaRPr lang="zh-CN" altLang="en-US" sz="1600">
                  <a:solidFill>
                    <a:schemeClr val="bg1"/>
                  </a:solidFill>
                  <a:latin typeface="+mn-lt"/>
                  <a:ea typeface="+mn-ea"/>
                  <a:cs typeface="+mn-ea"/>
                  <a:sym typeface="+mn-lt"/>
                </a:endParaRPr>
              </a:p>
            </p:txBody>
          </p:sp>
        </p:grpSp>
        <p:grpSp>
          <p:nvGrpSpPr>
            <p:cNvPr id="9" name="组合 8"/>
            <p:cNvGrpSpPr/>
            <p:nvPr/>
          </p:nvGrpSpPr>
          <p:grpSpPr>
            <a:xfrm>
              <a:off x="5128123" y="2990160"/>
              <a:ext cx="2018201" cy="2133867"/>
              <a:chOff x="488206" y="2219810"/>
              <a:chExt cx="2823302" cy="2418380"/>
            </a:xfrm>
          </p:grpSpPr>
          <p:grpSp>
            <p:nvGrpSpPr>
              <p:cNvPr id="31" name="组合 30"/>
              <p:cNvGrpSpPr/>
              <p:nvPr/>
            </p:nvGrpSpPr>
            <p:grpSpPr>
              <a:xfrm flipH="1">
                <a:off x="488206" y="2219810"/>
                <a:ext cx="2823302" cy="2418380"/>
                <a:chOff x="2006941" y="4365625"/>
                <a:chExt cx="1498049" cy="1246624"/>
              </a:xfrm>
            </p:grpSpPr>
            <p:sp>
              <p:nvSpPr>
                <p:cNvPr id="40" name="椭圆 39"/>
                <p:cNvSpPr/>
                <p:nvPr/>
              </p:nvSpPr>
              <p:spPr bwMode="auto">
                <a:xfrm>
                  <a:off x="2006941" y="4365625"/>
                  <a:ext cx="1498049" cy="1246624"/>
                </a:xfrm>
                <a:prstGeom prst="ellipse">
                  <a:avLst/>
                </a:prstGeom>
                <a:noFill/>
                <a:ln w="28575" cap="flat" cmpd="sng" algn="ctr">
                  <a:solidFill>
                    <a:schemeClr val="bg1">
                      <a:lumMod val="50000"/>
                      <a:lumOff val="50000"/>
                    </a:schemeClr>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椭圆 40"/>
                <p:cNvSpPr/>
                <p:nvPr/>
              </p:nvSpPr>
              <p:spPr bwMode="auto">
                <a:xfrm>
                  <a:off x="2068228" y="4416624"/>
                  <a:ext cx="1375476" cy="1144623"/>
                </a:xfrm>
                <a:prstGeom prst="ellipse">
                  <a:avLst/>
                </a:prstGeom>
                <a:solidFill>
                  <a:schemeClr val="tx1"/>
                </a:solidFill>
                <a:ln w="9525" cap="flat" cmpd="sng" algn="ctr">
                  <a:solidFill>
                    <a:schemeClr val="accent6"/>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7" name="组合 16"/>
              <p:cNvGrpSpPr/>
              <p:nvPr/>
            </p:nvGrpSpPr>
            <p:grpSpPr>
              <a:xfrm>
                <a:off x="1159824" y="2255390"/>
                <a:ext cx="1404557" cy="1553382"/>
                <a:chOff x="7032955" y="1116960"/>
                <a:chExt cx="2220806" cy="1553382"/>
              </a:xfrm>
            </p:grpSpPr>
            <p:sp>
              <p:nvSpPr>
                <p:cNvPr id="12" name="矩形: 圆角 11"/>
                <p:cNvSpPr/>
                <p:nvPr/>
              </p:nvSpPr>
              <p:spPr bwMode="auto">
                <a:xfrm>
                  <a:off x="7032955" y="1718014"/>
                  <a:ext cx="2220806" cy="952328"/>
                </a:xfrm>
                <a:prstGeom prst="round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TextBox 14"/>
                <p:cNvSpPr txBox="1"/>
                <p:nvPr/>
              </p:nvSpPr>
              <p:spPr>
                <a:xfrm flipH="1">
                  <a:off x="7136405" y="1116960"/>
                  <a:ext cx="2013901" cy="1077218"/>
                </a:xfrm>
                <a:prstGeom prst="rect">
                  <a:avLst/>
                </a:prstGeom>
                <a:noFill/>
              </p:spPr>
              <p:txBody>
                <a:bodyPr wrap="square" rtlCol="0">
                  <a:spAutoFit/>
                </a:bodyPr>
                <a:lstStyle/>
                <a:p>
                  <a:pPr algn="ctr"/>
                  <a:r>
                    <a:rPr lang="zh-CN" altLang="en-US" sz="3200" b="1">
                      <a:solidFill>
                        <a:schemeClr val="accent3"/>
                      </a:solidFill>
                      <a:latin typeface="+mn-lt"/>
                      <a:ea typeface="+mn-ea"/>
                      <a:cs typeface="+mn-ea"/>
                      <a:sym typeface="+mn-lt"/>
                    </a:rPr>
                    <a:t>工  作  不  足</a:t>
                  </a:r>
                  <a:endParaRPr lang="en-US" altLang="zh-CN" sz="3200" b="1">
                    <a:solidFill>
                      <a:schemeClr val="accent3"/>
                    </a:solidFill>
                    <a:latin typeface="+mn-lt"/>
                    <a:ea typeface="+mn-ea"/>
                    <a:cs typeface="+mn-ea"/>
                    <a:sym typeface="+mn-lt"/>
                  </a:endParaRPr>
                </a:p>
              </p:txBody>
            </p:sp>
          </p:grpSp>
        </p:grpSp>
        <p:sp>
          <p:nvSpPr>
            <p:cNvPr id="39" name="形状 38"/>
            <p:cNvSpPr/>
            <p:nvPr/>
          </p:nvSpPr>
          <p:spPr>
            <a:xfrm rot="14172492">
              <a:off x="1670727" y="2528391"/>
              <a:ext cx="2951716" cy="2828643"/>
            </a:xfrm>
            <a:prstGeom prst="swooshArrow">
              <a:avLst>
                <a:gd name="adj1" fmla="val 19808"/>
                <a:gd name="adj2" fmla="val 24423"/>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42" name="形状 41"/>
            <p:cNvSpPr/>
            <p:nvPr/>
          </p:nvSpPr>
          <p:spPr>
            <a:xfrm rot="7427508" flipH="1">
              <a:off x="7629875" y="2528391"/>
              <a:ext cx="2951716" cy="2828643"/>
            </a:xfrm>
            <a:prstGeom prst="swooshArrow">
              <a:avLst>
                <a:gd name="adj1" fmla="val 19808"/>
                <a:gd name="adj2" fmla="val 24423"/>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gr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组合 14"/>
          <p:cNvGrpSpPr/>
          <p:nvPr/>
        </p:nvGrpSpPr>
        <p:grpSpPr>
          <a:xfrm>
            <a:off x="895363" y="1969559"/>
            <a:ext cx="3276023" cy="1231107"/>
            <a:chOff x="122511" y="1982639"/>
            <a:chExt cx="3276023" cy="1231107"/>
          </a:xfrm>
        </p:grpSpPr>
        <p:sp>
          <p:nvSpPr>
            <p:cNvPr id="12" name="TextBox 10"/>
            <p:cNvSpPr txBox="1"/>
            <p:nvPr/>
          </p:nvSpPr>
          <p:spPr>
            <a:xfrm>
              <a:off x="122511" y="2382749"/>
              <a:ext cx="3254457"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14" name="文本框 13"/>
            <p:cNvSpPr txBox="1"/>
            <p:nvPr/>
          </p:nvSpPr>
          <p:spPr>
            <a:xfrm>
              <a:off x="1598334" y="1982639"/>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19" name="组合 18"/>
          <p:cNvGrpSpPr/>
          <p:nvPr/>
        </p:nvGrpSpPr>
        <p:grpSpPr>
          <a:xfrm>
            <a:off x="8539168" y="3677945"/>
            <a:ext cx="2519878" cy="1784130"/>
            <a:chOff x="7239093" y="1597879"/>
            <a:chExt cx="2519878" cy="1784130"/>
          </a:xfrm>
        </p:grpSpPr>
        <p:sp>
          <p:nvSpPr>
            <p:cNvPr id="33" name="矩形: 圆角 32"/>
            <p:cNvSpPr/>
            <p:nvPr/>
          </p:nvSpPr>
          <p:spPr>
            <a:xfrm>
              <a:off x="7558180" y="1597879"/>
              <a:ext cx="2200791" cy="17841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穿西装的男人和女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93" y="1864132"/>
              <a:ext cx="2322811" cy="1517877"/>
            </a:xfrm>
            <a:prstGeom prst="roundRect">
              <a:avLst/>
            </a:prstGeom>
          </p:spPr>
        </p:pic>
      </p:grpSp>
      <p:grpSp>
        <p:nvGrpSpPr>
          <p:cNvPr id="29" name="组合 28"/>
          <p:cNvGrpSpPr/>
          <p:nvPr/>
        </p:nvGrpSpPr>
        <p:grpSpPr>
          <a:xfrm>
            <a:off x="5200533" y="3784957"/>
            <a:ext cx="1784130" cy="1784132"/>
            <a:chOff x="5196602" y="1700808"/>
            <a:chExt cx="1784130" cy="1784132"/>
          </a:xfrm>
        </p:grpSpPr>
        <p:sp>
          <p:nvSpPr>
            <p:cNvPr id="32" name="矩形: 圆角 31"/>
            <p:cNvSpPr/>
            <p:nvPr/>
          </p:nvSpPr>
          <p:spPr>
            <a:xfrm rot="2753670">
              <a:off x="5196601" y="1700809"/>
              <a:ext cx="1784132" cy="1784130"/>
            </a:xfrm>
            <a:prstGeom prst="roundRect">
              <a:avLst/>
            </a:prstGeom>
            <a:solidFill>
              <a:schemeClr val="accent3"/>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34"/>
            <p:cNvSpPr/>
            <p:nvPr/>
          </p:nvSpPr>
          <p:spPr>
            <a:xfrm rot="18953670">
              <a:off x="5382796" y="1877783"/>
              <a:ext cx="1411742" cy="14117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640030" y="2106600"/>
              <a:ext cx="1221820" cy="954107"/>
            </a:xfrm>
            <a:prstGeom prst="rect">
              <a:avLst/>
            </a:prstGeom>
            <a:noFill/>
          </p:spPr>
          <p:txBody>
            <a:bodyPr wrap="square" rtlCol="0">
              <a:spAutoFit/>
            </a:bodyPr>
            <a:lstStyle/>
            <a:p>
              <a:r>
                <a:rPr lang="zh-CN" altLang="en-US" sz="2800" b="1">
                  <a:solidFill>
                    <a:schemeClr val="accent3"/>
                  </a:solidFill>
                  <a:latin typeface="+mn-lt"/>
                  <a:ea typeface="+mn-ea"/>
                  <a:cs typeface="+mn-ea"/>
                </a:rPr>
                <a:t>工作总结</a:t>
              </a:r>
              <a:endParaRPr lang="zh-CN" altLang="en-US" sz="2800" b="1">
                <a:solidFill>
                  <a:schemeClr val="accent3"/>
                </a:solidFill>
                <a:latin typeface="+mn-lt"/>
                <a:ea typeface="+mn-ea"/>
                <a:cs typeface="+mn-ea"/>
              </a:endParaRPr>
            </a:p>
          </p:txBody>
        </p:sp>
      </p:grpSp>
      <p:grpSp>
        <p:nvGrpSpPr>
          <p:cNvPr id="42" name="组合 41"/>
          <p:cNvGrpSpPr/>
          <p:nvPr/>
        </p:nvGrpSpPr>
        <p:grpSpPr>
          <a:xfrm>
            <a:off x="8331423" y="1954617"/>
            <a:ext cx="3254457" cy="1235020"/>
            <a:chOff x="122511" y="1978726"/>
            <a:chExt cx="3254457" cy="1235020"/>
          </a:xfrm>
        </p:grpSpPr>
        <p:sp>
          <p:nvSpPr>
            <p:cNvPr id="43" name="TextBox 10"/>
            <p:cNvSpPr txBox="1"/>
            <p:nvPr/>
          </p:nvSpPr>
          <p:spPr>
            <a:xfrm>
              <a:off x="122511" y="2382749"/>
              <a:ext cx="3254457"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44" name="文本框 43"/>
            <p:cNvSpPr txBox="1"/>
            <p:nvPr/>
          </p:nvSpPr>
          <p:spPr>
            <a:xfrm>
              <a:off x="122511" y="1978726"/>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47" name="组合 46"/>
          <p:cNvGrpSpPr/>
          <p:nvPr/>
        </p:nvGrpSpPr>
        <p:grpSpPr>
          <a:xfrm>
            <a:off x="4471946" y="1969559"/>
            <a:ext cx="3254457" cy="1231107"/>
            <a:chOff x="295483" y="1982639"/>
            <a:chExt cx="3254457" cy="1231107"/>
          </a:xfrm>
        </p:grpSpPr>
        <p:sp>
          <p:nvSpPr>
            <p:cNvPr id="48" name="TextBox 10"/>
            <p:cNvSpPr txBox="1"/>
            <p:nvPr/>
          </p:nvSpPr>
          <p:spPr>
            <a:xfrm>
              <a:off x="295483" y="2382749"/>
              <a:ext cx="3254457"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ctr"/>
              <a:r>
                <a:rPr lang="zh-CN" altLang="en-US" sz="160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a:solidFill>
                  <a:schemeClr val="bg1"/>
                </a:solidFill>
                <a:latin typeface="+mn-lt"/>
                <a:ea typeface="+mn-ea"/>
                <a:cs typeface="+mn-ea"/>
                <a:sym typeface="+mn-lt"/>
              </a:endParaRPr>
            </a:p>
          </p:txBody>
        </p:sp>
        <p:sp>
          <p:nvSpPr>
            <p:cNvPr id="49" name="文本框 48"/>
            <p:cNvSpPr txBox="1"/>
            <p:nvPr/>
          </p:nvSpPr>
          <p:spPr>
            <a:xfrm>
              <a:off x="1022611" y="1982639"/>
              <a:ext cx="1800200" cy="400110"/>
            </a:xfrm>
            <a:prstGeom prst="rect">
              <a:avLst/>
            </a:prstGeom>
            <a:noFill/>
          </p:spPr>
          <p:txBody>
            <a:bodyPr wrap="square" rtlCol="0">
              <a:spAutoFit/>
            </a:bodyPr>
            <a:lstStyle/>
            <a:p>
              <a:r>
                <a:rPr lang="zh-CN" altLang="en-US" sz="2000" b="1">
                  <a:solidFill>
                    <a:schemeClr val="bg1"/>
                  </a:solidFill>
                  <a:latin typeface="+mn-lt"/>
                  <a:ea typeface="+mn-ea"/>
                  <a:cs typeface="+mn-ea"/>
                </a:rPr>
                <a:t>输入您的标题</a:t>
              </a:r>
              <a:endParaRPr lang="zh-CN" altLang="en-US" sz="2000" b="1">
                <a:solidFill>
                  <a:schemeClr val="bg1"/>
                </a:solidFill>
                <a:latin typeface="+mn-lt"/>
                <a:ea typeface="+mn-ea"/>
                <a:cs typeface="+mn-ea"/>
              </a:endParaRPr>
            </a:p>
          </p:txBody>
        </p:sp>
      </p:grpSp>
      <p:grpSp>
        <p:nvGrpSpPr>
          <p:cNvPr id="3" name="组合 2"/>
          <p:cNvGrpSpPr/>
          <p:nvPr/>
        </p:nvGrpSpPr>
        <p:grpSpPr>
          <a:xfrm>
            <a:off x="1263641" y="3677945"/>
            <a:ext cx="2624830" cy="1784982"/>
            <a:chOff x="1263641" y="3677945"/>
            <a:chExt cx="2624830" cy="1784982"/>
          </a:xfrm>
        </p:grpSpPr>
        <p:sp>
          <p:nvSpPr>
            <p:cNvPr id="2" name="矩形: 圆角 1"/>
            <p:cNvSpPr/>
            <p:nvPr/>
          </p:nvSpPr>
          <p:spPr>
            <a:xfrm>
              <a:off x="1263641" y="3677945"/>
              <a:ext cx="2200791" cy="17841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descr="手上拿着纸&#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97" y="3891118"/>
              <a:ext cx="2320874" cy="1571809"/>
            </a:xfrm>
            <a:prstGeom prst="roundRect">
              <a:avLst/>
            </a:prstGeom>
          </p:spPr>
        </p:pic>
      </p:grpSp>
      <p:grpSp>
        <p:nvGrpSpPr>
          <p:cNvPr id="52" name="组合 51"/>
          <p:cNvGrpSpPr/>
          <p:nvPr/>
        </p:nvGrpSpPr>
        <p:grpSpPr>
          <a:xfrm>
            <a:off x="4370983" y="1954617"/>
            <a:ext cx="3600400" cy="3854465"/>
            <a:chOff x="4370983" y="1954617"/>
            <a:chExt cx="3600400" cy="3854465"/>
          </a:xfrm>
        </p:grpSpPr>
        <p:cxnSp>
          <p:nvCxnSpPr>
            <p:cNvPr id="51" name="直接连接符 50"/>
            <p:cNvCxnSpPr/>
            <p:nvPr/>
          </p:nvCxnSpPr>
          <p:spPr bwMode="auto">
            <a:xfrm flipH="1">
              <a:off x="4370983" y="1954617"/>
              <a:ext cx="0" cy="3835929"/>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55" name="直接连接符 54"/>
            <p:cNvCxnSpPr/>
            <p:nvPr/>
          </p:nvCxnSpPr>
          <p:spPr bwMode="auto">
            <a:xfrm flipH="1">
              <a:off x="7971383" y="1973153"/>
              <a:ext cx="0" cy="3835929"/>
            </a:xfrm>
            <a:prstGeom prst="line">
              <a:avLst/>
            </a:prstGeom>
            <a:solidFill>
              <a:schemeClr val="accent1"/>
            </a:solidFill>
            <a:ln w="12700" cap="flat" cmpd="sng" algn="ctr">
              <a:solidFill>
                <a:schemeClr val="tx1"/>
              </a:solidFill>
              <a:prstDash val="solid"/>
              <a:round/>
              <a:headEnd type="none" w="med" len="med"/>
              <a:tailEnd type="none" w="med" len="med"/>
            </a:ln>
          </p:spPr>
        </p:cxnSp>
      </p:gr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750"/>
                                        <p:tgtEl>
                                          <p:spTgt spid="29"/>
                                        </p:tgtEl>
                                      </p:cBhvr>
                                    </p:animEffect>
                                  </p:childTnLst>
                                </p:cTn>
                              </p:par>
                            </p:childTnLst>
                          </p:cTn>
                        </p:par>
                        <p:par>
                          <p:cTn id="8" fill="hold" nodeType="afterGroup">
                            <p:stCondLst>
                              <p:cond delay="750"/>
                            </p:stCondLst>
                            <p:childTnLst>
                              <p:par>
                                <p:cTn id="9" presetID="16" presetClass="entr" presetSubtype="2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Horizontal)">
                                      <p:cBhvr>
                                        <p:cTn id="11" dur="750"/>
                                        <p:tgtEl>
                                          <p:spTgt spid="52"/>
                                        </p:tgtEl>
                                      </p:cBhvr>
                                    </p:animEffect>
                                  </p:childTnLst>
                                </p:cTn>
                              </p:par>
                            </p:childTnLst>
                          </p:cTn>
                        </p:par>
                        <p:par>
                          <p:cTn id="12" fill="hold" nodeType="afterGroup">
                            <p:stCondLst>
                              <p:cond delay="15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750"/>
                                        <p:tgtEl>
                                          <p:spTgt spid="15"/>
                                        </p:tgtEl>
                                      </p:cBhvr>
                                    </p:animEffect>
                                  </p:childTnLst>
                                </p:cTn>
                              </p:par>
                            </p:childTnLst>
                          </p:cTn>
                        </p:par>
                        <p:par>
                          <p:cTn id="16" fill="hold" nodeType="afterGroup">
                            <p:stCondLst>
                              <p:cond delay="225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Effect transition="in" filter="fade">
                                      <p:cBhvr>
                                        <p:cTn id="21" dur="750"/>
                                        <p:tgtEl>
                                          <p:spTgt spid="3"/>
                                        </p:tgtEl>
                                      </p:cBhvr>
                                    </p:animEffect>
                                  </p:childTnLst>
                                </p:cTn>
                              </p:par>
                            </p:childTnLst>
                          </p:cTn>
                        </p:par>
                        <p:par>
                          <p:cTn id="22" fill="hold" nodeType="afterGroup">
                            <p:stCondLst>
                              <p:cond delay="3000"/>
                            </p:stCondLst>
                            <p:childTnLst>
                              <p:par>
                                <p:cTn id="23" presetID="16" presetClass="entr" presetSubtype="2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750"/>
                                        <p:tgtEl>
                                          <p:spTgt spid="47"/>
                                        </p:tgtEl>
                                      </p:cBhvr>
                                    </p:animEffect>
                                  </p:childTnLst>
                                </p:cTn>
                              </p:par>
                            </p:childTnLst>
                          </p:cTn>
                        </p:par>
                        <p:par>
                          <p:cTn id="26" fill="hold" nodeType="afterGroup">
                            <p:stCondLst>
                              <p:cond delay="3750"/>
                            </p:stCondLst>
                            <p:childTnLst>
                              <p:par>
                                <p:cTn id="27" presetID="16" presetClass="entr" presetSubtype="21"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750"/>
                                        <p:tgtEl>
                                          <p:spTgt spid="42"/>
                                        </p:tgtEl>
                                      </p:cBhvr>
                                    </p:animEffect>
                                  </p:childTnLst>
                                </p:cTn>
                              </p:par>
                            </p:childTnLst>
                          </p:cTn>
                        </p:par>
                        <p:par>
                          <p:cTn id="30" fill="hold" nodeType="afterGroup">
                            <p:stCondLst>
                              <p:cond delay="4500"/>
                            </p:stCondLst>
                            <p:childTnLst>
                              <p:par>
                                <p:cTn id="31" presetID="6"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7295555" y="0"/>
            <a:ext cx="4902795" cy="6858000"/>
            <a:chOff x="7295555" y="0"/>
            <a:chExt cx="4902795" cy="6858000"/>
          </a:xfrm>
        </p:grpSpPr>
        <p:sp>
          <p:nvSpPr>
            <p:cNvPr id="32" name="任意多边形: 形状 31"/>
            <p:cNvSpPr/>
            <p:nvPr/>
          </p:nvSpPr>
          <p:spPr>
            <a:xfrm>
              <a:off x="7295555" y="0"/>
              <a:ext cx="4902795" cy="6858000"/>
            </a:xfrm>
            <a:custGeom>
              <a:gdLst>
                <a:gd name="connsiteX0" fmla="*/ 1049299 w 4851995"/>
                <a:gd name="connsiteY0" fmla="*/ 0 h 6813672"/>
                <a:gd name="connsiteX1" fmla="*/ 4851995 w 4851995"/>
                <a:gd name="connsiteY1" fmla="*/ 0 h 6813672"/>
                <a:gd name="connsiteX2" fmla="*/ 4851995 w 4851995"/>
                <a:gd name="connsiteY2" fmla="*/ 6813672 h 6813672"/>
                <a:gd name="connsiteX3" fmla="*/ 2007408 w 4851995"/>
                <a:gd name="connsiteY3" fmla="*/ 6813672 h 6813672"/>
                <a:gd name="connsiteX4" fmla="*/ 1721427 w 4851995"/>
                <a:gd name="connsiteY4" fmla="*/ 6600447 h 6813672"/>
                <a:gd name="connsiteX5" fmla="*/ 0 w 4851995"/>
                <a:gd name="connsiteY5" fmla="*/ 2960948 h 6813672"/>
                <a:gd name="connsiteX6" fmla="*/ 939763 w 4851995"/>
                <a:gd name="connsiteY6" fmla="*/ 138976 h 68136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995" h="6813672">
                  <a:moveTo>
                    <a:pt x="1049299" y="0"/>
                  </a:moveTo>
                  <a:lnTo>
                    <a:pt x="4851995" y="0"/>
                  </a:lnTo>
                  <a:lnTo>
                    <a:pt x="4851995" y="6813672"/>
                  </a:lnTo>
                  <a:lnTo>
                    <a:pt x="2007408" y="6813672"/>
                  </a:lnTo>
                  <a:lnTo>
                    <a:pt x="1721427" y="6600447"/>
                  </a:lnTo>
                  <a:cubicBezTo>
                    <a:pt x="670108" y="5735367"/>
                    <a:pt x="0" y="4426184"/>
                    <a:pt x="0" y="2960948"/>
                  </a:cubicBezTo>
                  <a:cubicBezTo>
                    <a:pt x="0" y="1902721"/>
                    <a:pt x="349532" y="925894"/>
                    <a:pt x="939763" y="138976"/>
                  </a:cubicBezTo>
                  <a:close/>
                </a:path>
              </a:pathLst>
            </a:cu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5" name="图片 4" descr="男人和女人在接吻&#10;&#10;描述已自动生成"/>
            <p:cNvPicPr>
              <a:picLocks noChangeAspect="1"/>
            </p:cNvPicPr>
            <p:nvPr/>
          </p:nvPicPr>
          <p:blipFill>
            <a:blip r:embed="rId2">
              <a:extLst>
                <a:ext uri="{28A0092B-C50C-407E-A947-70E740481C1C}">
                  <a14:useLocalDpi xmlns:a14="http://schemas.microsoft.com/office/drawing/2010/main" val="0"/>
                </a:ext>
              </a:extLst>
            </a:blip>
            <a:srcRect l="32396" t="12238" r="24172" b="22748"/>
            <a:stretch>
              <a:fillRect/>
            </a:stretch>
          </p:blipFill>
          <p:spPr>
            <a:xfrm>
              <a:off x="7345475" y="1569387"/>
              <a:ext cx="3719227" cy="3719227"/>
            </a:xfrm>
            <a:prstGeom prst="ellipse">
              <a:avLst/>
            </a:prstGeom>
            <a:ln w="63500">
              <a:solidFill>
                <a:srgbClr val="E5E8E4"/>
              </a:solidFill>
            </a:ln>
          </p:spPr>
        </p:pic>
      </p:grpSp>
      <p:sp>
        <p:nvSpPr>
          <p:cNvPr id="10" name="椭圆 9"/>
          <p:cNvSpPr/>
          <p:nvPr/>
        </p:nvSpPr>
        <p:spPr>
          <a:xfrm>
            <a:off x="9324389" y="5462901"/>
            <a:ext cx="869828" cy="869828"/>
          </a:xfrm>
          <a:prstGeom prst="ellipse">
            <a:avLst/>
          </a:prstGeom>
          <a:solidFill>
            <a:srgbClr val="EC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949671" y="3128373"/>
            <a:ext cx="791608" cy="791608"/>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grpSp>
        <p:nvGrpSpPr>
          <p:cNvPr id="38" name="组合 37"/>
          <p:cNvGrpSpPr/>
          <p:nvPr/>
        </p:nvGrpSpPr>
        <p:grpSpPr>
          <a:xfrm>
            <a:off x="9873050" y="1821142"/>
            <a:ext cx="1907388" cy="1907388"/>
            <a:chOff x="9474137" y="2007254"/>
            <a:chExt cx="1907388" cy="1907388"/>
          </a:xfrm>
        </p:grpSpPr>
        <p:sp>
          <p:nvSpPr>
            <p:cNvPr id="9" name="椭圆 8"/>
            <p:cNvSpPr/>
            <p:nvPr/>
          </p:nvSpPr>
          <p:spPr>
            <a:xfrm>
              <a:off x="9474137" y="2007254"/>
              <a:ext cx="1907388" cy="1907388"/>
            </a:xfrm>
            <a:prstGeom prst="ellipse">
              <a:avLst/>
            </a:prstGeom>
            <a:solidFill>
              <a:srgbClr val="EC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566057" y="2499283"/>
              <a:ext cx="1723549" cy="923330"/>
            </a:xfrm>
            <a:prstGeom prst="rect">
              <a:avLst/>
            </a:prstGeom>
            <a:noFill/>
          </p:spPr>
          <p:txBody>
            <a:bodyPr wrap="none" rtlCol="0">
              <a:spAutoFit/>
            </a:bodyPr>
            <a:lstStyle/>
            <a:p>
              <a:r>
                <a:rPr lang="en-US" altLang="zh-CN" sz="5400" b="1">
                  <a:solidFill>
                    <a:srgbClr val="2F3262"/>
                  </a:solidFill>
                </a:rPr>
                <a:t>2021</a:t>
              </a:r>
              <a:endParaRPr lang="zh-CN" altLang="en-US" sz="5400" b="1">
                <a:solidFill>
                  <a:srgbClr val="2F3262"/>
                </a:solidFill>
              </a:endParaRPr>
            </a:p>
          </p:txBody>
        </p:sp>
      </p:grpSp>
      <p:sp>
        <p:nvSpPr>
          <p:cNvPr id="13" name="椭圆 12"/>
          <p:cNvSpPr/>
          <p:nvPr/>
        </p:nvSpPr>
        <p:spPr>
          <a:xfrm>
            <a:off x="-432694" y="5445224"/>
            <a:ext cx="1008112" cy="1008112"/>
          </a:xfrm>
          <a:prstGeom prst="ellipse">
            <a:avLst/>
          </a:prstGeom>
          <a:solidFill>
            <a:srgbClr val="2F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pitchFamily="34" charset="-122"/>
              <a:ea typeface="汉仪雅酷黑 75W" panose="020b0804020202020204" pitchFamily="34" charset="-122"/>
            </a:endParaRPr>
          </a:p>
        </p:txBody>
      </p:sp>
      <p:grpSp>
        <p:nvGrpSpPr>
          <p:cNvPr id="16" name="组合 15"/>
          <p:cNvGrpSpPr/>
          <p:nvPr/>
        </p:nvGrpSpPr>
        <p:grpSpPr>
          <a:xfrm>
            <a:off x="1498189" y="5462901"/>
            <a:ext cx="4291186" cy="342586"/>
            <a:chOff x="767501" y="5527171"/>
            <a:chExt cx="4291186" cy="342586"/>
          </a:xfrm>
        </p:grpSpPr>
        <p:grpSp>
          <p:nvGrpSpPr>
            <p:cNvPr id="17" name="组合 16"/>
            <p:cNvGrpSpPr/>
            <p:nvPr/>
          </p:nvGrpSpPr>
          <p:grpSpPr>
            <a:xfrm>
              <a:off x="1089225" y="5531203"/>
              <a:ext cx="3969462" cy="338554"/>
              <a:chOff x="7482188" y="5105796"/>
              <a:chExt cx="3469622" cy="338730"/>
            </a:xfrm>
          </p:grpSpPr>
          <p:sp>
            <p:nvSpPr>
              <p:cNvPr id="24" name="TextBox 82"/>
              <p:cNvSpPr txBox="1"/>
              <p:nvPr/>
            </p:nvSpPr>
            <p:spPr>
              <a:xfrm>
                <a:off x="9592159" y="5105796"/>
                <a:ext cx="1359651" cy="338730"/>
              </a:xfrm>
              <a:prstGeom prst="rect">
                <a:avLst/>
              </a:prstGeom>
              <a:noFill/>
            </p:spPr>
            <p:txBody>
              <a:bodyPr wrap="square" rtlCol="0">
                <a:spAutoFit/>
              </a:bodyPr>
              <a:lstStyle/>
              <a:p>
                <a:r>
                  <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rPr>
                  <a:t>时间：</a:t>
                </a:r>
                <a:r>
                  <a:rPr lang="en-US" altLang="zh-CN" sz="1600" b="1">
                    <a:solidFill>
                      <a:srgbClr val="2F3262"/>
                    </a:solidFill>
                    <a:latin typeface="汉仪雅酷黑 75W" panose="020b0804020202020204" pitchFamily="34" charset="-122"/>
                    <a:ea typeface="汉仪雅酷黑 75W" panose="020b0804020202020204" pitchFamily="34" charset="-122"/>
                    <a:cs typeface="+mn-ea"/>
                    <a:sym typeface="+mn-lt"/>
                  </a:rPr>
                  <a:t>2021.x</a:t>
                </a:r>
                <a:endParaRPr lang="en-US" altLang="zh-CN" sz="1600" b="1">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25" name="TextBox 82"/>
              <p:cNvSpPr txBox="1"/>
              <p:nvPr/>
            </p:nvSpPr>
            <p:spPr>
              <a:xfrm>
                <a:off x="7482188" y="5105797"/>
                <a:ext cx="1673327" cy="337360"/>
              </a:xfrm>
              <a:prstGeom prst="rect">
                <a:avLst/>
              </a:prstGeom>
              <a:noFill/>
            </p:spPr>
            <p:txBody>
              <a:bodyPr wrap="square" rtlCol="0">
                <a:spAutoFit/>
              </a:bodyPr>
              <a:lstStyle/>
              <a:p>
                <a:r>
                  <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rPr>
                  <a:t>汇报人：</a:t>
                </a:r>
                <a:r>
                  <a:rPr lang="en-US" altLang="zh-CN" sz="1600" b="1">
                    <a:solidFill>
                      <a:srgbClr val="2F3262"/>
                    </a:solidFill>
                    <a:latin typeface="汉仪雅酷黑 75W" panose="020b0804020202020204" pitchFamily="34" charset="-122"/>
                    <a:ea typeface="汉仪雅酷黑 75W" panose="020b0804020202020204" pitchFamily="34" charset="-122"/>
                    <a:cs typeface="+mn-ea"/>
                    <a:sym typeface="+mn-lt"/>
                  </a:rPr>
                  <a:t>PPT</a:t>
                </a:r>
                <a:r>
                  <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rPr>
                  <a:t>汇</a:t>
                </a:r>
                <a:endParaRPr lang="zh-CN" altLang="en-US" sz="1600" b="1">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grpSp>
          <p:nvGrpSpPr>
            <p:cNvPr id="18" name="组合 17"/>
            <p:cNvGrpSpPr/>
            <p:nvPr/>
          </p:nvGrpSpPr>
          <p:grpSpPr>
            <a:xfrm>
              <a:off x="767501" y="5528650"/>
              <a:ext cx="341102" cy="341102"/>
              <a:chOff x="3991429" y="4777006"/>
              <a:chExt cx="341102" cy="341102"/>
            </a:xfrm>
          </p:grpSpPr>
          <p:sp>
            <p:nvSpPr>
              <p:cNvPr id="22" name="椭圆 21"/>
              <p:cNvSpPr/>
              <p:nvPr/>
            </p:nvSpPr>
            <p:spPr>
              <a:xfrm>
                <a:off x="3991429" y="4777006"/>
                <a:ext cx="341102" cy="341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sp>
            <p:nvSpPr>
              <p:cNvPr id="23" name="man-with-bow_56788"/>
              <p:cNvSpPr>
                <a:spLocks noChangeAspect="1"/>
              </p:cNvSpPr>
              <p:nvPr/>
            </p:nvSpPr>
            <p:spPr bwMode="auto">
              <a:xfrm>
                <a:off x="4036368" y="4793639"/>
                <a:ext cx="251225" cy="307837"/>
              </a:xfrm>
              <a:custGeom>
                <a:gdLst>
                  <a:gd name="connsiteX0" fmla="*/ 146458 w 495087"/>
                  <a:gd name="connsiteY0" fmla="*/ 391638 h 606651"/>
                  <a:gd name="connsiteX1" fmla="*/ 145536 w 495087"/>
                  <a:gd name="connsiteY1" fmla="*/ 400729 h 606651"/>
                  <a:gd name="connsiteX2" fmla="*/ 116325 w 495087"/>
                  <a:gd name="connsiteY2" fmla="*/ 489968 h 606651"/>
                  <a:gd name="connsiteX3" fmla="*/ 164203 w 495087"/>
                  <a:gd name="connsiteY3" fmla="*/ 458150 h 606651"/>
                  <a:gd name="connsiteX4" fmla="*/ 247515 w 495087"/>
                  <a:gd name="connsiteY4" fmla="*/ 562291 h 606651"/>
                  <a:gd name="connsiteX5" fmla="*/ 330884 w 495087"/>
                  <a:gd name="connsiteY5" fmla="*/ 458150 h 606651"/>
                  <a:gd name="connsiteX6" fmla="*/ 378762 w 495087"/>
                  <a:gd name="connsiteY6" fmla="*/ 489968 h 606651"/>
                  <a:gd name="connsiteX7" fmla="*/ 349551 w 495087"/>
                  <a:gd name="connsiteY7" fmla="*/ 400729 h 606651"/>
                  <a:gd name="connsiteX8" fmla="*/ 348629 w 495087"/>
                  <a:gd name="connsiteY8" fmla="*/ 391638 h 606651"/>
                  <a:gd name="connsiteX9" fmla="*/ 436492 w 495087"/>
                  <a:gd name="connsiteY9" fmla="*/ 421500 h 606651"/>
                  <a:gd name="connsiteX10" fmla="*/ 448361 w 495087"/>
                  <a:gd name="connsiteY10" fmla="*/ 428461 h 606651"/>
                  <a:gd name="connsiteX11" fmla="*/ 489671 w 495087"/>
                  <a:gd name="connsiteY11" fmla="*/ 484732 h 606651"/>
                  <a:gd name="connsiteX12" fmla="*/ 492667 w 495087"/>
                  <a:gd name="connsiteY12" fmla="*/ 500785 h 606651"/>
                  <a:gd name="connsiteX13" fmla="*/ 494165 w 495087"/>
                  <a:gd name="connsiteY13" fmla="*/ 513673 h 606651"/>
                  <a:gd name="connsiteX14" fmla="*/ 495087 w 495087"/>
                  <a:gd name="connsiteY14" fmla="*/ 536457 h 606651"/>
                  <a:gd name="connsiteX15" fmla="*/ 494741 w 495087"/>
                  <a:gd name="connsiteY15" fmla="*/ 549460 h 606651"/>
                  <a:gd name="connsiteX16" fmla="*/ 480856 w 495087"/>
                  <a:gd name="connsiteY16" fmla="*/ 587262 h 606651"/>
                  <a:gd name="connsiteX17" fmla="*/ 433554 w 495087"/>
                  <a:gd name="connsiteY17" fmla="*/ 606651 h 606651"/>
                  <a:gd name="connsiteX18" fmla="*/ 247515 w 495087"/>
                  <a:gd name="connsiteY18" fmla="*/ 606594 h 606651"/>
                  <a:gd name="connsiteX19" fmla="*/ 61533 w 495087"/>
                  <a:gd name="connsiteY19" fmla="*/ 606651 h 606651"/>
                  <a:gd name="connsiteX20" fmla="*/ 14231 w 495087"/>
                  <a:gd name="connsiteY20" fmla="*/ 587262 h 606651"/>
                  <a:gd name="connsiteX21" fmla="*/ 346 w 495087"/>
                  <a:gd name="connsiteY21" fmla="*/ 549460 h 606651"/>
                  <a:gd name="connsiteX22" fmla="*/ 0 w 495087"/>
                  <a:gd name="connsiteY22" fmla="*/ 536457 h 606651"/>
                  <a:gd name="connsiteX23" fmla="*/ 922 w 495087"/>
                  <a:gd name="connsiteY23" fmla="*/ 513673 h 606651"/>
                  <a:gd name="connsiteX24" fmla="*/ 2420 w 495087"/>
                  <a:gd name="connsiteY24" fmla="*/ 500785 h 606651"/>
                  <a:gd name="connsiteX25" fmla="*/ 5416 w 495087"/>
                  <a:gd name="connsiteY25" fmla="*/ 484732 h 606651"/>
                  <a:gd name="connsiteX26" fmla="*/ 46726 w 495087"/>
                  <a:gd name="connsiteY26" fmla="*/ 428461 h 606651"/>
                  <a:gd name="connsiteX27" fmla="*/ 58595 w 495087"/>
                  <a:gd name="connsiteY27" fmla="*/ 421500 h 606651"/>
                  <a:gd name="connsiteX28" fmla="*/ 146458 w 495087"/>
                  <a:gd name="connsiteY28" fmla="*/ 391638 h 606651"/>
                  <a:gd name="connsiteX29" fmla="*/ 247341 w 495087"/>
                  <a:gd name="connsiteY29" fmla="*/ 0 h 606651"/>
                  <a:gd name="connsiteX30" fmla="*/ 247514 w 495087"/>
                  <a:gd name="connsiteY30" fmla="*/ 0 h 606651"/>
                  <a:gd name="connsiteX31" fmla="*/ 247745 w 495087"/>
                  <a:gd name="connsiteY31" fmla="*/ 0 h 606651"/>
                  <a:gd name="connsiteX32" fmla="*/ 414430 w 495087"/>
                  <a:gd name="connsiteY32" fmla="*/ 171035 h 606651"/>
                  <a:gd name="connsiteX33" fmla="*/ 399392 w 495087"/>
                  <a:gd name="connsiteY33" fmla="*/ 241451 h 606651"/>
                  <a:gd name="connsiteX34" fmla="*/ 393457 w 495087"/>
                  <a:gd name="connsiteY34" fmla="*/ 261241 h 606651"/>
                  <a:gd name="connsiteX35" fmla="*/ 390346 w 495087"/>
                  <a:gd name="connsiteY35" fmla="*/ 280916 h 606651"/>
                  <a:gd name="connsiteX36" fmla="*/ 390807 w 495087"/>
                  <a:gd name="connsiteY36" fmla="*/ 287014 h 606651"/>
                  <a:gd name="connsiteX37" fmla="*/ 406940 w 495087"/>
                  <a:gd name="connsiteY37" fmla="*/ 316009 h 606651"/>
                  <a:gd name="connsiteX38" fmla="*/ 327659 w 495087"/>
                  <a:gd name="connsiteY38" fmla="*/ 350987 h 606651"/>
                  <a:gd name="connsiteX39" fmla="*/ 301501 w 495087"/>
                  <a:gd name="connsiteY39" fmla="*/ 355014 h 606651"/>
                  <a:gd name="connsiteX40" fmla="*/ 292571 w 495087"/>
                  <a:gd name="connsiteY40" fmla="*/ 356682 h 606651"/>
                  <a:gd name="connsiteX41" fmla="*/ 307090 w 495087"/>
                  <a:gd name="connsiteY41" fmla="*/ 398967 h 606651"/>
                  <a:gd name="connsiteX42" fmla="*/ 247745 w 495087"/>
                  <a:gd name="connsiteY42" fmla="*/ 498262 h 606651"/>
                  <a:gd name="connsiteX43" fmla="*/ 247341 w 495087"/>
                  <a:gd name="connsiteY43" fmla="*/ 498262 h 606651"/>
                  <a:gd name="connsiteX44" fmla="*/ 187996 w 495087"/>
                  <a:gd name="connsiteY44" fmla="*/ 398967 h 606651"/>
                  <a:gd name="connsiteX45" fmla="*/ 202515 w 495087"/>
                  <a:gd name="connsiteY45" fmla="*/ 356682 h 606651"/>
                  <a:gd name="connsiteX46" fmla="*/ 193585 w 495087"/>
                  <a:gd name="connsiteY46" fmla="*/ 355014 h 606651"/>
                  <a:gd name="connsiteX47" fmla="*/ 167427 w 495087"/>
                  <a:gd name="connsiteY47" fmla="*/ 350987 h 606651"/>
                  <a:gd name="connsiteX48" fmla="*/ 88146 w 495087"/>
                  <a:gd name="connsiteY48" fmla="*/ 316009 h 606651"/>
                  <a:gd name="connsiteX49" fmla="*/ 104221 w 495087"/>
                  <a:gd name="connsiteY49" fmla="*/ 287014 h 606651"/>
                  <a:gd name="connsiteX50" fmla="*/ 104740 w 495087"/>
                  <a:gd name="connsiteY50" fmla="*/ 280916 h 606651"/>
                  <a:gd name="connsiteX51" fmla="*/ 101629 w 495087"/>
                  <a:gd name="connsiteY51" fmla="*/ 261241 h 606651"/>
                  <a:gd name="connsiteX52" fmla="*/ 95694 w 495087"/>
                  <a:gd name="connsiteY52" fmla="*/ 241451 h 606651"/>
                  <a:gd name="connsiteX53" fmla="*/ 80656 w 495087"/>
                  <a:gd name="connsiteY53" fmla="*/ 171035 h 606651"/>
                  <a:gd name="connsiteX54" fmla="*/ 247341 w 495087"/>
                  <a:gd name="connsiteY54" fmla="*/ 0 h 606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5087" h="606651">
                    <a:moveTo>
                      <a:pt x="146458" y="391638"/>
                    </a:moveTo>
                    <a:cubicBezTo>
                      <a:pt x="145997" y="394400"/>
                      <a:pt x="145651" y="397449"/>
                      <a:pt x="145536" y="400729"/>
                    </a:cubicBezTo>
                    <a:cubicBezTo>
                      <a:pt x="134301" y="408554"/>
                      <a:pt x="101287" y="436919"/>
                      <a:pt x="116325" y="489968"/>
                    </a:cubicBezTo>
                    <a:cubicBezTo>
                      <a:pt x="116325" y="489968"/>
                      <a:pt x="140005" y="461775"/>
                      <a:pt x="164203" y="458150"/>
                    </a:cubicBezTo>
                    <a:cubicBezTo>
                      <a:pt x="187192" y="498253"/>
                      <a:pt x="226428" y="549000"/>
                      <a:pt x="247515" y="562291"/>
                    </a:cubicBezTo>
                    <a:cubicBezTo>
                      <a:pt x="268659" y="549000"/>
                      <a:pt x="307838" y="498253"/>
                      <a:pt x="330884" y="458150"/>
                    </a:cubicBezTo>
                    <a:cubicBezTo>
                      <a:pt x="355082" y="461775"/>
                      <a:pt x="378762" y="489968"/>
                      <a:pt x="378762" y="489968"/>
                    </a:cubicBezTo>
                    <a:cubicBezTo>
                      <a:pt x="393742" y="436919"/>
                      <a:pt x="360728" y="408554"/>
                      <a:pt x="349551" y="400729"/>
                    </a:cubicBezTo>
                    <a:cubicBezTo>
                      <a:pt x="349436" y="397449"/>
                      <a:pt x="349090" y="394400"/>
                      <a:pt x="348629" y="391638"/>
                    </a:cubicBezTo>
                    <a:cubicBezTo>
                      <a:pt x="350703" y="392271"/>
                      <a:pt x="431134" y="418680"/>
                      <a:pt x="436492" y="421500"/>
                    </a:cubicBezTo>
                    <a:cubicBezTo>
                      <a:pt x="440525" y="423628"/>
                      <a:pt x="444501" y="425872"/>
                      <a:pt x="448361" y="428461"/>
                    </a:cubicBezTo>
                    <a:cubicBezTo>
                      <a:pt x="468872" y="442385"/>
                      <a:pt x="484083" y="460279"/>
                      <a:pt x="489671" y="484732"/>
                    </a:cubicBezTo>
                    <a:cubicBezTo>
                      <a:pt x="490132" y="486861"/>
                      <a:pt x="492667" y="500785"/>
                      <a:pt x="492667" y="500785"/>
                    </a:cubicBezTo>
                    <a:cubicBezTo>
                      <a:pt x="493301" y="505042"/>
                      <a:pt x="493819" y="509357"/>
                      <a:pt x="494165" y="513673"/>
                    </a:cubicBezTo>
                    <a:cubicBezTo>
                      <a:pt x="494165" y="513845"/>
                      <a:pt x="495087" y="536342"/>
                      <a:pt x="495087" y="536457"/>
                    </a:cubicBezTo>
                    <a:cubicBezTo>
                      <a:pt x="495087" y="536457"/>
                      <a:pt x="494857" y="546986"/>
                      <a:pt x="494741" y="549460"/>
                    </a:cubicBezTo>
                    <a:cubicBezTo>
                      <a:pt x="493992" y="563442"/>
                      <a:pt x="491054" y="576445"/>
                      <a:pt x="480856" y="587262"/>
                    </a:cubicBezTo>
                    <a:cubicBezTo>
                      <a:pt x="467893" y="601013"/>
                      <a:pt x="452106" y="606651"/>
                      <a:pt x="433554" y="606651"/>
                    </a:cubicBezTo>
                    <a:cubicBezTo>
                      <a:pt x="371560" y="606594"/>
                      <a:pt x="309566" y="606594"/>
                      <a:pt x="247515" y="606594"/>
                    </a:cubicBezTo>
                    <a:cubicBezTo>
                      <a:pt x="185521" y="606594"/>
                      <a:pt x="123527" y="606594"/>
                      <a:pt x="61533" y="606651"/>
                    </a:cubicBezTo>
                    <a:cubicBezTo>
                      <a:pt x="42981" y="606651"/>
                      <a:pt x="27194" y="601013"/>
                      <a:pt x="14231" y="587262"/>
                    </a:cubicBezTo>
                    <a:cubicBezTo>
                      <a:pt x="4033" y="576445"/>
                      <a:pt x="1095" y="563442"/>
                      <a:pt x="346" y="549460"/>
                    </a:cubicBezTo>
                    <a:cubicBezTo>
                      <a:pt x="230" y="546986"/>
                      <a:pt x="0" y="536457"/>
                      <a:pt x="0" y="536457"/>
                    </a:cubicBezTo>
                    <a:cubicBezTo>
                      <a:pt x="0" y="536342"/>
                      <a:pt x="864" y="513845"/>
                      <a:pt x="922" y="513673"/>
                    </a:cubicBezTo>
                    <a:cubicBezTo>
                      <a:pt x="1268" y="509357"/>
                      <a:pt x="1786" y="505042"/>
                      <a:pt x="2420" y="500785"/>
                    </a:cubicBezTo>
                    <a:cubicBezTo>
                      <a:pt x="2420" y="500785"/>
                      <a:pt x="4897" y="486861"/>
                      <a:pt x="5416" y="484732"/>
                    </a:cubicBezTo>
                    <a:cubicBezTo>
                      <a:pt x="11004" y="460279"/>
                      <a:pt x="26215" y="442385"/>
                      <a:pt x="46726" y="428461"/>
                    </a:cubicBezTo>
                    <a:cubicBezTo>
                      <a:pt x="50586" y="425872"/>
                      <a:pt x="54562" y="423628"/>
                      <a:pt x="58595" y="421500"/>
                    </a:cubicBezTo>
                    <a:cubicBezTo>
                      <a:pt x="63953" y="418680"/>
                      <a:pt x="144384" y="392271"/>
                      <a:pt x="146458" y="391638"/>
                    </a:cubicBezTo>
                    <a:close/>
                    <a:moveTo>
                      <a:pt x="247341" y="0"/>
                    </a:moveTo>
                    <a:cubicBezTo>
                      <a:pt x="247399" y="0"/>
                      <a:pt x="247457" y="0"/>
                      <a:pt x="247514" y="0"/>
                    </a:cubicBezTo>
                    <a:cubicBezTo>
                      <a:pt x="247629" y="0"/>
                      <a:pt x="247687" y="0"/>
                      <a:pt x="247745" y="0"/>
                    </a:cubicBezTo>
                    <a:cubicBezTo>
                      <a:pt x="340104" y="1726"/>
                      <a:pt x="414430" y="77607"/>
                      <a:pt x="414430" y="171035"/>
                    </a:cubicBezTo>
                    <a:cubicBezTo>
                      <a:pt x="414430" y="196118"/>
                      <a:pt x="409072" y="219993"/>
                      <a:pt x="399392" y="241451"/>
                    </a:cubicBezTo>
                    <a:cubicBezTo>
                      <a:pt x="397375" y="248067"/>
                      <a:pt x="395301" y="254625"/>
                      <a:pt x="393457" y="261241"/>
                    </a:cubicBezTo>
                    <a:cubicBezTo>
                      <a:pt x="391499" y="268202"/>
                      <a:pt x="390289" y="274703"/>
                      <a:pt x="390346" y="280916"/>
                    </a:cubicBezTo>
                    <a:cubicBezTo>
                      <a:pt x="390346" y="282987"/>
                      <a:pt x="390519" y="285058"/>
                      <a:pt x="390807" y="287014"/>
                    </a:cubicBezTo>
                    <a:cubicBezTo>
                      <a:pt x="392593" y="292882"/>
                      <a:pt x="404981" y="312672"/>
                      <a:pt x="406940" y="316009"/>
                    </a:cubicBezTo>
                    <a:cubicBezTo>
                      <a:pt x="385103" y="339539"/>
                      <a:pt x="356179" y="345004"/>
                      <a:pt x="327659" y="350987"/>
                    </a:cubicBezTo>
                    <a:cubicBezTo>
                      <a:pt x="319247" y="352770"/>
                      <a:pt x="310605" y="353806"/>
                      <a:pt x="301501" y="355014"/>
                    </a:cubicBezTo>
                    <a:cubicBezTo>
                      <a:pt x="298563" y="355532"/>
                      <a:pt x="295567" y="356107"/>
                      <a:pt x="292571" y="356682"/>
                    </a:cubicBezTo>
                    <a:lnTo>
                      <a:pt x="307090" y="398967"/>
                    </a:lnTo>
                    <a:cubicBezTo>
                      <a:pt x="307090" y="398967"/>
                      <a:pt x="307493" y="460696"/>
                      <a:pt x="247745" y="498262"/>
                    </a:cubicBezTo>
                    <a:lnTo>
                      <a:pt x="247341" y="498262"/>
                    </a:lnTo>
                    <a:cubicBezTo>
                      <a:pt x="187593" y="460696"/>
                      <a:pt x="187996" y="398967"/>
                      <a:pt x="187996" y="398967"/>
                    </a:cubicBezTo>
                    <a:lnTo>
                      <a:pt x="202515" y="356682"/>
                    </a:lnTo>
                    <a:cubicBezTo>
                      <a:pt x="199519" y="356107"/>
                      <a:pt x="196523" y="355532"/>
                      <a:pt x="193585" y="355014"/>
                    </a:cubicBezTo>
                    <a:cubicBezTo>
                      <a:pt x="184481" y="353806"/>
                      <a:pt x="175839" y="352770"/>
                      <a:pt x="167427" y="350987"/>
                    </a:cubicBezTo>
                    <a:cubicBezTo>
                      <a:pt x="138907" y="345004"/>
                      <a:pt x="109983" y="339539"/>
                      <a:pt x="88146" y="316009"/>
                    </a:cubicBezTo>
                    <a:cubicBezTo>
                      <a:pt x="90105" y="312672"/>
                      <a:pt x="102493" y="292882"/>
                      <a:pt x="104221" y="287014"/>
                    </a:cubicBezTo>
                    <a:cubicBezTo>
                      <a:pt x="104567" y="285058"/>
                      <a:pt x="104740" y="282987"/>
                      <a:pt x="104740" y="280916"/>
                    </a:cubicBezTo>
                    <a:cubicBezTo>
                      <a:pt x="104797" y="274703"/>
                      <a:pt x="103530" y="268202"/>
                      <a:pt x="101629" y="261241"/>
                    </a:cubicBezTo>
                    <a:cubicBezTo>
                      <a:pt x="99785" y="254625"/>
                      <a:pt x="97711" y="248067"/>
                      <a:pt x="95694" y="241451"/>
                    </a:cubicBezTo>
                    <a:cubicBezTo>
                      <a:pt x="86014" y="219993"/>
                      <a:pt x="80656" y="196118"/>
                      <a:pt x="80656" y="171035"/>
                    </a:cubicBezTo>
                    <a:cubicBezTo>
                      <a:pt x="80656" y="77607"/>
                      <a:pt x="154982" y="1726"/>
                      <a:pt x="247341" y="0"/>
                    </a:cubicBezTo>
                    <a:close/>
                  </a:path>
                </a:pathLst>
              </a:custGeom>
              <a:solidFill>
                <a:srgbClr val="2F3262"/>
              </a:solidFill>
              <a:ln>
                <a:solidFill>
                  <a:srgbClr val="2F3262"/>
                </a:solidFill>
              </a:ln>
            </p:spPr>
            <p:txBody>
              <a:bodyPr/>
              <a:lstStyle/>
              <a:p>
                <a:endParaRPr lang="zh-CN" altLang="en-US">
                  <a:solidFill>
                    <a:srgbClr val="2F3262"/>
                  </a:solidFill>
                  <a:latin typeface="汉仪雅酷黑 75W" panose="020b0804020202020204" pitchFamily="34" charset="-122"/>
                  <a:ea typeface="汉仪雅酷黑 75W" panose="020b0804020202020204" pitchFamily="34" charset="-122"/>
                </a:endParaRPr>
              </a:p>
            </p:txBody>
          </p:sp>
        </p:grpSp>
        <p:grpSp>
          <p:nvGrpSpPr>
            <p:cNvPr id="19" name="组合 18"/>
            <p:cNvGrpSpPr/>
            <p:nvPr/>
          </p:nvGrpSpPr>
          <p:grpSpPr>
            <a:xfrm>
              <a:off x="3163675" y="5527171"/>
              <a:ext cx="343097" cy="342581"/>
              <a:chOff x="3347136" y="4987647"/>
              <a:chExt cx="343097" cy="342581"/>
            </a:xfrm>
          </p:grpSpPr>
          <p:sp>
            <p:nvSpPr>
              <p:cNvPr id="20" name="椭圆 19"/>
              <p:cNvSpPr/>
              <p:nvPr/>
            </p:nvSpPr>
            <p:spPr>
              <a:xfrm>
                <a:off x="3348133" y="4988386"/>
                <a:ext cx="341102" cy="341102"/>
              </a:xfrm>
              <a:prstGeom prst="ellipse">
                <a:avLst/>
              </a:prstGeom>
              <a:solidFill>
                <a:srgbClr val="2F32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sp>
            <p:nvSpPr>
              <p:cNvPr id="21" name="clock_142078"/>
              <p:cNvSpPr>
                <a:spLocks noChangeAspect="1"/>
              </p:cNvSpPr>
              <p:nvPr/>
            </p:nvSpPr>
            <p:spPr bwMode="auto">
              <a:xfrm>
                <a:off x="3347136" y="4987647"/>
                <a:ext cx="343097" cy="342581"/>
              </a:xfrm>
              <a:custGeom>
                <a:gdLst>
                  <a:gd name="connsiteX0" fmla="*/ 285725 w 609191"/>
                  <a:gd name="connsiteY0" fmla="*/ 106554 h 608274"/>
                  <a:gd name="connsiteX1" fmla="*/ 323401 w 609191"/>
                  <a:gd name="connsiteY1" fmla="*/ 106554 h 608274"/>
                  <a:gd name="connsiteX2" fmla="*/ 323401 w 609191"/>
                  <a:gd name="connsiteY2" fmla="*/ 322625 h 608274"/>
                  <a:gd name="connsiteX3" fmla="*/ 106765 w 609191"/>
                  <a:gd name="connsiteY3" fmla="*/ 322625 h 608274"/>
                  <a:gd name="connsiteX4" fmla="*/ 106765 w 609191"/>
                  <a:gd name="connsiteY4" fmla="*/ 284998 h 608274"/>
                  <a:gd name="connsiteX5" fmla="*/ 285725 w 609191"/>
                  <a:gd name="connsiteY5" fmla="*/ 284998 h 608274"/>
                  <a:gd name="connsiteX6" fmla="*/ 304548 w 609191"/>
                  <a:gd name="connsiteY6" fmla="*/ 37623 h 608274"/>
                  <a:gd name="connsiteX7" fmla="*/ 37680 w 609191"/>
                  <a:gd name="connsiteY7" fmla="*/ 304090 h 608274"/>
                  <a:gd name="connsiteX8" fmla="*/ 304548 w 609191"/>
                  <a:gd name="connsiteY8" fmla="*/ 570651 h 608274"/>
                  <a:gd name="connsiteX9" fmla="*/ 571511 w 609191"/>
                  <a:gd name="connsiteY9" fmla="*/ 304090 h 608274"/>
                  <a:gd name="connsiteX10" fmla="*/ 304548 w 609191"/>
                  <a:gd name="connsiteY10" fmla="*/ 37623 h 608274"/>
                  <a:gd name="connsiteX11" fmla="*/ 304548 w 609191"/>
                  <a:gd name="connsiteY11" fmla="*/ 0 h 608274"/>
                  <a:gd name="connsiteX12" fmla="*/ 519984 w 609191"/>
                  <a:gd name="connsiteY12" fmla="*/ 89073 h 608274"/>
                  <a:gd name="connsiteX13" fmla="*/ 609191 w 609191"/>
                  <a:gd name="connsiteY13" fmla="*/ 304090 h 608274"/>
                  <a:gd name="connsiteX14" fmla="*/ 519984 w 609191"/>
                  <a:gd name="connsiteY14" fmla="*/ 519201 h 608274"/>
                  <a:gd name="connsiteX15" fmla="*/ 304548 w 609191"/>
                  <a:gd name="connsiteY15" fmla="*/ 608274 h 608274"/>
                  <a:gd name="connsiteX16" fmla="*/ 89207 w 609191"/>
                  <a:gd name="connsiteY16" fmla="*/ 519201 h 608274"/>
                  <a:gd name="connsiteX17" fmla="*/ 0 w 609191"/>
                  <a:gd name="connsiteY17" fmla="*/ 304090 h 608274"/>
                  <a:gd name="connsiteX18" fmla="*/ 89207 w 609191"/>
                  <a:gd name="connsiteY18" fmla="*/ 89073 h 608274"/>
                  <a:gd name="connsiteX19" fmla="*/ 304548 w 609191"/>
                  <a:gd name="connsiteY19" fmla="*/ 0 h 6082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191" h="608274">
                    <a:moveTo>
                      <a:pt x="285725" y="106554"/>
                    </a:moveTo>
                    <a:lnTo>
                      <a:pt x="323401" y="106554"/>
                    </a:lnTo>
                    <a:lnTo>
                      <a:pt x="323401" y="322625"/>
                    </a:lnTo>
                    <a:lnTo>
                      <a:pt x="106765" y="322625"/>
                    </a:lnTo>
                    <a:lnTo>
                      <a:pt x="106765" y="284998"/>
                    </a:lnTo>
                    <a:lnTo>
                      <a:pt x="285725" y="284998"/>
                    </a:lnTo>
                    <a:close/>
                    <a:moveTo>
                      <a:pt x="304548" y="37623"/>
                    </a:moveTo>
                    <a:cubicBezTo>
                      <a:pt x="157408" y="37623"/>
                      <a:pt x="37680" y="157171"/>
                      <a:pt x="37680" y="304090"/>
                    </a:cubicBezTo>
                    <a:cubicBezTo>
                      <a:pt x="37680" y="451103"/>
                      <a:pt x="157408" y="570651"/>
                      <a:pt x="304548" y="570651"/>
                    </a:cubicBezTo>
                    <a:cubicBezTo>
                      <a:pt x="451783" y="570651"/>
                      <a:pt x="571511" y="451103"/>
                      <a:pt x="571511" y="304090"/>
                    </a:cubicBezTo>
                    <a:cubicBezTo>
                      <a:pt x="571511" y="157171"/>
                      <a:pt x="451783" y="37623"/>
                      <a:pt x="304548" y="37623"/>
                    </a:cubicBezTo>
                    <a:close/>
                    <a:moveTo>
                      <a:pt x="304548" y="0"/>
                    </a:moveTo>
                    <a:cubicBezTo>
                      <a:pt x="385937" y="0"/>
                      <a:pt x="462428" y="31603"/>
                      <a:pt x="519984" y="89073"/>
                    </a:cubicBezTo>
                    <a:cubicBezTo>
                      <a:pt x="577446" y="146543"/>
                      <a:pt x="609191" y="222918"/>
                      <a:pt x="609191" y="304090"/>
                    </a:cubicBezTo>
                    <a:cubicBezTo>
                      <a:pt x="609191" y="385356"/>
                      <a:pt x="577446" y="461732"/>
                      <a:pt x="519984" y="519201"/>
                    </a:cubicBezTo>
                    <a:cubicBezTo>
                      <a:pt x="462428" y="576577"/>
                      <a:pt x="385937" y="608274"/>
                      <a:pt x="304548" y="608274"/>
                    </a:cubicBezTo>
                    <a:cubicBezTo>
                      <a:pt x="223254" y="608274"/>
                      <a:pt x="146764" y="576577"/>
                      <a:pt x="89207" y="519201"/>
                    </a:cubicBezTo>
                    <a:cubicBezTo>
                      <a:pt x="31651" y="461732"/>
                      <a:pt x="0" y="385356"/>
                      <a:pt x="0" y="304090"/>
                    </a:cubicBezTo>
                    <a:cubicBezTo>
                      <a:pt x="0" y="222918"/>
                      <a:pt x="31651" y="146543"/>
                      <a:pt x="89207" y="89073"/>
                    </a:cubicBezTo>
                    <a:cubicBezTo>
                      <a:pt x="146764" y="31603"/>
                      <a:pt x="223254" y="0"/>
                      <a:pt x="304548" y="0"/>
                    </a:cubicBezTo>
                    <a:close/>
                  </a:path>
                </a:pathLst>
              </a:custGeom>
              <a:solidFill>
                <a:srgbClr val="2F3262"/>
              </a:solidFill>
              <a:ln w="9525">
                <a:solidFill>
                  <a:schemeClr val="bg1"/>
                </a:solidFill>
              </a:ln>
            </p:spPr>
            <p:txBody>
              <a:bodyPr/>
              <a:lstStyle/>
              <a:p/>
            </p:txBody>
          </p:sp>
        </p:grpSp>
      </p:grpSp>
      <p:grpSp>
        <p:nvGrpSpPr>
          <p:cNvPr id="26" name="组合 25"/>
          <p:cNvGrpSpPr/>
          <p:nvPr/>
        </p:nvGrpSpPr>
        <p:grpSpPr>
          <a:xfrm>
            <a:off x="1123502" y="3993046"/>
            <a:ext cx="5040560" cy="461664"/>
            <a:chOff x="2341040" y="3905001"/>
            <a:chExt cx="4573393" cy="461664"/>
          </a:xfrm>
        </p:grpSpPr>
        <p:sp>
          <p:nvSpPr>
            <p:cNvPr id="27" name="矩形 26"/>
            <p:cNvSpPr/>
            <p:nvPr/>
          </p:nvSpPr>
          <p:spPr>
            <a:xfrm>
              <a:off x="2442137" y="3905001"/>
              <a:ext cx="4392285" cy="461664"/>
            </a:xfrm>
            <a:prstGeom prst="rect">
              <a:avLst/>
            </a:prstGeom>
            <a:ln w="25400">
              <a:solidFill>
                <a:srgbClr val="2F3262"/>
              </a:solidFill>
            </a:ln>
          </p:spPr>
          <p:txBody>
            <a:bodyPr wrap="square">
              <a:spAutoFit/>
            </a:bodyPr>
            <a:lstStyle/>
            <a:p>
              <a:pPr algn="dist">
                <a:defRPr/>
              </a:pP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专业</a:t>
              </a:r>
              <a:r>
                <a:rPr lang="en-US" altLang="zh-CN" sz="2400" b="1" kern="0">
                  <a:solidFill>
                    <a:srgbClr val="2F3262"/>
                  </a:solidFill>
                  <a:latin typeface="汉仪雅酷黑 75W" panose="020b0804020202020204" pitchFamily="34" charset="-122"/>
                  <a:ea typeface="汉仪雅酷黑 75W" panose="020b0804020202020204" pitchFamily="34" charset="-122"/>
                  <a:cs typeface="+mn-ea"/>
                  <a:sym typeface="+mn-lt"/>
                </a:rPr>
                <a:t>·</a:t>
              </a: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严谨</a:t>
              </a:r>
              <a:r>
                <a:rPr lang="en-US" altLang="zh-CN" sz="2400" b="1" kern="0">
                  <a:solidFill>
                    <a:srgbClr val="2F3262"/>
                  </a:solidFill>
                  <a:latin typeface="汉仪雅酷黑 75W" panose="020b0804020202020204" pitchFamily="34" charset="-122"/>
                  <a:ea typeface="汉仪雅酷黑 75W" panose="020b0804020202020204" pitchFamily="34" charset="-122"/>
                  <a:cs typeface="+mn-ea"/>
                  <a:sym typeface="+mn-lt"/>
                </a:rPr>
                <a:t>·</a:t>
              </a: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创新</a:t>
              </a:r>
              <a:r>
                <a:rPr lang="en-US" altLang="zh-CN" sz="2400" b="1" kern="0">
                  <a:solidFill>
                    <a:srgbClr val="2F3262"/>
                  </a:solidFill>
                  <a:latin typeface="汉仪雅酷黑 75W" panose="020b0804020202020204" pitchFamily="34" charset="-122"/>
                  <a:ea typeface="汉仪雅酷黑 75W" panose="020b0804020202020204" pitchFamily="34" charset="-122"/>
                  <a:cs typeface="+mn-ea"/>
                  <a:sym typeface="+mn-lt"/>
                </a:rPr>
                <a:t>·</a:t>
              </a:r>
              <a:r>
                <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rPr>
                <a:t>勤奋</a:t>
              </a:r>
              <a:endParaRPr lang="zh-CN" altLang="en-US" sz="2400" b="1" kern="0">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nvGrpSpPr>
            <p:cNvPr id="28" name="组合 27"/>
            <p:cNvGrpSpPr/>
            <p:nvPr/>
          </p:nvGrpSpPr>
          <p:grpSpPr>
            <a:xfrm>
              <a:off x="2341040" y="3940064"/>
              <a:ext cx="4573393" cy="360000"/>
              <a:chOff x="2214040" y="3647964"/>
              <a:chExt cx="4573393" cy="360000"/>
            </a:xfrm>
          </p:grpSpPr>
          <p:sp>
            <p:nvSpPr>
              <p:cNvPr id="29" name="矩形 28"/>
              <p:cNvSpPr/>
              <p:nvPr/>
            </p:nvSpPr>
            <p:spPr>
              <a:xfrm>
                <a:off x="2214040" y="3647964"/>
                <a:ext cx="149573" cy="360000"/>
              </a:xfrm>
              <a:prstGeom prst="rect">
                <a:avLst/>
              </a:prstGeom>
              <a:solidFill>
                <a:srgbClr val="2F3262"/>
              </a:solidFill>
              <a:ln>
                <a:solidFill>
                  <a:srgbClr val="2F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sp>
            <p:nvSpPr>
              <p:cNvPr id="34" name="矩形 33"/>
              <p:cNvSpPr/>
              <p:nvPr/>
            </p:nvSpPr>
            <p:spPr>
              <a:xfrm>
                <a:off x="6637860" y="3647964"/>
                <a:ext cx="149573" cy="360000"/>
              </a:xfrm>
              <a:prstGeom prst="rect">
                <a:avLst/>
              </a:prstGeom>
              <a:solidFill>
                <a:srgbClr val="2F3262"/>
              </a:solidFill>
              <a:ln>
                <a:solidFill>
                  <a:srgbClr val="2F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3262"/>
                  </a:solidFill>
                  <a:latin typeface="汉仪雅酷黑 75W" panose="020b0804020202020204" pitchFamily="34" charset="-122"/>
                  <a:ea typeface="汉仪雅酷黑 75W" panose="020b0804020202020204" pitchFamily="34" charset="-122"/>
                </a:endParaRPr>
              </a:p>
            </p:txBody>
          </p:sp>
        </p:grpSp>
      </p:grpSp>
      <p:grpSp>
        <p:nvGrpSpPr>
          <p:cNvPr id="4" name="组合 3"/>
          <p:cNvGrpSpPr/>
          <p:nvPr/>
        </p:nvGrpSpPr>
        <p:grpSpPr>
          <a:xfrm>
            <a:off x="825685" y="1241433"/>
            <a:ext cx="5636195" cy="2792201"/>
            <a:chOff x="825685" y="1241433"/>
            <a:chExt cx="5636195" cy="2792201"/>
          </a:xfrm>
        </p:grpSpPr>
        <p:sp>
          <p:nvSpPr>
            <p:cNvPr id="15" name="矩形 14"/>
            <p:cNvSpPr/>
            <p:nvPr/>
          </p:nvSpPr>
          <p:spPr>
            <a:xfrm>
              <a:off x="859850" y="1241433"/>
              <a:ext cx="5567865" cy="1391150"/>
            </a:xfrm>
            <a:prstGeom prst="rect">
              <a:avLst/>
            </a:prstGeom>
            <a:noFill/>
          </p:spPr>
          <p:txBody>
            <a:bodyPr wrap="square">
              <a:spAutoFit/>
            </a:bodyPr>
            <a:lstStyle/>
            <a:p>
              <a:pPr algn="dist">
                <a:lnSpc>
                  <a:spcPts val="9990"/>
                </a:lnSpc>
              </a:pPr>
              <a:r>
                <a:rPr lang="zh-CN" altLang="en-US" sz="9600" spc="-300">
                  <a:ln w="44450">
                    <a:noFill/>
                  </a:ln>
                  <a:solidFill>
                    <a:srgbClr val="2F3262"/>
                  </a:solidFill>
                  <a:latin typeface="汉仪雅酷黑 75W" panose="020b0804020202020204" pitchFamily="34" charset="-122"/>
                  <a:ea typeface="汉仪雅酷黑 75W" panose="020b0804020202020204" pitchFamily="34" charset="-122"/>
                  <a:cs typeface="+mn-ea"/>
                  <a:sym typeface="+mn-lt"/>
                </a:rPr>
                <a:t>演示完毕</a:t>
              </a:r>
              <a:endParaRPr lang="en-US" altLang="zh-CN"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sp>
          <p:nvSpPr>
            <p:cNvPr id="33" name="矩形 32"/>
            <p:cNvSpPr/>
            <p:nvPr/>
          </p:nvSpPr>
          <p:spPr>
            <a:xfrm>
              <a:off x="825685" y="2642484"/>
              <a:ext cx="5636195" cy="1391150"/>
            </a:xfrm>
            <a:prstGeom prst="rect">
              <a:avLst/>
            </a:prstGeom>
            <a:noFill/>
          </p:spPr>
          <p:txBody>
            <a:bodyPr wrap="square">
              <a:spAutoFit/>
            </a:bodyPr>
            <a:lstStyle/>
            <a:p>
              <a:pPr algn="dist">
                <a:lnSpc>
                  <a:spcPts val="9990"/>
                </a:lnSpc>
              </a:pPr>
              <a:r>
                <a:rPr lang="zh-CN" altLang="en-US"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rPr>
                <a:t>谢谢观看</a:t>
              </a:r>
              <a:endParaRPr lang="zh-CN" altLang="en-US" sz="9600" b="1" spc="-300">
                <a:ln w="44450">
                  <a:noFill/>
                </a:ln>
                <a:solidFill>
                  <a:srgbClr val="2F3262"/>
                </a:solidFill>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mc:Choice xmlns:p15="http://schemas.microsoft.com/office/powerpoint/2012/main" Requires="p15">
      <p:transition spd="slow" advTm="9000" p14:dur="2000">
        <p15:prstTrans prst="drap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nodeType="afterGroup">
                            <p:stCondLst>
                              <p:cond delay="750"/>
                            </p:stCondLst>
                            <p:childTnLst>
                              <p:par>
                                <p:cTn id="9" presetID="49" presetClass="entr" presetSubtype="0"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750" fill="hold"/>
                                        <p:tgtEl>
                                          <p:spTgt spid="38"/>
                                        </p:tgtEl>
                                        <p:attrNameLst>
                                          <p:attrName>ppt_w</p:attrName>
                                        </p:attrNameLst>
                                      </p:cBhvr>
                                      <p:tavLst>
                                        <p:tav tm="0">
                                          <p:val>
                                            <p:fltVal val="0"/>
                                          </p:val>
                                        </p:tav>
                                        <p:tav tm="100000">
                                          <p:val>
                                            <p:strVal val="#ppt_w"/>
                                          </p:val>
                                        </p:tav>
                                      </p:tavLst>
                                    </p:anim>
                                    <p:anim calcmode="lin" valueType="num">
                                      <p:cBhvr>
                                        <p:cTn id="12" dur="750" fill="hold"/>
                                        <p:tgtEl>
                                          <p:spTgt spid="38"/>
                                        </p:tgtEl>
                                        <p:attrNameLst>
                                          <p:attrName>ppt_h</p:attrName>
                                        </p:attrNameLst>
                                      </p:cBhvr>
                                      <p:tavLst>
                                        <p:tav tm="0">
                                          <p:val>
                                            <p:fltVal val="0"/>
                                          </p:val>
                                        </p:tav>
                                        <p:tav tm="100000">
                                          <p:val>
                                            <p:strVal val="#ppt_h"/>
                                          </p:val>
                                        </p:tav>
                                      </p:tavLst>
                                    </p:anim>
                                    <p:anim calcmode="lin" valueType="num">
                                      <p:cBhvr>
                                        <p:cTn id="13" dur="750" fill="hold"/>
                                        <p:tgtEl>
                                          <p:spTgt spid="38"/>
                                        </p:tgtEl>
                                        <p:attrNameLst>
                                          <p:attrName>style.rotation</p:attrName>
                                        </p:attrNameLst>
                                      </p:cBhvr>
                                      <p:tavLst>
                                        <p:tav tm="0">
                                          <p:val>
                                            <p:fltVal val="360"/>
                                          </p:val>
                                        </p:tav>
                                        <p:tav tm="100000">
                                          <p:val>
                                            <p:fltVal val="0"/>
                                          </p:val>
                                        </p:tav>
                                      </p:tavLst>
                                    </p:anim>
                                    <p:animEffect transition="in" filter="fade">
                                      <p:cBhvr>
                                        <p:cTn id="14" dur="750"/>
                                        <p:tgtEl>
                                          <p:spTgt spid="38"/>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childTnLst>
                          </p:cTn>
                        </p:par>
                        <p:par>
                          <p:cTn id="19" fill="hold" nodeType="afterGroup">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childTnLst>
                          </p:cTn>
                        </p:par>
                        <p:par>
                          <p:cTn id="23" fill="hold" nodeType="afterGroup">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childTnLst>
                                </p:cTn>
                              </p:par>
                            </p:childTnLst>
                          </p:cTn>
                        </p:par>
                        <p:par>
                          <p:cTn id="27" fill="hold" nodeType="afterGroup">
                            <p:stCondLst>
                              <p:cond delay="375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750" fill="hold"/>
                                        <p:tgtEl>
                                          <p:spTgt spid="4"/>
                                        </p:tgtEl>
                                        <p:attrNameLst>
                                          <p:attrName>ppt_w</p:attrName>
                                        </p:attrNameLst>
                                      </p:cBhvr>
                                      <p:tavLst>
                                        <p:tav tm="0">
                                          <p:val>
                                            <p:fltVal val="0"/>
                                          </p:val>
                                        </p:tav>
                                        <p:tav tm="100000">
                                          <p:val>
                                            <p:strVal val="#ppt_w"/>
                                          </p:val>
                                        </p:tav>
                                      </p:tavLst>
                                    </p:anim>
                                    <p:anim calcmode="lin" valueType="num">
                                      <p:cBhvr>
                                        <p:cTn id="31" dur="750" fill="hold"/>
                                        <p:tgtEl>
                                          <p:spTgt spid="4"/>
                                        </p:tgtEl>
                                        <p:attrNameLst>
                                          <p:attrName>ppt_h</p:attrName>
                                        </p:attrNameLst>
                                      </p:cBhvr>
                                      <p:tavLst>
                                        <p:tav tm="0">
                                          <p:val>
                                            <p:fltVal val="0"/>
                                          </p:val>
                                        </p:tav>
                                        <p:tav tm="100000">
                                          <p:val>
                                            <p:strVal val="#ppt_h"/>
                                          </p:val>
                                        </p:tav>
                                      </p:tavLst>
                                    </p:anim>
                                    <p:animEffect transition="in" filter="fade">
                                      <p:cBhvr>
                                        <p:cTn id="32" dur="750"/>
                                        <p:tgtEl>
                                          <p:spTgt spid="4"/>
                                        </p:tgtEl>
                                      </p:cBhvr>
                                    </p:animEffect>
                                  </p:childTnLst>
                                </p:cTn>
                              </p:par>
                            </p:childTnLst>
                          </p:cTn>
                        </p:par>
                        <p:par>
                          <p:cTn id="33" fill="hold" nodeType="afterGroup">
                            <p:stCondLst>
                              <p:cond delay="4500"/>
                            </p:stCondLst>
                            <p:childTnLst>
                              <p:par>
                                <p:cTn id="34" presetID="16" presetClass="entr" presetSubtype="2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750"/>
                                        <p:tgtEl>
                                          <p:spTgt spid="26"/>
                                        </p:tgtEl>
                                      </p:cBhvr>
                                    </p:animEffect>
                                  </p:childTnLst>
                                </p:cTn>
                              </p:par>
                            </p:childTnLst>
                          </p:cTn>
                        </p:par>
                        <p:par>
                          <p:cTn id="37" fill="hold" nodeType="afterGroup">
                            <p:stCondLst>
                              <p:cond delay="5250"/>
                            </p:stCondLst>
                            <p:childTnLst>
                              <p:par>
                                <p:cTn id="38" presetID="4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750"/>
                                        <p:tgtEl>
                                          <p:spTgt spid="16"/>
                                        </p:tgtEl>
                                      </p:cBhvr>
                                    </p:animEffect>
                                    <p:anim calcmode="lin" valueType="num">
                                      <p:cBhvr>
                                        <p:cTn id="41" dur="750" fill="hold"/>
                                        <p:tgtEl>
                                          <p:spTgt spid="16"/>
                                        </p:tgtEl>
                                        <p:attrNameLst>
                                          <p:attrName>ppt_x</p:attrName>
                                        </p:attrNameLst>
                                      </p:cBhvr>
                                      <p:tavLst>
                                        <p:tav tm="0">
                                          <p:val>
                                            <p:strVal val="#ppt_x"/>
                                          </p:val>
                                        </p:tav>
                                        <p:tav tm="100000">
                                          <p:val>
                                            <p:strVal val="#ppt_x"/>
                                          </p:val>
                                        </p:tav>
                                      </p:tavLst>
                                    </p:anim>
                                    <p:anim calcmode="lin" valueType="num">
                                      <p:cBhvr>
                                        <p:cTn id="42"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10828"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52350"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9231"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10298"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9256"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5846" y="975035"/>
            <a:ext cx="2856217" cy="1428109"/>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2637893" y="457246"/>
            <a:ext cx="6922564" cy="1336584"/>
          </a:xfrm>
          <a:prstGeom prst="rect">
            <a:avLst/>
          </a:prstGeom>
          <a:noFill/>
          <a:ln>
            <a:solidFill>
              <a:schemeClr val="bg1"/>
            </a:solidFill>
          </a:ln>
        </p:spPr>
        <p:txBody>
          <a:bodyPr wrap="square">
            <a:spAutoFit/>
          </a:bodyPr>
          <a:lstStyle>
            <a:defPPr>
              <a:defRPr lang="zh-CN"/>
            </a:defPPr>
            <a:lvl1pPr algn="ctr">
              <a:lnSpc>
                <a:spcPct val="150000"/>
              </a:lnSpc>
              <a:defRPr sz="6000" b="1">
                <a:ln w="19050">
                  <a:solidFill>
                    <a:srgbClr val="2F3262"/>
                  </a:solidFill>
                </a:ln>
                <a:solidFill>
                  <a:srgbClr val="2F3262"/>
                </a:solidFill>
                <a:latin typeface="+mn-lt"/>
                <a:ea typeface="+mn-ea"/>
              </a:defRPr>
            </a:lvl1pPr>
          </a:lstStyle>
          <a:p>
            <a:r>
              <a:rPr lang="en-US" altLang="zh-CN"/>
              <a:t>01 </a:t>
            </a:r>
            <a:r>
              <a:rPr lang="zh-CN" altLang="en-US"/>
              <a:t>年度工作概述</a:t>
            </a:r>
            <a:endParaRPr lang="zh-CN" altLang="en-US"/>
          </a:p>
        </p:txBody>
      </p:sp>
    </p:spTree>
  </p:cSld>
  <p:clrMapOvr>
    <a:masterClrMapping/>
  </p:clrMapOvr>
  <mc:AlternateContent>
    <mc:Choice xmlns:p14="http://schemas.microsoft.com/office/powerpoint/2010/main" Requires="p14">
      <p:transition spd="slow" advTm="3000" p14:dur="8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组合 29"/>
          <p:cNvGrpSpPr/>
          <p:nvPr/>
        </p:nvGrpSpPr>
        <p:grpSpPr>
          <a:xfrm>
            <a:off x="4370983" y="3037749"/>
            <a:ext cx="6749486" cy="711377"/>
            <a:chOff x="4356092" y="3173067"/>
            <a:chExt cx="6749486" cy="711377"/>
          </a:xfrm>
        </p:grpSpPr>
        <p:sp>
          <p:nvSpPr>
            <p:cNvPr id="26" name="矩形: 圆角 25"/>
            <p:cNvSpPr/>
            <p:nvPr/>
          </p:nvSpPr>
          <p:spPr bwMode="auto">
            <a:xfrm>
              <a:off x="4356092" y="3173067"/>
              <a:ext cx="1270378" cy="339120"/>
            </a:xfrm>
            <a:prstGeom prst="roundRect">
              <a:avLst>
                <a:gd name="adj" fmla="val 1244"/>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2" name="组合 21"/>
            <p:cNvGrpSpPr/>
            <p:nvPr/>
          </p:nvGrpSpPr>
          <p:grpSpPr>
            <a:xfrm>
              <a:off x="4520772" y="3206688"/>
              <a:ext cx="6584806" cy="677756"/>
              <a:chOff x="3564805" y="4333964"/>
              <a:chExt cx="6584806" cy="677756"/>
            </a:xfrm>
          </p:grpSpPr>
          <p:sp>
            <p:nvSpPr>
              <p:cNvPr id="17" name="TextBox 18"/>
              <p:cNvSpPr txBox="1"/>
              <p:nvPr/>
            </p:nvSpPr>
            <p:spPr>
              <a:xfrm>
                <a:off x="3564805" y="4333964"/>
                <a:ext cx="4685299" cy="369331"/>
              </a:xfrm>
              <a:prstGeom prst="rect">
                <a:avLst/>
              </a:prstGeom>
              <a:noFill/>
            </p:spPr>
            <p:txBody>
              <a:bodyPr wrap="square" rtlCol="0">
                <a:spAutoFit/>
              </a:bodyPr>
              <a:lstStyle/>
              <a:p>
                <a:r>
                  <a:rPr lang="zh-CN" altLang="en-US" b="1">
                    <a:solidFill>
                      <a:schemeClr val="bg1"/>
                    </a:solidFill>
                    <a:latin typeface="+mn-lt"/>
                    <a:ea typeface="+mn-ea"/>
                    <a:cs typeface="+mn-ea"/>
                    <a:sym typeface="+mn-lt"/>
                  </a:rPr>
                  <a:t>项目概述二</a:t>
                </a:r>
                <a:endParaRPr lang="zh-CN" altLang="en-US" b="1">
                  <a:solidFill>
                    <a:schemeClr val="bg1"/>
                  </a:solidFill>
                  <a:latin typeface="+mn-lt"/>
                  <a:ea typeface="+mn-ea"/>
                  <a:cs typeface="+mn-ea"/>
                  <a:sym typeface="+mn-lt"/>
                </a:endParaRPr>
              </a:p>
            </p:txBody>
          </p:sp>
          <p:sp>
            <p:nvSpPr>
              <p:cNvPr id="18" name="TextBox 19"/>
              <p:cNvSpPr txBox="1"/>
              <p:nvPr/>
            </p:nvSpPr>
            <p:spPr>
              <a:xfrm>
                <a:off x="3564805" y="4673166"/>
                <a:ext cx="6584806" cy="338554"/>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600">
                    <a:solidFill>
                      <a:schemeClr val="bg1"/>
                    </a:solidFill>
                    <a:latin typeface="+mn-lt"/>
                    <a:cs typeface="+mn-ea"/>
                    <a:sym typeface="+mn-lt"/>
                  </a:rPr>
                  <a:t>本课题能有效地提高工作效率，降低成本，经济效益比较明显。</a:t>
                </a:r>
                <a:endParaRPr lang="zh-CN" altLang="en-US" sz="1600">
                  <a:solidFill>
                    <a:schemeClr val="bg1"/>
                  </a:solidFill>
                  <a:latin typeface="+mn-lt"/>
                  <a:cs typeface="+mn-ea"/>
                  <a:sym typeface="+mn-lt"/>
                </a:endParaRPr>
              </a:p>
            </p:txBody>
          </p:sp>
        </p:grpSp>
      </p:grpSp>
      <p:grpSp>
        <p:nvGrpSpPr>
          <p:cNvPr id="23" name="组合 22"/>
          <p:cNvGrpSpPr/>
          <p:nvPr/>
        </p:nvGrpSpPr>
        <p:grpSpPr>
          <a:xfrm>
            <a:off x="4514938" y="1902464"/>
            <a:ext cx="6584806" cy="768432"/>
            <a:chOff x="1052776" y="4236192"/>
            <a:chExt cx="6584806" cy="768432"/>
          </a:xfrm>
        </p:grpSpPr>
        <p:grpSp>
          <p:nvGrpSpPr>
            <p:cNvPr id="3" name="组合 2"/>
            <p:cNvGrpSpPr/>
            <p:nvPr/>
          </p:nvGrpSpPr>
          <p:grpSpPr>
            <a:xfrm>
              <a:off x="1052776" y="4236192"/>
              <a:ext cx="4081581" cy="423266"/>
              <a:chOff x="481234" y="4789732"/>
              <a:chExt cx="4081581" cy="423266"/>
            </a:xfrm>
          </p:grpSpPr>
          <p:sp>
            <p:nvSpPr>
              <p:cNvPr id="11" name="矩形: 圆角 10"/>
              <p:cNvSpPr/>
              <p:nvPr/>
            </p:nvSpPr>
            <p:spPr bwMode="auto">
              <a:xfrm>
                <a:off x="780679" y="4789732"/>
                <a:ext cx="1270378" cy="339120"/>
              </a:xfrm>
              <a:prstGeom prst="roundRect">
                <a:avLst>
                  <a:gd name="adj" fmla="val 1244"/>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16"/>
              <p:cNvSpPr txBox="1"/>
              <p:nvPr/>
            </p:nvSpPr>
            <p:spPr>
              <a:xfrm>
                <a:off x="481234" y="4843666"/>
                <a:ext cx="4081581" cy="369332"/>
              </a:xfrm>
              <a:prstGeom prst="rect">
                <a:avLst/>
              </a:prstGeom>
              <a:noFill/>
            </p:spPr>
            <p:txBody>
              <a:bodyPr wrap="square" rtlCol="0">
                <a:spAutoFit/>
              </a:bodyPr>
              <a:lstStyle/>
              <a:p>
                <a:r>
                  <a:rPr lang="zh-CN" altLang="en-US" b="1">
                    <a:solidFill>
                      <a:schemeClr val="bg1"/>
                    </a:solidFill>
                    <a:latin typeface="+mn-lt"/>
                    <a:ea typeface="+mn-ea"/>
                    <a:cs typeface="+mn-ea"/>
                    <a:sym typeface="+mn-lt"/>
                  </a:rPr>
                  <a:t>项目概述一</a:t>
                </a:r>
                <a:endParaRPr lang="en-US" altLang="zh-CN" b="1">
                  <a:solidFill>
                    <a:schemeClr val="bg1"/>
                  </a:solidFill>
                  <a:latin typeface="+mn-lt"/>
                  <a:ea typeface="+mn-ea"/>
                  <a:cs typeface="+mn-ea"/>
                  <a:sym typeface="+mn-lt"/>
                </a:endParaRPr>
              </a:p>
            </p:txBody>
          </p:sp>
        </p:grpSp>
        <p:sp>
          <p:nvSpPr>
            <p:cNvPr id="16" name="TextBox 17"/>
            <p:cNvSpPr txBox="1"/>
            <p:nvPr/>
          </p:nvSpPr>
          <p:spPr>
            <a:xfrm>
              <a:off x="1084990" y="4666070"/>
              <a:ext cx="6552592" cy="338554"/>
            </a:xfrm>
            <a:prstGeom prst="rect">
              <a:avLst/>
            </a:prstGeom>
            <a:noFill/>
          </p:spPr>
          <p:txBody>
            <a:bodyPr wrap="square" rtlCol="0">
              <a:spAutoFit/>
            </a:bodyPr>
            <a:lstStyle/>
            <a:p>
              <a:r>
                <a:rPr lang="zh-CN" altLang="en-US" sz="1600">
                  <a:solidFill>
                    <a:schemeClr val="bg1"/>
                  </a:solidFill>
                  <a:latin typeface="+mn-lt"/>
                  <a:ea typeface="+mn-ea"/>
                  <a:cs typeface="+mn-ea"/>
                  <a:sym typeface="+mn-lt"/>
                </a:rPr>
                <a:t>本课题具有较高的学术研究价值，可以某某某研究提供相应的理论基础。</a:t>
              </a:r>
              <a:endParaRPr lang="zh-CN" altLang="en-US" sz="1200">
                <a:solidFill>
                  <a:schemeClr val="bg1"/>
                </a:solidFill>
                <a:latin typeface="+mn-lt"/>
                <a:ea typeface="+mn-ea"/>
                <a:cs typeface="+mn-ea"/>
                <a:sym typeface="+mn-lt"/>
              </a:endParaRPr>
            </a:p>
          </p:txBody>
        </p:sp>
      </p:grpSp>
      <p:grpSp>
        <p:nvGrpSpPr>
          <p:cNvPr id="29" name="组合 28"/>
          <p:cNvGrpSpPr/>
          <p:nvPr/>
        </p:nvGrpSpPr>
        <p:grpSpPr>
          <a:xfrm>
            <a:off x="4524694" y="4115979"/>
            <a:ext cx="6408787" cy="682459"/>
            <a:chOff x="4336876" y="4417780"/>
            <a:chExt cx="6408787" cy="682459"/>
          </a:xfrm>
        </p:grpSpPr>
        <p:sp>
          <p:nvSpPr>
            <p:cNvPr id="53" name="矩形: 圆角 52"/>
            <p:cNvSpPr/>
            <p:nvPr/>
          </p:nvSpPr>
          <p:spPr bwMode="auto">
            <a:xfrm>
              <a:off x="4369324" y="4422565"/>
              <a:ext cx="1270378" cy="339120"/>
            </a:xfrm>
            <a:prstGeom prst="roundRect">
              <a:avLst>
                <a:gd name="adj" fmla="val 1244"/>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9" name="组合 8"/>
            <p:cNvGrpSpPr/>
            <p:nvPr/>
          </p:nvGrpSpPr>
          <p:grpSpPr>
            <a:xfrm>
              <a:off x="4336876" y="4417780"/>
              <a:ext cx="6408787" cy="682459"/>
              <a:chOff x="7718543" y="4284581"/>
              <a:chExt cx="6408787" cy="682459"/>
            </a:xfrm>
          </p:grpSpPr>
          <p:sp>
            <p:nvSpPr>
              <p:cNvPr id="19" name="TextBox 20"/>
              <p:cNvSpPr txBox="1"/>
              <p:nvPr/>
            </p:nvSpPr>
            <p:spPr>
              <a:xfrm>
                <a:off x="7718543" y="4284581"/>
                <a:ext cx="2058567" cy="369332"/>
              </a:xfrm>
              <a:prstGeom prst="rect">
                <a:avLst/>
              </a:prstGeom>
              <a:noFill/>
            </p:spPr>
            <p:txBody>
              <a:bodyPr wrap="square" rtlCol="0">
                <a:spAutoFit/>
              </a:bodyPr>
              <a:lstStyle/>
              <a:p>
                <a:r>
                  <a:rPr lang="zh-CN" altLang="en-US" b="1">
                    <a:solidFill>
                      <a:schemeClr val="bg1"/>
                    </a:solidFill>
                    <a:latin typeface="+mn-lt"/>
                    <a:ea typeface="+mn-ea"/>
                    <a:cs typeface="+mn-ea"/>
                    <a:sym typeface="+mn-lt"/>
                  </a:rPr>
                  <a:t>项目概述三</a:t>
                </a:r>
                <a:endParaRPr lang="zh-CN" altLang="en-US" b="1">
                  <a:solidFill>
                    <a:schemeClr val="bg1"/>
                  </a:solidFill>
                  <a:latin typeface="+mn-lt"/>
                  <a:ea typeface="+mn-ea"/>
                  <a:cs typeface="+mn-ea"/>
                  <a:sym typeface="+mn-lt"/>
                </a:endParaRPr>
              </a:p>
            </p:txBody>
          </p:sp>
          <p:sp>
            <p:nvSpPr>
              <p:cNvPr id="20" name="TextBox 21"/>
              <p:cNvSpPr txBox="1"/>
              <p:nvPr/>
            </p:nvSpPr>
            <p:spPr>
              <a:xfrm>
                <a:off x="7750118" y="4628486"/>
                <a:ext cx="6377212" cy="338554"/>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600">
                    <a:solidFill>
                      <a:schemeClr val="bg1"/>
                    </a:solidFill>
                    <a:latin typeface="+mn-lt"/>
                    <a:cs typeface="+mn-ea"/>
                    <a:sym typeface="+mn-lt"/>
                  </a:rPr>
                  <a:t>请在这里输入您的文字请在这里输入您的文字请在这里输入您的文字</a:t>
                </a:r>
                <a:endParaRPr lang="zh-CN" altLang="en-US" sz="1600">
                  <a:solidFill>
                    <a:schemeClr val="bg1"/>
                  </a:solidFill>
                  <a:latin typeface="+mn-lt"/>
                  <a:cs typeface="+mn-ea"/>
                  <a:sym typeface="+mn-lt"/>
                </a:endParaRPr>
              </a:p>
            </p:txBody>
          </p:sp>
        </p:grpSp>
      </p:grpSp>
      <p:grpSp>
        <p:nvGrpSpPr>
          <p:cNvPr id="38" name="组合 37"/>
          <p:cNvGrpSpPr/>
          <p:nvPr/>
        </p:nvGrpSpPr>
        <p:grpSpPr>
          <a:xfrm>
            <a:off x="4561300" y="5165292"/>
            <a:ext cx="6372181" cy="726802"/>
            <a:chOff x="4336876" y="3173067"/>
            <a:chExt cx="6372181" cy="726802"/>
          </a:xfrm>
        </p:grpSpPr>
        <p:sp>
          <p:nvSpPr>
            <p:cNvPr id="41" name="矩形: 圆角 40"/>
            <p:cNvSpPr/>
            <p:nvPr/>
          </p:nvSpPr>
          <p:spPr bwMode="auto">
            <a:xfrm>
              <a:off x="4356092" y="3173067"/>
              <a:ext cx="1270378" cy="339120"/>
            </a:xfrm>
            <a:prstGeom prst="roundRect">
              <a:avLst>
                <a:gd name="adj" fmla="val 1244"/>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43" name="组合 42"/>
            <p:cNvGrpSpPr/>
            <p:nvPr/>
          </p:nvGrpSpPr>
          <p:grpSpPr>
            <a:xfrm>
              <a:off x="4336876" y="3173067"/>
              <a:ext cx="6372181" cy="726802"/>
              <a:chOff x="3380909" y="4300343"/>
              <a:chExt cx="6372181" cy="726802"/>
            </a:xfrm>
          </p:grpSpPr>
          <p:sp>
            <p:nvSpPr>
              <p:cNvPr id="44" name="TextBox 18"/>
              <p:cNvSpPr txBox="1"/>
              <p:nvPr/>
            </p:nvSpPr>
            <p:spPr>
              <a:xfrm>
                <a:off x="3380909" y="4300343"/>
                <a:ext cx="1908780" cy="369331"/>
              </a:xfrm>
              <a:prstGeom prst="rect">
                <a:avLst/>
              </a:prstGeom>
              <a:noFill/>
            </p:spPr>
            <p:txBody>
              <a:bodyPr wrap="square" rtlCol="0">
                <a:spAutoFit/>
              </a:bodyPr>
              <a:lstStyle/>
              <a:p>
                <a:r>
                  <a:rPr lang="zh-CN" altLang="en-US" b="1">
                    <a:solidFill>
                      <a:schemeClr val="bg1"/>
                    </a:solidFill>
                    <a:latin typeface="+mn-lt"/>
                    <a:ea typeface="+mn-ea"/>
                    <a:cs typeface="+mn-ea"/>
                    <a:sym typeface="+mn-lt"/>
                  </a:rPr>
                  <a:t>项目概述四</a:t>
                </a:r>
                <a:endParaRPr lang="zh-CN" altLang="en-US" b="1">
                  <a:solidFill>
                    <a:schemeClr val="bg1"/>
                  </a:solidFill>
                  <a:latin typeface="+mn-lt"/>
                  <a:ea typeface="+mn-ea"/>
                  <a:cs typeface="+mn-ea"/>
                  <a:sym typeface="+mn-lt"/>
                </a:endParaRPr>
              </a:p>
            </p:txBody>
          </p:sp>
          <p:sp>
            <p:nvSpPr>
              <p:cNvPr id="45" name="TextBox 19"/>
              <p:cNvSpPr txBox="1"/>
              <p:nvPr/>
            </p:nvSpPr>
            <p:spPr>
              <a:xfrm>
                <a:off x="3380909" y="4688591"/>
                <a:ext cx="6372181" cy="338554"/>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600">
                    <a:solidFill>
                      <a:schemeClr val="bg1"/>
                    </a:solidFill>
                    <a:latin typeface="+mn-lt"/>
                    <a:cs typeface="+mn-ea"/>
                    <a:sym typeface="+mn-lt"/>
                  </a:rPr>
                  <a:t>本课题能有效地提高工作效率，降低成本，经济效益比较明显。</a:t>
                </a:r>
                <a:endParaRPr lang="zh-CN" altLang="en-US" sz="1600">
                  <a:solidFill>
                    <a:schemeClr val="bg1"/>
                  </a:solidFill>
                  <a:latin typeface="+mn-lt"/>
                  <a:cs typeface="+mn-ea"/>
                  <a:sym typeface="+mn-lt"/>
                </a:endParaRPr>
              </a:p>
            </p:txBody>
          </p:sp>
        </p:grpSp>
      </p:grpSp>
      <p:grpSp>
        <p:nvGrpSpPr>
          <p:cNvPr id="70" name="组合 69"/>
          <p:cNvGrpSpPr/>
          <p:nvPr/>
        </p:nvGrpSpPr>
        <p:grpSpPr>
          <a:xfrm>
            <a:off x="1334321" y="2337368"/>
            <a:ext cx="2506388" cy="2966206"/>
            <a:chOff x="1346647" y="2343317"/>
            <a:chExt cx="2506388" cy="2966206"/>
          </a:xfrm>
        </p:grpSpPr>
        <p:grpSp>
          <p:nvGrpSpPr>
            <p:cNvPr id="6" name="组合 5"/>
            <p:cNvGrpSpPr/>
            <p:nvPr/>
          </p:nvGrpSpPr>
          <p:grpSpPr>
            <a:xfrm>
              <a:off x="1346647" y="2343317"/>
              <a:ext cx="1400756" cy="2966206"/>
              <a:chOff x="2694580" y="2283060"/>
              <a:chExt cx="1400756" cy="2966206"/>
            </a:xfrm>
          </p:grpSpPr>
          <p:sp>
            <p:nvSpPr>
              <p:cNvPr id="4" name="矩形 3"/>
              <p:cNvSpPr/>
              <p:nvPr/>
            </p:nvSpPr>
            <p:spPr bwMode="auto">
              <a:xfrm>
                <a:off x="2694580" y="2283060"/>
                <a:ext cx="1400756" cy="296620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TextBox 22"/>
              <p:cNvSpPr txBox="1"/>
              <p:nvPr/>
            </p:nvSpPr>
            <p:spPr>
              <a:xfrm>
                <a:off x="3089708" y="2780928"/>
                <a:ext cx="833868" cy="1815882"/>
              </a:xfrm>
              <a:prstGeom prst="rect">
                <a:avLst/>
              </a:prstGeom>
              <a:noFill/>
            </p:spPr>
            <p:txBody>
              <a:bodyPr wrap="square" rtlCol="0">
                <a:spAutoFit/>
              </a:bodyPr>
              <a:lstStyle/>
              <a:p>
                <a:r>
                  <a:rPr lang="zh-CN" altLang="en-US" sz="2800" b="1">
                    <a:solidFill>
                      <a:srgbClr val="FFFFFF"/>
                    </a:solidFill>
                    <a:latin typeface="+mn-lt"/>
                    <a:ea typeface="+mn-ea"/>
                    <a:cs typeface="+mn-ea"/>
                    <a:sym typeface="+mn-lt"/>
                  </a:rPr>
                  <a:t>项  目  概  述</a:t>
                </a:r>
                <a:endParaRPr lang="en-US" altLang="zh-CN" sz="2800" b="1">
                  <a:solidFill>
                    <a:srgbClr val="FFFFFF"/>
                  </a:solidFill>
                  <a:latin typeface="+mn-lt"/>
                  <a:ea typeface="+mn-ea"/>
                  <a:cs typeface="+mn-ea"/>
                  <a:sym typeface="+mn-lt"/>
                </a:endParaRPr>
              </a:p>
            </p:txBody>
          </p:sp>
        </p:grpSp>
        <p:cxnSp>
          <p:nvCxnSpPr>
            <p:cNvPr id="24" name="直接连接符 23"/>
            <p:cNvCxnSpPr/>
            <p:nvPr/>
          </p:nvCxnSpPr>
          <p:spPr bwMode="auto">
            <a:xfrm flipV="1">
              <a:off x="2747403" y="2343447"/>
              <a:ext cx="1105632" cy="10975"/>
            </a:xfrm>
            <a:prstGeom prst="line">
              <a:avLst/>
            </a:prstGeom>
            <a:solidFill>
              <a:schemeClr val="accent1"/>
            </a:solidFill>
            <a:ln w="12700" cap="flat" cmpd="sng" algn="ctr">
              <a:solidFill>
                <a:schemeClr val="accent1"/>
              </a:solidFill>
              <a:prstDash val="solid"/>
              <a:round/>
              <a:headEnd type="none" w="med" len="med"/>
              <a:tailEnd type="none" w="med" len="med"/>
            </a:ln>
          </p:spPr>
        </p:cxnSp>
        <p:cxnSp>
          <p:nvCxnSpPr>
            <p:cNvPr id="54" name="直接连接符 53"/>
            <p:cNvCxnSpPr/>
            <p:nvPr/>
          </p:nvCxnSpPr>
          <p:spPr bwMode="auto">
            <a:xfrm flipV="1">
              <a:off x="2747403" y="5295978"/>
              <a:ext cx="1105632" cy="10975"/>
            </a:xfrm>
            <a:prstGeom prst="line">
              <a:avLst/>
            </a:prstGeom>
            <a:solidFill>
              <a:schemeClr val="accent1"/>
            </a:solidFill>
            <a:ln w="12700" cap="flat" cmpd="sng" algn="ctr">
              <a:solidFill>
                <a:schemeClr val="accent1"/>
              </a:solidFill>
              <a:prstDash val="solid"/>
              <a:round/>
              <a:headEnd type="none" w="med" len="med"/>
              <a:tailEnd type="none" w="med" len="med"/>
            </a:ln>
          </p:spPr>
        </p:cxnSp>
        <p:cxnSp>
          <p:nvCxnSpPr>
            <p:cNvPr id="55" name="直接连接符 54"/>
            <p:cNvCxnSpPr/>
            <p:nvPr/>
          </p:nvCxnSpPr>
          <p:spPr bwMode="auto">
            <a:xfrm flipV="1">
              <a:off x="2747403" y="3588354"/>
              <a:ext cx="1105631" cy="566675"/>
            </a:xfrm>
            <a:prstGeom prst="line">
              <a:avLst/>
            </a:prstGeom>
            <a:solidFill>
              <a:schemeClr val="accent1"/>
            </a:solidFill>
            <a:ln w="12700" cap="flat" cmpd="sng" algn="ctr">
              <a:solidFill>
                <a:schemeClr val="accent1"/>
              </a:solidFill>
              <a:prstDash val="solid"/>
              <a:round/>
              <a:headEnd type="none" w="med" len="med"/>
              <a:tailEnd type="none" w="med" len="med"/>
            </a:ln>
          </p:spPr>
        </p:cxnSp>
        <p:cxnSp>
          <p:nvCxnSpPr>
            <p:cNvPr id="59" name="直接连接符 58"/>
            <p:cNvCxnSpPr/>
            <p:nvPr/>
          </p:nvCxnSpPr>
          <p:spPr bwMode="auto">
            <a:xfrm>
              <a:off x="2735076" y="3609402"/>
              <a:ext cx="1110601" cy="650705"/>
            </a:xfrm>
            <a:prstGeom prst="line">
              <a:avLst/>
            </a:prstGeom>
            <a:solidFill>
              <a:schemeClr val="accent1"/>
            </a:solidFill>
            <a:ln w="12700" cap="flat" cmpd="sng" algn="ctr">
              <a:solidFill>
                <a:schemeClr val="accent1"/>
              </a:solidFill>
              <a:prstDash val="solid"/>
              <a:round/>
              <a:headEnd type="none" w="med" len="med"/>
              <a:tailEnd type="none" w="med" len="med"/>
            </a:ln>
          </p:spPr>
        </p:cxnSp>
      </p:grpSp>
      <p:grpSp>
        <p:nvGrpSpPr>
          <p:cNvPr id="66" name="组合 65"/>
          <p:cNvGrpSpPr/>
          <p:nvPr/>
        </p:nvGrpSpPr>
        <p:grpSpPr>
          <a:xfrm>
            <a:off x="3853035" y="2120913"/>
            <a:ext cx="482483" cy="422858"/>
            <a:chOff x="3853035" y="2120913"/>
            <a:chExt cx="482483" cy="422858"/>
          </a:xfrm>
        </p:grpSpPr>
        <p:sp>
          <p:nvSpPr>
            <p:cNvPr id="7" name="矩形 6"/>
            <p:cNvSpPr/>
            <p:nvPr/>
          </p:nvSpPr>
          <p:spPr bwMode="auto">
            <a:xfrm>
              <a:off x="3853035" y="2120913"/>
              <a:ext cx="482483" cy="422858"/>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35" name="图形 34" descr="下降趋势条形图"/>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3909842" y="2156221"/>
              <a:ext cx="382407" cy="382407"/>
            </a:xfrm>
            <a:prstGeom prst="rect">
              <a:avLst/>
            </a:prstGeom>
          </p:spPr>
        </p:pic>
      </p:grpSp>
      <p:grpSp>
        <p:nvGrpSpPr>
          <p:cNvPr id="69" name="组合 68"/>
          <p:cNvGrpSpPr/>
          <p:nvPr/>
        </p:nvGrpSpPr>
        <p:grpSpPr>
          <a:xfrm>
            <a:off x="3853035" y="5285190"/>
            <a:ext cx="482483" cy="422858"/>
            <a:chOff x="3853035" y="5285190"/>
            <a:chExt cx="482483" cy="422858"/>
          </a:xfrm>
        </p:grpSpPr>
        <p:sp>
          <p:nvSpPr>
            <p:cNvPr id="13" name="矩形 12"/>
            <p:cNvSpPr/>
            <p:nvPr/>
          </p:nvSpPr>
          <p:spPr bwMode="auto">
            <a:xfrm>
              <a:off x="3853035" y="5285190"/>
              <a:ext cx="482483" cy="422858"/>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36" name="图形 35" descr="清单"/>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3895684" y="5312426"/>
              <a:ext cx="382407" cy="382407"/>
            </a:xfrm>
            <a:prstGeom prst="rect">
              <a:avLst/>
            </a:prstGeom>
          </p:spPr>
        </p:pic>
      </p:grpSp>
      <p:grpSp>
        <p:nvGrpSpPr>
          <p:cNvPr id="67" name="组合 66"/>
          <p:cNvGrpSpPr/>
          <p:nvPr/>
        </p:nvGrpSpPr>
        <p:grpSpPr>
          <a:xfrm>
            <a:off x="3853035" y="3180595"/>
            <a:ext cx="482483" cy="422858"/>
            <a:chOff x="3853035" y="3180595"/>
            <a:chExt cx="482483" cy="422858"/>
          </a:xfrm>
        </p:grpSpPr>
        <p:sp>
          <p:nvSpPr>
            <p:cNvPr id="8" name="矩形 7"/>
            <p:cNvSpPr/>
            <p:nvPr/>
          </p:nvSpPr>
          <p:spPr bwMode="auto">
            <a:xfrm>
              <a:off x="3853035" y="3180595"/>
              <a:ext cx="482483" cy="422858"/>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37" name="图形 36" descr="剪贴板"/>
            <p:cNvPicPr>
              <a:picLocks noChangeAspect="1"/>
            </p:cNvPicPr>
            <p:nvPr/>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p:blipFill>
          <p:spPr>
            <a:xfrm>
              <a:off x="3896910" y="3190932"/>
              <a:ext cx="382407" cy="382407"/>
            </a:xfrm>
            <a:prstGeom prst="rect">
              <a:avLst/>
            </a:prstGeom>
          </p:spPr>
        </p:pic>
      </p:grpSp>
      <p:grpSp>
        <p:nvGrpSpPr>
          <p:cNvPr id="68" name="组合 67"/>
          <p:cNvGrpSpPr/>
          <p:nvPr/>
        </p:nvGrpSpPr>
        <p:grpSpPr>
          <a:xfrm>
            <a:off x="3853035" y="4240277"/>
            <a:ext cx="482483" cy="422858"/>
            <a:chOff x="3853035" y="4240277"/>
            <a:chExt cx="482483" cy="422858"/>
          </a:xfrm>
        </p:grpSpPr>
        <p:sp>
          <p:nvSpPr>
            <p:cNvPr id="10" name="矩形 9"/>
            <p:cNvSpPr/>
            <p:nvPr/>
          </p:nvSpPr>
          <p:spPr bwMode="auto">
            <a:xfrm>
              <a:off x="3853035" y="4240277"/>
              <a:ext cx="482483" cy="422858"/>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50" name="图形 49" descr="剪贴板徽章"/>
            <p:cNvPicPr>
              <a:picLocks noChangeAspect="1"/>
            </p:cNvPicPr>
            <p:nvPr/>
          </p:nvPicPr>
          <p:blipFill>
            <a:blip r:embed="rId9">
              <a:extLst>
                <a:ext uri="{96DAC541-7B7A-43D3-8B79-37D633B846F1}">
                  <asvg:svgBlip xmlns:asvg="http://schemas.microsoft.com/office/drawing/2016/SVG/main" r:embed="rId10"/>
                </a:ext>
                <a:ext uri="{28A0092B-C50C-407E-A947-70E740481C1C}">
                  <a14:useLocalDpi xmlns:a14="http://schemas.microsoft.com/office/drawing/2010/main" val="0"/>
                </a:ext>
              </a:extLst>
            </a:blip>
            <a:stretch>
              <a:fillRect/>
            </a:stretch>
          </p:blipFill>
          <p:spPr>
            <a:xfrm>
              <a:off x="3897947" y="4274660"/>
              <a:ext cx="382407" cy="382407"/>
            </a:xfrm>
            <a:prstGeom prst="rect">
              <a:avLst/>
            </a:prstGeom>
          </p:spPr>
        </p:pic>
      </p:grpSp>
    </p:spTree>
  </p:cSld>
  <p:clrMapOvr>
    <a:masterClrMapping/>
  </p:clrMapOvr>
  <mc:AlternateContent>
    <mc:Choice xmlns:p15="http://schemas.microsoft.com/office/powerpoint/2012/main" Requires="p15">
      <p:transition spd="slow" advTm="3000" p14:dur="2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750" fill="hold"/>
                                        <p:tgtEl>
                                          <p:spTgt spid="66"/>
                                        </p:tgtEl>
                                        <p:attrNameLst>
                                          <p:attrName>ppt_w</p:attrName>
                                        </p:attrNameLst>
                                      </p:cBhvr>
                                      <p:tavLst>
                                        <p:tav tm="0">
                                          <p:val>
                                            <p:fltVal val="0"/>
                                          </p:val>
                                        </p:tav>
                                        <p:tav tm="100000">
                                          <p:val>
                                            <p:strVal val="#ppt_w"/>
                                          </p:val>
                                        </p:tav>
                                      </p:tavLst>
                                    </p:anim>
                                    <p:anim calcmode="lin" valueType="num">
                                      <p:cBhvr>
                                        <p:cTn id="12" dur="750" fill="hold"/>
                                        <p:tgtEl>
                                          <p:spTgt spid="66"/>
                                        </p:tgtEl>
                                        <p:attrNameLst>
                                          <p:attrName>ppt_h</p:attrName>
                                        </p:attrNameLst>
                                      </p:cBhvr>
                                      <p:tavLst>
                                        <p:tav tm="0">
                                          <p:val>
                                            <p:fltVal val="0"/>
                                          </p:val>
                                        </p:tav>
                                        <p:tav tm="100000">
                                          <p:val>
                                            <p:strVal val="#ppt_h"/>
                                          </p:val>
                                        </p:tav>
                                      </p:tavLst>
                                    </p:anim>
                                    <p:animEffect transition="in" filter="fade">
                                      <p:cBhvr>
                                        <p:cTn id="13" dur="750"/>
                                        <p:tgtEl>
                                          <p:spTgt spid="66"/>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750" fill="hold"/>
                                        <p:tgtEl>
                                          <p:spTgt spid="67"/>
                                        </p:tgtEl>
                                        <p:attrNameLst>
                                          <p:attrName>ppt_w</p:attrName>
                                        </p:attrNameLst>
                                      </p:cBhvr>
                                      <p:tavLst>
                                        <p:tav tm="0">
                                          <p:val>
                                            <p:fltVal val="0"/>
                                          </p:val>
                                        </p:tav>
                                        <p:tav tm="100000">
                                          <p:val>
                                            <p:strVal val="#ppt_w"/>
                                          </p:val>
                                        </p:tav>
                                      </p:tavLst>
                                    </p:anim>
                                    <p:anim calcmode="lin" valueType="num">
                                      <p:cBhvr>
                                        <p:cTn id="18" dur="750" fill="hold"/>
                                        <p:tgtEl>
                                          <p:spTgt spid="67"/>
                                        </p:tgtEl>
                                        <p:attrNameLst>
                                          <p:attrName>ppt_h</p:attrName>
                                        </p:attrNameLst>
                                      </p:cBhvr>
                                      <p:tavLst>
                                        <p:tav tm="0">
                                          <p:val>
                                            <p:fltVal val="0"/>
                                          </p:val>
                                        </p:tav>
                                        <p:tav tm="100000">
                                          <p:val>
                                            <p:strVal val="#ppt_h"/>
                                          </p:val>
                                        </p:tav>
                                      </p:tavLst>
                                    </p:anim>
                                    <p:animEffect transition="in" filter="fade">
                                      <p:cBhvr>
                                        <p:cTn id="19" dur="750"/>
                                        <p:tgtEl>
                                          <p:spTgt spid="67"/>
                                        </p:tgtEl>
                                      </p:cBhvr>
                                    </p:animEffect>
                                  </p:childTnLst>
                                </p:cTn>
                              </p:par>
                            </p:childTnLst>
                          </p:cTn>
                        </p:par>
                        <p:par>
                          <p:cTn id="20" fill="hold" nodeType="afterGroup">
                            <p:stCondLst>
                              <p:cond delay="2250"/>
                            </p:stCondLst>
                            <p:childTnLst>
                              <p:par>
                                <p:cTn id="21" presetID="53" presetClass="entr" presetSubtype="16"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750" fill="hold"/>
                                        <p:tgtEl>
                                          <p:spTgt spid="68"/>
                                        </p:tgtEl>
                                        <p:attrNameLst>
                                          <p:attrName>ppt_w</p:attrName>
                                        </p:attrNameLst>
                                      </p:cBhvr>
                                      <p:tavLst>
                                        <p:tav tm="0">
                                          <p:val>
                                            <p:fltVal val="0"/>
                                          </p:val>
                                        </p:tav>
                                        <p:tav tm="100000">
                                          <p:val>
                                            <p:strVal val="#ppt_w"/>
                                          </p:val>
                                        </p:tav>
                                      </p:tavLst>
                                    </p:anim>
                                    <p:anim calcmode="lin" valueType="num">
                                      <p:cBhvr>
                                        <p:cTn id="24" dur="750" fill="hold"/>
                                        <p:tgtEl>
                                          <p:spTgt spid="68"/>
                                        </p:tgtEl>
                                        <p:attrNameLst>
                                          <p:attrName>ppt_h</p:attrName>
                                        </p:attrNameLst>
                                      </p:cBhvr>
                                      <p:tavLst>
                                        <p:tav tm="0">
                                          <p:val>
                                            <p:fltVal val="0"/>
                                          </p:val>
                                        </p:tav>
                                        <p:tav tm="100000">
                                          <p:val>
                                            <p:strVal val="#ppt_h"/>
                                          </p:val>
                                        </p:tav>
                                      </p:tavLst>
                                    </p:anim>
                                    <p:animEffect transition="in" filter="fade">
                                      <p:cBhvr>
                                        <p:cTn id="25" dur="750"/>
                                        <p:tgtEl>
                                          <p:spTgt spid="68"/>
                                        </p:tgtEl>
                                      </p:cBhvr>
                                    </p:animEffect>
                                  </p:childTnLst>
                                </p:cTn>
                              </p:par>
                            </p:childTnLst>
                          </p:cTn>
                        </p:par>
                        <p:par>
                          <p:cTn id="26" fill="hold" nodeType="afterGroup">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750" fill="hold"/>
                                        <p:tgtEl>
                                          <p:spTgt spid="69"/>
                                        </p:tgtEl>
                                        <p:attrNameLst>
                                          <p:attrName>ppt_w</p:attrName>
                                        </p:attrNameLst>
                                      </p:cBhvr>
                                      <p:tavLst>
                                        <p:tav tm="0">
                                          <p:val>
                                            <p:fltVal val="0"/>
                                          </p:val>
                                        </p:tav>
                                        <p:tav tm="100000">
                                          <p:val>
                                            <p:strVal val="#ppt_w"/>
                                          </p:val>
                                        </p:tav>
                                      </p:tavLst>
                                    </p:anim>
                                    <p:anim calcmode="lin" valueType="num">
                                      <p:cBhvr>
                                        <p:cTn id="30" dur="750" fill="hold"/>
                                        <p:tgtEl>
                                          <p:spTgt spid="69"/>
                                        </p:tgtEl>
                                        <p:attrNameLst>
                                          <p:attrName>ppt_h</p:attrName>
                                        </p:attrNameLst>
                                      </p:cBhvr>
                                      <p:tavLst>
                                        <p:tav tm="0">
                                          <p:val>
                                            <p:fltVal val="0"/>
                                          </p:val>
                                        </p:tav>
                                        <p:tav tm="100000">
                                          <p:val>
                                            <p:strVal val="#ppt_h"/>
                                          </p:val>
                                        </p:tav>
                                      </p:tavLst>
                                    </p:anim>
                                    <p:animEffect transition="in" filter="fade">
                                      <p:cBhvr>
                                        <p:cTn id="31" dur="750"/>
                                        <p:tgtEl>
                                          <p:spTgt spid="69"/>
                                        </p:tgtEl>
                                      </p:cBhvr>
                                    </p:animEffect>
                                  </p:childTnLst>
                                </p:cTn>
                              </p:par>
                            </p:childTnLst>
                          </p:cTn>
                        </p:par>
                        <p:par>
                          <p:cTn id="32" fill="hold" nodeType="afterGroup">
                            <p:stCondLst>
                              <p:cond delay="375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nodeType="afterGroup">
                            <p:stCondLst>
                              <p:cond delay="45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750"/>
                                        <p:tgtEl>
                                          <p:spTgt spid="30"/>
                                        </p:tgtEl>
                                      </p:cBhvr>
                                    </p:animEffect>
                                  </p:childTnLst>
                                </p:cTn>
                              </p:par>
                            </p:childTnLst>
                          </p:cTn>
                        </p:par>
                        <p:par>
                          <p:cTn id="40" fill="hold" nodeType="afterGroup">
                            <p:stCondLst>
                              <p:cond delay="5250"/>
                            </p:stCondLst>
                            <p:childTnLst>
                              <p:par>
                                <p:cTn id="41" presetID="2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750"/>
                                        <p:tgtEl>
                                          <p:spTgt spid="29"/>
                                        </p:tgtEl>
                                      </p:cBhvr>
                                    </p:animEffect>
                                  </p:childTnLst>
                                </p:cTn>
                              </p:par>
                            </p:childTnLst>
                          </p:cTn>
                        </p:par>
                        <p:par>
                          <p:cTn id="44" fill="hold" nodeType="afterGroup">
                            <p:stCondLst>
                              <p:cond delay="60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794585" y="2002998"/>
            <a:ext cx="2350318" cy="1435026"/>
            <a:chOff x="-1151977" y="4083401"/>
            <a:chExt cx="4641583" cy="1435026"/>
          </a:xfrm>
        </p:grpSpPr>
        <p:sp>
          <p:nvSpPr>
            <p:cNvPr id="44" name="TextBox 52"/>
            <p:cNvSpPr txBox="1"/>
            <p:nvPr/>
          </p:nvSpPr>
          <p:spPr>
            <a:xfrm>
              <a:off x="305415" y="4083401"/>
              <a:ext cx="1660877" cy="338554"/>
            </a:xfrm>
            <a:prstGeom prst="rect">
              <a:avLst/>
            </a:prstGeom>
            <a:noFill/>
          </p:spPr>
          <p:txBody>
            <a:bodyPr wrap="square">
              <a:spAutoFit/>
            </a:bodyPr>
            <a:lstStyle/>
            <a:p>
              <a:pPr algn="r">
                <a:defRPr/>
              </a:pPr>
              <a:r>
                <a:rPr lang="zh-CN" altLang="en-US" sz="1600" b="1">
                  <a:solidFill>
                    <a:schemeClr val="bg1"/>
                  </a:solidFill>
                  <a:latin typeface="+mn-lt"/>
                  <a:ea typeface="+mn-ea"/>
                  <a:cs typeface="+mn-ea"/>
                  <a:sym typeface="+mn-lt"/>
                </a:rPr>
                <a:t>项目一</a:t>
              </a:r>
              <a:endParaRPr lang="en-US" altLang="zh-CN" sz="1600" b="1">
                <a:solidFill>
                  <a:schemeClr val="bg1"/>
                </a:solidFill>
                <a:latin typeface="+mn-lt"/>
                <a:ea typeface="+mn-ea"/>
                <a:cs typeface="+mn-ea"/>
                <a:sym typeface="+mn-lt"/>
              </a:endParaRPr>
            </a:p>
          </p:txBody>
        </p:sp>
        <p:sp>
          <p:nvSpPr>
            <p:cNvPr id="45" name="TextBox 53"/>
            <p:cNvSpPr txBox="1"/>
            <p:nvPr/>
          </p:nvSpPr>
          <p:spPr>
            <a:xfrm>
              <a:off x="-1151977" y="4441209"/>
              <a:ext cx="46415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grpSp>
        <p:nvGrpSpPr>
          <p:cNvPr id="58" name="组合 57"/>
          <p:cNvGrpSpPr/>
          <p:nvPr/>
        </p:nvGrpSpPr>
        <p:grpSpPr>
          <a:xfrm>
            <a:off x="6411209" y="4437112"/>
            <a:ext cx="2350318" cy="1435026"/>
            <a:chOff x="-1151977" y="4083401"/>
            <a:chExt cx="4641583" cy="1435026"/>
          </a:xfrm>
        </p:grpSpPr>
        <p:sp>
          <p:nvSpPr>
            <p:cNvPr id="62" name="TextBox 52"/>
            <p:cNvSpPr txBox="1"/>
            <p:nvPr/>
          </p:nvSpPr>
          <p:spPr>
            <a:xfrm>
              <a:off x="305415" y="4083401"/>
              <a:ext cx="1660877" cy="338554"/>
            </a:xfrm>
            <a:prstGeom prst="rect">
              <a:avLst/>
            </a:prstGeom>
            <a:noFill/>
          </p:spPr>
          <p:txBody>
            <a:bodyPr wrap="square">
              <a:spAutoFit/>
            </a:bodyPr>
            <a:lstStyle/>
            <a:p>
              <a:pPr algn="r">
                <a:defRPr/>
              </a:pPr>
              <a:r>
                <a:rPr lang="zh-CN" altLang="en-US" sz="1600" b="1">
                  <a:solidFill>
                    <a:schemeClr val="bg1"/>
                  </a:solidFill>
                  <a:latin typeface="+mn-lt"/>
                  <a:ea typeface="+mn-ea"/>
                  <a:cs typeface="+mn-ea"/>
                  <a:sym typeface="+mn-lt"/>
                </a:rPr>
                <a:t>项目三</a:t>
              </a:r>
              <a:endParaRPr lang="en-US" altLang="zh-CN" sz="1600" b="1">
                <a:solidFill>
                  <a:schemeClr val="bg1"/>
                </a:solidFill>
                <a:latin typeface="+mn-lt"/>
                <a:ea typeface="+mn-ea"/>
                <a:cs typeface="+mn-ea"/>
                <a:sym typeface="+mn-lt"/>
              </a:endParaRPr>
            </a:p>
          </p:txBody>
        </p:sp>
        <p:sp>
          <p:nvSpPr>
            <p:cNvPr id="64" name="TextBox 53"/>
            <p:cNvSpPr txBox="1"/>
            <p:nvPr/>
          </p:nvSpPr>
          <p:spPr>
            <a:xfrm>
              <a:off x="-1151977" y="4441209"/>
              <a:ext cx="46415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grpSp>
        <p:nvGrpSpPr>
          <p:cNvPr id="68" name="组合 67"/>
          <p:cNvGrpSpPr/>
          <p:nvPr/>
        </p:nvGrpSpPr>
        <p:grpSpPr>
          <a:xfrm>
            <a:off x="3742152" y="2060848"/>
            <a:ext cx="2350318" cy="1435026"/>
            <a:chOff x="-1151977" y="4083401"/>
            <a:chExt cx="4641583" cy="1435026"/>
          </a:xfrm>
        </p:grpSpPr>
        <p:sp>
          <p:nvSpPr>
            <p:cNvPr id="69" name="TextBox 52"/>
            <p:cNvSpPr txBox="1"/>
            <p:nvPr/>
          </p:nvSpPr>
          <p:spPr>
            <a:xfrm>
              <a:off x="305415" y="4083401"/>
              <a:ext cx="1660877" cy="338554"/>
            </a:xfrm>
            <a:prstGeom prst="rect">
              <a:avLst/>
            </a:prstGeom>
            <a:noFill/>
          </p:spPr>
          <p:txBody>
            <a:bodyPr wrap="square">
              <a:spAutoFit/>
            </a:bodyPr>
            <a:lstStyle/>
            <a:p>
              <a:pPr algn="r">
                <a:defRPr/>
              </a:pPr>
              <a:r>
                <a:rPr lang="zh-CN" altLang="en-US" sz="1600" b="1">
                  <a:solidFill>
                    <a:schemeClr val="bg1"/>
                  </a:solidFill>
                  <a:latin typeface="+mn-lt"/>
                  <a:ea typeface="+mn-ea"/>
                  <a:cs typeface="+mn-ea"/>
                  <a:sym typeface="+mn-lt"/>
                </a:rPr>
                <a:t>项目二</a:t>
              </a:r>
              <a:endParaRPr lang="en-US" altLang="zh-CN" sz="1600" b="1">
                <a:solidFill>
                  <a:schemeClr val="bg1"/>
                </a:solidFill>
                <a:latin typeface="+mn-lt"/>
                <a:ea typeface="+mn-ea"/>
                <a:cs typeface="+mn-ea"/>
                <a:sym typeface="+mn-lt"/>
              </a:endParaRPr>
            </a:p>
          </p:txBody>
        </p:sp>
        <p:sp>
          <p:nvSpPr>
            <p:cNvPr id="70" name="TextBox 53"/>
            <p:cNvSpPr txBox="1"/>
            <p:nvPr/>
          </p:nvSpPr>
          <p:spPr>
            <a:xfrm>
              <a:off x="-1151977" y="4441209"/>
              <a:ext cx="46415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grpSp>
        <p:nvGrpSpPr>
          <p:cNvPr id="71" name="组合 70"/>
          <p:cNvGrpSpPr/>
          <p:nvPr/>
        </p:nvGrpSpPr>
        <p:grpSpPr>
          <a:xfrm>
            <a:off x="9267527" y="4437112"/>
            <a:ext cx="2350318" cy="1435026"/>
            <a:chOff x="-1151977" y="4083401"/>
            <a:chExt cx="4641583" cy="1435026"/>
          </a:xfrm>
        </p:grpSpPr>
        <p:sp>
          <p:nvSpPr>
            <p:cNvPr id="72" name="TextBox 52"/>
            <p:cNvSpPr txBox="1"/>
            <p:nvPr/>
          </p:nvSpPr>
          <p:spPr>
            <a:xfrm>
              <a:off x="305415" y="4083401"/>
              <a:ext cx="1660877" cy="338554"/>
            </a:xfrm>
            <a:prstGeom prst="rect">
              <a:avLst/>
            </a:prstGeom>
            <a:noFill/>
          </p:spPr>
          <p:txBody>
            <a:bodyPr wrap="square">
              <a:spAutoFit/>
            </a:bodyPr>
            <a:lstStyle/>
            <a:p>
              <a:pPr algn="r">
                <a:defRPr/>
              </a:pPr>
              <a:r>
                <a:rPr lang="zh-CN" altLang="en-US" sz="1600" b="1">
                  <a:solidFill>
                    <a:schemeClr val="bg1"/>
                  </a:solidFill>
                  <a:latin typeface="+mn-lt"/>
                  <a:ea typeface="+mn-ea"/>
                  <a:cs typeface="+mn-ea"/>
                  <a:sym typeface="+mn-lt"/>
                </a:rPr>
                <a:t>项目四</a:t>
              </a:r>
              <a:endParaRPr lang="en-US" altLang="zh-CN" sz="1600" b="1">
                <a:solidFill>
                  <a:schemeClr val="bg1"/>
                </a:solidFill>
                <a:latin typeface="+mn-lt"/>
                <a:ea typeface="+mn-ea"/>
                <a:cs typeface="+mn-ea"/>
                <a:sym typeface="+mn-lt"/>
              </a:endParaRPr>
            </a:p>
          </p:txBody>
        </p:sp>
        <p:sp>
          <p:nvSpPr>
            <p:cNvPr id="73" name="TextBox 53"/>
            <p:cNvSpPr txBox="1"/>
            <p:nvPr/>
          </p:nvSpPr>
          <p:spPr>
            <a:xfrm>
              <a:off x="-1151977" y="4441209"/>
              <a:ext cx="46415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pic>
        <p:nvPicPr>
          <p:cNvPr id="4" name="图片 3" descr="图片包含 游戏机, 桌子, 活, 房间&#10;&#10;描述已自动生成"/>
          <p:cNvPicPr>
            <a:picLocks noChangeAspect="1"/>
          </p:cNvPicPr>
          <p:nvPr/>
        </p:nvPicPr>
        <p:blipFill>
          <a:blip r:embed="rId3">
            <a:extLst>
              <a:ext uri="{28A0092B-C50C-407E-A947-70E740481C1C}">
                <a14:useLocalDpi xmlns:a14="http://schemas.microsoft.com/office/drawing/2010/main" val="0"/>
              </a:ext>
            </a:extLst>
          </a:blip>
          <a:srcRect t="6186" b="13903"/>
          <a:stretch>
            <a:fillRect/>
          </a:stretch>
        </p:blipFill>
        <p:spPr>
          <a:xfrm>
            <a:off x="1480643" y="3812436"/>
            <a:ext cx="3859013" cy="1926459"/>
          </a:xfrm>
          <a:prstGeom prst="rect">
            <a:avLst/>
          </a:prstGeom>
        </p:spPr>
      </p:pic>
      <p:grpSp>
        <p:nvGrpSpPr>
          <p:cNvPr id="19" name="组合 18"/>
          <p:cNvGrpSpPr/>
          <p:nvPr/>
        </p:nvGrpSpPr>
        <p:grpSpPr>
          <a:xfrm>
            <a:off x="5890099" y="-44480"/>
            <a:ext cx="5767479" cy="3703879"/>
            <a:chOff x="6145126" y="24537"/>
            <a:chExt cx="5767479" cy="3703879"/>
          </a:xfrm>
        </p:grpSpPr>
        <p:pic>
          <p:nvPicPr>
            <p:cNvPr id="8" name="图形 7" descr="原子"/>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8115399" y="1916832"/>
              <a:ext cx="1811584" cy="1811584"/>
            </a:xfrm>
            <a:prstGeom prst="rect">
              <a:avLst/>
            </a:prstGeom>
          </p:spPr>
        </p:pic>
        <p:sp>
          <p:nvSpPr>
            <p:cNvPr id="17" name="弧形 20"/>
            <p:cNvSpPr>
              <a:spLocks noChangeArrowheads="1"/>
            </p:cNvSpPr>
            <p:nvPr/>
          </p:nvSpPr>
          <p:spPr bwMode="auto">
            <a:xfrm rot="13584208" flipH="1">
              <a:off x="6314988" y="-126071"/>
              <a:ext cx="2955925" cy="3295650"/>
            </a:xfrm>
            <a:custGeom>
              <a:gdLst>
                <a:gd name="T0" fmla="*/ 2700 w 4654"/>
                <a:gd name="T1" fmla="*/ 33 h 5191"/>
                <a:gd name="T2" fmla="*/ 4595 w 4654"/>
                <a:gd name="T3" fmla="*/ 2011 h 5191"/>
                <a:gd name="T4" fmla="*/ 2327 w 4654"/>
                <a:gd name="T5" fmla="*/ 2595 h 5191"/>
                <a:gd name="T6" fmla="*/ 2700 w 4654"/>
                <a:gd name="T7" fmla="*/ 33 h 5191"/>
                <a:gd name="T8" fmla="*/ 4595 w 4654"/>
                <a:gd name="T9" fmla="*/ 2011 h 5191"/>
              </a:gdLst>
              <a:cxnLst>
                <a:cxn ang="0">
                  <a:pos x="T0" y="T1"/>
                </a:cxn>
                <a:cxn ang="0">
                  <a:pos x="T2" y="T3"/>
                </a:cxn>
                <a:cxn ang="0">
                  <a:pos x="T4" y="T5"/>
                </a:cxn>
                <a:cxn ang="0">
                  <a:pos x="T6" y="T7"/>
                </a:cxn>
                <a:cxn ang="0">
                  <a:pos x="T8" y="T9"/>
                </a:cxn>
              </a:cxnLst>
              <a:rect l="0" t="0" r="r" b="b"/>
              <a:pathLst>
                <a:path w="4654" h="5191" stroke="0">
                  <a:moveTo>
                    <a:pt x="2700" y="33"/>
                  </a:moveTo>
                  <a:cubicBezTo>
                    <a:pt x="3637" y="201"/>
                    <a:pt x="4386" y="992"/>
                    <a:pt x="4595" y="2011"/>
                  </a:cubicBezTo>
                  <a:lnTo>
                    <a:pt x="2327" y="2595"/>
                  </a:lnTo>
                  <a:close/>
                </a:path>
                <a:path w="4654" h="5191" fill="none">
                  <a:moveTo>
                    <a:pt x="2700" y="33"/>
                  </a:moveTo>
                  <a:cubicBezTo>
                    <a:pt x="3637" y="201"/>
                    <a:pt x="4386" y="992"/>
                    <a:pt x="4595" y="2011"/>
                  </a:cubicBezTo>
                </a:path>
              </a:pathLst>
            </a:custGeom>
            <a:noFill/>
            <a:ln w="57150">
              <a:solidFill>
                <a:schemeClr val="accent1"/>
              </a:solidFill>
              <a:prstDash val="dash"/>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弧形 20"/>
            <p:cNvSpPr>
              <a:spLocks noChangeArrowheads="1"/>
            </p:cNvSpPr>
            <p:nvPr/>
          </p:nvSpPr>
          <p:spPr bwMode="auto">
            <a:xfrm rot="8015792">
              <a:off x="8786817" y="-145325"/>
              <a:ext cx="2955925" cy="3295650"/>
            </a:xfrm>
            <a:custGeom>
              <a:gdLst>
                <a:gd name="T0" fmla="*/ 2700 w 4654"/>
                <a:gd name="T1" fmla="*/ 33 h 5191"/>
                <a:gd name="T2" fmla="*/ 4595 w 4654"/>
                <a:gd name="T3" fmla="*/ 2011 h 5191"/>
                <a:gd name="T4" fmla="*/ 2327 w 4654"/>
                <a:gd name="T5" fmla="*/ 2595 h 5191"/>
                <a:gd name="T6" fmla="*/ 2700 w 4654"/>
                <a:gd name="T7" fmla="*/ 33 h 5191"/>
                <a:gd name="T8" fmla="*/ 4595 w 4654"/>
                <a:gd name="T9" fmla="*/ 2011 h 5191"/>
              </a:gdLst>
              <a:cxnLst>
                <a:cxn ang="0">
                  <a:pos x="T0" y="T1"/>
                </a:cxn>
                <a:cxn ang="0">
                  <a:pos x="T2" y="T3"/>
                </a:cxn>
                <a:cxn ang="0">
                  <a:pos x="T4" y="T5"/>
                </a:cxn>
                <a:cxn ang="0">
                  <a:pos x="T6" y="T7"/>
                </a:cxn>
                <a:cxn ang="0">
                  <a:pos x="T8" y="T9"/>
                </a:cxn>
              </a:cxnLst>
              <a:rect l="0" t="0" r="r" b="b"/>
              <a:pathLst>
                <a:path w="4654" h="5191" stroke="0">
                  <a:moveTo>
                    <a:pt x="2700" y="33"/>
                  </a:moveTo>
                  <a:cubicBezTo>
                    <a:pt x="3637" y="201"/>
                    <a:pt x="4386" y="992"/>
                    <a:pt x="4595" y="2011"/>
                  </a:cubicBezTo>
                  <a:lnTo>
                    <a:pt x="2327" y="2595"/>
                  </a:lnTo>
                  <a:close/>
                </a:path>
                <a:path w="4654" h="5191" fill="none">
                  <a:moveTo>
                    <a:pt x="2700" y="33"/>
                  </a:moveTo>
                  <a:cubicBezTo>
                    <a:pt x="3637" y="201"/>
                    <a:pt x="4386" y="992"/>
                    <a:pt x="4595" y="2011"/>
                  </a:cubicBezTo>
                </a:path>
              </a:pathLst>
            </a:custGeom>
            <a:noFill/>
            <a:ln w="57150">
              <a:solidFill>
                <a:schemeClr val="accent1"/>
              </a:solidFill>
              <a:prstDash val="dash"/>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mc:Choice xmlns:p15="http://schemas.microsoft.com/office/powerpoint/2012/main" Requires="p15">
      <p:transition spd="slow" advTm="3000" p14:dur="2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42" presetClass="entr" presetSubtype="0"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750"/>
                                        <p:tgtEl>
                                          <p:spTgt spid="68"/>
                                        </p:tgtEl>
                                      </p:cBhvr>
                                    </p:animEffect>
                                    <p:anim calcmode="lin" valueType="num">
                                      <p:cBhvr>
                                        <p:cTn id="14" dur="750" fill="hold"/>
                                        <p:tgtEl>
                                          <p:spTgt spid="68"/>
                                        </p:tgtEl>
                                        <p:attrNameLst>
                                          <p:attrName>ppt_x</p:attrName>
                                        </p:attrNameLst>
                                      </p:cBhvr>
                                      <p:tavLst>
                                        <p:tav tm="0">
                                          <p:val>
                                            <p:strVal val="#ppt_x"/>
                                          </p:val>
                                        </p:tav>
                                        <p:tav tm="100000">
                                          <p:val>
                                            <p:strVal val="#ppt_x"/>
                                          </p:val>
                                        </p:tav>
                                      </p:tavLst>
                                    </p:anim>
                                    <p:anim calcmode="lin" valueType="num">
                                      <p:cBhvr>
                                        <p:cTn id="15" dur="750" fill="hold"/>
                                        <p:tgtEl>
                                          <p:spTgt spid="6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16" presetClass="entr" presetSubtype="37"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750"/>
                                        <p:tgtEl>
                                          <p:spTgt spid="4"/>
                                        </p:tgtEl>
                                      </p:cBhvr>
                                    </p:animEffect>
                                  </p:childTnLst>
                                </p:cTn>
                              </p:par>
                            </p:childTnLst>
                          </p:cTn>
                        </p:par>
                        <p:par>
                          <p:cTn id="20" fill="hold" nodeType="afterGroup">
                            <p:stCondLst>
                              <p:cond delay="2250"/>
                            </p:stCondLst>
                            <p:childTnLst>
                              <p:par>
                                <p:cTn id="21" presetID="42"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750"/>
                                        <p:tgtEl>
                                          <p:spTgt spid="58"/>
                                        </p:tgtEl>
                                      </p:cBhvr>
                                    </p:animEffect>
                                    <p:anim calcmode="lin" valueType="num">
                                      <p:cBhvr>
                                        <p:cTn id="24" dur="750" fill="hold"/>
                                        <p:tgtEl>
                                          <p:spTgt spid="58"/>
                                        </p:tgtEl>
                                        <p:attrNameLst>
                                          <p:attrName>ppt_x</p:attrName>
                                        </p:attrNameLst>
                                      </p:cBhvr>
                                      <p:tavLst>
                                        <p:tav tm="0">
                                          <p:val>
                                            <p:strVal val="#ppt_x"/>
                                          </p:val>
                                        </p:tav>
                                        <p:tav tm="100000">
                                          <p:val>
                                            <p:strVal val="#ppt_x"/>
                                          </p:val>
                                        </p:tav>
                                      </p:tavLst>
                                    </p:anim>
                                    <p:anim calcmode="lin" valueType="num">
                                      <p:cBhvr>
                                        <p:cTn id="25" dur="750" fill="hold"/>
                                        <p:tgtEl>
                                          <p:spTgt spid="5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750"/>
                                        <p:tgtEl>
                                          <p:spTgt spid="71"/>
                                        </p:tgtEl>
                                      </p:cBhvr>
                                    </p:animEffect>
                                    <p:anim calcmode="lin" valueType="num">
                                      <p:cBhvr>
                                        <p:cTn id="30" dur="750" fill="hold"/>
                                        <p:tgtEl>
                                          <p:spTgt spid="71"/>
                                        </p:tgtEl>
                                        <p:attrNameLst>
                                          <p:attrName>ppt_x</p:attrName>
                                        </p:attrNameLst>
                                      </p:cBhvr>
                                      <p:tavLst>
                                        <p:tav tm="0">
                                          <p:val>
                                            <p:strVal val="#ppt_x"/>
                                          </p:val>
                                        </p:tav>
                                        <p:tav tm="100000">
                                          <p:val>
                                            <p:strVal val="#ppt_x"/>
                                          </p:val>
                                        </p:tav>
                                      </p:tavLst>
                                    </p:anim>
                                    <p:anim calcmode="lin" valueType="num">
                                      <p:cBhvr>
                                        <p:cTn id="31" dur="750" fill="hold"/>
                                        <p:tgtEl>
                                          <p:spTgt spid="71"/>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750"/>
                            </p:stCondLst>
                            <p:childTnLst>
                              <p:par>
                                <p:cTn id="33" presetID="16" presetClass="entr" presetSubtype="37"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85374" y="3251519"/>
            <a:ext cx="2808312" cy="1228967"/>
            <a:chOff x="1778695" y="2636912"/>
            <a:chExt cx="2808312" cy="1228967"/>
          </a:xfrm>
        </p:grpSpPr>
        <p:sp>
          <p:nvSpPr>
            <p:cNvPr id="2" name="文本框 1"/>
            <p:cNvSpPr txBox="1"/>
            <p:nvPr/>
          </p:nvSpPr>
          <p:spPr>
            <a:xfrm>
              <a:off x="1778695" y="2636912"/>
              <a:ext cx="1562972" cy="338554"/>
            </a:xfrm>
            <a:prstGeom prst="rect">
              <a:avLst/>
            </a:prstGeom>
            <a:noFill/>
          </p:spPr>
          <p:txBody>
            <a:bodyPr wrap="square">
              <a:spAutoFit/>
            </a:bodyPr>
            <a:lstStyle/>
            <a:p>
              <a:r>
                <a:rPr lang="zh-CN" altLang="en-US" sz="1600" b="1">
                  <a:solidFill>
                    <a:schemeClr val="bg1"/>
                  </a:solidFill>
                  <a:latin typeface="+mn-lt"/>
                  <a:ea typeface="+mn-ea"/>
                  <a:cs typeface="+mn-ea"/>
                  <a:sym typeface="+mn-lt"/>
                </a:rPr>
                <a:t>输入您的文字</a:t>
              </a:r>
              <a:endParaRPr lang="zh-CN" altLang="en-US" sz="1600" b="1"/>
            </a:p>
          </p:txBody>
        </p:sp>
        <p:sp>
          <p:nvSpPr>
            <p:cNvPr id="3" name="TextBox 53"/>
            <p:cNvSpPr txBox="1"/>
            <p:nvPr/>
          </p:nvSpPr>
          <p:spPr>
            <a:xfrm>
              <a:off x="1778695" y="3034882"/>
              <a:ext cx="2808312"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grpSp>
        <p:nvGrpSpPr>
          <p:cNvPr id="47" name="组合 46"/>
          <p:cNvGrpSpPr/>
          <p:nvPr/>
        </p:nvGrpSpPr>
        <p:grpSpPr>
          <a:xfrm>
            <a:off x="1685374" y="4653136"/>
            <a:ext cx="2808312" cy="1228967"/>
            <a:chOff x="1778695" y="2636912"/>
            <a:chExt cx="2808312" cy="1228967"/>
          </a:xfrm>
        </p:grpSpPr>
        <p:sp>
          <p:nvSpPr>
            <p:cNvPr id="48" name="文本框 47"/>
            <p:cNvSpPr txBox="1"/>
            <p:nvPr/>
          </p:nvSpPr>
          <p:spPr>
            <a:xfrm>
              <a:off x="1778695" y="2636912"/>
              <a:ext cx="1562972" cy="338554"/>
            </a:xfrm>
            <a:prstGeom prst="rect">
              <a:avLst/>
            </a:prstGeom>
            <a:noFill/>
          </p:spPr>
          <p:txBody>
            <a:bodyPr wrap="square">
              <a:spAutoFit/>
            </a:bodyPr>
            <a:lstStyle/>
            <a:p>
              <a:r>
                <a:rPr lang="zh-CN" altLang="en-US" sz="1600" b="1">
                  <a:solidFill>
                    <a:schemeClr val="bg1"/>
                  </a:solidFill>
                  <a:latin typeface="+mn-lt"/>
                  <a:ea typeface="+mn-ea"/>
                  <a:cs typeface="+mn-ea"/>
                  <a:sym typeface="+mn-lt"/>
                </a:rPr>
                <a:t>输入您的文字</a:t>
              </a:r>
              <a:endParaRPr lang="zh-CN" altLang="en-US" sz="1600" b="1"/>
            </a:p>
          </p:txBody>
        </p:sp>
        <p:sp>
          <p:nvSpPr>
            <p:cNvPr id="49" name="TextBox 53"/>
            <p:cNvSpPr txBox="1"/>
            <p:nvPr/>
          </p:nvSpPr>
          <p:spPr>
            <a:xfrm>
              <a:off x="1778695" y="3034882"/>
              <a:ext cx="2808312"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grpSp>
        <p:nvGrpSpPr>
          <p:cNvPr id="53" name="组合 52"/>
          <p:cNvGrpSpPr/>
          <p:nvPr/>
        </p:nvGrpSpPr>
        <p:grpSpPr>
          <a:xfrm>
            <a:off x="1685374" y="1849901"/>
            <a:ext cx="2808312" cy="1228967"/>
            <a:chOff x="1778695" y="2636912"/>
            <a:chExt cx="2808312" cy="1228967"/>
          </a:xfrm>
        </p:grpSpPr>
        <p:sp>
          <p:nvSpPr>
            <p:cNvPr id="54" name="文本框 53"/>
            <p:cNvSpPr txBox="1"/>
            <p:nvPr/>
          </p:nvSpPr>
          <p:spPr>
            <a:xfrm>
              <a:off x="1778695" y="2636912"/>
              <a:ext cx="1562972" cy="338554"/>
            </a:xfrm>
            <a:prstGeom prst="rect">
              <a:avLst/>
            </a:prstGeom>
            <a:noFill/>
          </p:spPr>
          <p:txBody>
            <a:bodyPr wrap="square">
              <a:spAutoFit/>
            </a:bodyPr>
            <a:lstStyle/>
            <a:p>
              <a:r>
                <a:rPr lang="zh-CN" altLang="en-US" sz="1600" b="1">
                  <a:solidFill>
                    <a:schemeClr val="bg1"/>
                  </a:solidFill>
                  <a:latin typeface="+mn-lt"/>
                  <a:ea typeface="+mn-ea"/>
                  <a:cs typeface="+mn-ea"/>
                  <a:sym typeface="+mn-lt"/>
                </a:rPr>
                <a:t>输入您的文字</a:t>
              </a:r>
              <a:endParaRPr lang="zh-CN" altLang="en-US" sz="1600" b="1"/>
            </a:p>
          </p:txBody>
        </p:sp>
        <p:sp>
          <p:nvSpPr>
            <p:cNvPr id="57" name="TextBox 53"/>
            <p:cNvSpPr txBox="1"/>
            <p:nvPr/>
          </p:nvSpPr>
          <p:spPr>
            <a:xfrm>
              <a:off x="1778695" y="3034882"/>
              <a:ext cx="2808312"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grpSp>
        <p:nvGrpSpPr>
          <p:cNvPr id="6" name="组合 5"/>
          <p:cNvGrpSpPr/>
          <p:nvPr/>
        </p:nvGrpSpPr>
        <p:grpSpPr>
          <a:xfrm>
            <a:off x="5955159" y="1883103"/>
            <a:ext cx="5292222" cy="1293710"/>
            <a:chOff x="6855625" y="1909317"/>
            <a:chExt cx="5292222" cy="1293710"/>
          </a:xfrm>
        </p:grpSpPr>
        <p:grpSp>
          <p:nvGrpSpPr>
            <p:cNvPr id="50" name="组合 49"/>
            <p:cNvGrpSpPr/>
            <p:nvPr/>
          </p:nvGrpSpPr>
          <p:grpSpPr>
            <a:xfrm>
              <a:off x="6855625" y="1909317"/>
              <a:ext cx="3504951" cy="1289242"/>
              <a:chOff x="1778695" y="2576637"/>
              <a:chExt cx="3504951" cy="1289242"/>
            </a:xfrm>
          </p:grpSpPr>
          <p:sp>
            <p:nvSpPr>
              <p:cNvPr id="51" name="文本框 50"/>
              <p:cNvSpPr txBox="1"/>
              <p:nvPr/>
            </p:nvSpPr>
            <p:spPr>
              <a:xfrm>
                <a:off x="3720674" y="2576637"/>
                <a:ext cx="1562972" cy="338554"/>
              </a:xfrm>
              <a:prstGeom prst="rect">
                <a:avLst/>
              </a:prstGeom>
              <a:noFill/>
            </p:spPr>
            <p:txBody>
              <a:bodyPr wrap="square">
                <a:spAutoFit/>
              </a:bodyPr>
              <a:lstStyle/>
              <a:p>
                <a:r>
                  <a:rPr lang="zh-CN" altLang="en-US" sz="1600" b="1">
                    <a:solidFill>
                      <a:schemeClr val="bg1"/>
                    </a:solidFill>
                    <a:latin typeface="+mn-lt"/>
                    <a:ea typeface="+mn-ea"/>
                    <a:cs typeface="+mn-ea"/>
                    <a:sym typeface="+mn-lt"/>
                  </a:rPr>
                  <a:t>输入您的文字</a:t>
                </a:r>
                <a:endParaRPr lang="zh-CN" altLang="en-US" sz="1600" b="1"/>
              </a:p>
            </p:txBody>
          </p:sp>
          <p:sp>
            <p:nvSpPr>
              <p:cNvPr id="52" name="TextBox 53"/>
              <p:cNvSpPr txBox="1"/>
              <p:nvPr/>
            </p:nvSpPr>
            <p:spPr>
              <a:xfrm>
                <a:off x="1778695" y="3034882"/>
                <a:ext cx="2808312"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sp>
          <p:nvSpPr>
            <p:cNvPr id="5" name="TextBox 53"/>
            <p:cNvSpPr txBox="1"/>
            <p:nvPr/>
          </p:nvSpPr>
          <p:spPr>
            <a:xfrm>
              <a:off x="9339535" y="2372030"/>
              <a:ext cx="2808312"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lt"/>
                  <a:ea typeface="+mn-ea"/>
                  <a:cs typeface="+mn-ea"/>
                  <a:sym typeface="+mn-lt"/>
                </a:rPr>
                <a:t>请在这里输入您的文字内容请在这里输入您的文字内容请在这里输入您的文字内容</a:t>
              </a:r>
              <a:endParaRPr lang="zh-CN" altLang="en-US" sz="1600">
                <a:solidFill>
                  <a:schemeClr val="bg1"/>
                </a:solidFill>
                <a:latin typeface="+mn-lt"/>
                <a:ea typeface="+mn-ea"/>
                <a:cs typeface="+mn-ea"/>
                <a:sym typeface="+mn-lt"/>
              </a:endParaRPr>
            </a:p>
          </p:txBody>
        </p:sp>
      </p:grpSp>
      <p:pic>
        <p:nvPicPr>
          <p:cNvPr id="13" name="图片 12" descr="图片包含 人, 室内, 桌子, 人们&#10;&#10;描述已自动生成"/>
          <p:cNvPicPr>
            <a:picLocks noChangeAspect="1"/>
          </p:cNvPicPr>
          <p:nvPr/>
        </p:nvPicPr>
        <p:blipFill>
          <a:blip r:embed="rId3">
            <a:extLst>
              <a:ext uri="{28A0092B-C50C-407E-A947-70E740481C1C}">
                <a14:useLocalDpi xmlns:a14="http://schemas.microsoft.com/office/drawing/2010/main" val="0"/>
              </a:ext>
            </a:extLst>
          </a:blip>
          <a:srcRect l="13898" t="8329" b="28592"/>
          <a:stretch>
            <a:fillRect/>
          </a:stretch>
        </p:blipFill>
        <p:spPr>
          <a:xfrm>
            <a:off x="6099175" y="3282449"/>
            <a:ext cx="4907260" cy="2488903"/>
          </a:xfrm>
          <a:prstGeom prst="rect">
            <a:avLst/>
          </a:prstGeom>
        </p:spPr>
      </p:pic>
      <p:grpSp>
        <p:nvGrpSpPr>
          <p:cNvPr id="21" name="组合 20"/>
          <p:cNvGrpSpPr/>
          <p:nvPr/>
        </p:nvGrpSpPr>
        <p:grpSpPr>
          <a:xfrm>
            <a:off x="1127873" y="1883103"/>
            <a:ext cx="488243" cy="3352708"/>
            <a:chOff x="1127873" y="1883103"/>
            <a:chExt cx="488243" cy="3352708"/>
          </a:xfrm>
        </p:grpSpPr>
        <p:cxnSp>
          <p:nvCxnSpPr>
            <p:cNvPr id="18" name="直接连接符 17"/>
            <p:cNvCxnSpPr>
              <a:endCxn id="70" idx="0"/>
            </p:cNvCxnSpPr>
            <p:nvPr/>
          </p:nvCxnSpPr>
          <p:spPr bwMode="auto">
            <a:xfrm>
              <a:off x="1358206" y="2371345"/>
              <a:ext cx="13789" cy="2387373"/>
            </a:xfrm>
            <a:prstGeom prst="line">
              <a:avLst/>
            </a:prstGeom>
            <a:solidFill>
              <a:schemeClr val="accent1"/>
            </a:solidFill>
            <a:ln w="38100" cap="flat" cmpd="sng" algn="ctr">
              <a:solidFill>
                <a:schemeClr val="accent1"/>
              </a:solidFill>
              <a:prstDash val="sysDash"/>
              <a:round/>
              <a:headEnd type="none" w="med" len="med"/>
              <a:tailEnd type="none" w="med" len="med"/>
            </a:ln>
          </p:spPr>
        </p:cxnSp>
        <p:grpSp>
          <p:nvGrpSpPr>
            <p:cNvPr id="16" name="组合 15"/>
            <p:cNvGrpSpPr/>
            <p:nvPr/>
          </p:nvGrpSpPr>
          <p:grpSpPr>
            <a:xfrm>
              <a:off x="1127873" y="1883103"/>
              <a:ext cx="488242" cy="488242"/>
              <a:chOff x="1127874" y="1775057"/>
              <a:chExt cx="488242" cy="488242"/>
            </a:xfrm>
          </p:grpSpPr>
          <p:sp>
            <p:nvSpPr>
              <p:cNvPr id="14" name="椭圆 13"/>
              <p:cNvSpPr/>
              <p:nvPr/>
            </p:nvSpPr>
            <p:spPr bwMode="auto">
              <a:xfrm>
                <a:off x="1127874" y="1775057"/>
                <a:ext cx="488242" cy="48824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文本框 14"/>
              <p:cNvSpPr txBox="1"/>
              <p:nvPr/>
            </p:nvSpPr>
            <p:spPr>
              <a:xfrm>
                <a:off x="1182741" y="1786206"/>
                <a:ext cx="378507" cy="461665"/>
              </a:xfrm>
              <a:prstGeom prst="rect">
                <a:avLst/>
              </a:prstGeom>
              <a:noFill/>
            </p:spPr>
            <p:txBody>
              <a:bodyPr wrap="square" rtlCol="0">
                <a:spAutoFit/>
              </a:bodyPr>
              <a:lstStyle/>
              <a:p>
                <a:r>
                  <a:rPr lang="en-US" altLang="zh-CN" sz="2400" b="1">
                    <a:solidFill>
                      <a:schemeClr val="accent3"/>
                    </a:solidFill>
                  </a:rPr>
                  <a:t>1</a:t>
                </a:r>
                <a:endParaRPr lang="zh-CN" altLang="en-US" sz="2400" b="1">
                  <a:solidFill>
                    <a:schemeClr val="accent3"/>
                  </a:solidFill>
                </a:endParaRPr>
              </a:p>
            </p:txBody>
          </p:sp>
        </p:grpSp>
        <p:grpSp>
          <p:nvGrpSpPr>
            <p:cNvPr id="65" name="组合 64"/>
            <p:cNvGrpSpPr/>
            <p:nvPr/>
          </p:nvGrpSpPr>
          <p:grpSpPr>
            <a:xfrm>
              <a:off x="1127873" y="3345952"/>
              <a:ext cx="488242" cy="488242"/>
              <a:chOff x="1127874" y="1775057"/>
              <a:chExt cx="488242" cy="488242"/>
            </a:xfrm>
          </p:grpSpPr>
          <p:sp>
            <p:nvSpPr>
              <p:cNvPr id="66" name="椭圆 65"/>
              <p:cNvSpPr/>
              <p:nvPr/>
            </p:nvSpPr>
            <p:spPr bwMode="auto">
              <a:xfrm>
                <a:off x="1127874" y="1775057"/>
                <a:ext cx="488242" cy="48824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7" name="文本框 66"/>
              <p:cNvSpPr txBox="1"/>
              <p:nvPr/>
            </p:nvSpPr>
            <p:spPr>
              <a:xfrm>
                <a:off x="1182741" y="1786206"/>
                <a:ext cx="378507" cy="461665"/>
              </a:xfrm>
              <a:prstGeom prst="rect">
                <a:avLst/>
              </a:prstGeom>
              <a:noFill/>
            </p:spPr>
            <p:txBody>
              <a:bodyPr wrap="square" rtlCol="0">
                <a:spAutoFit/>
              </a:bodyPr>
              <a:lstStyle/>
              <a:p>
                <a:r>
                  <a:rPr lang="en-US" altLang="zh-CN" sz="2400" b="1">
                    <a:solidFill>
                      <a:schemeClr val="accent3"/>
                    </a:solidFill>
                  </a:rPr>
                  <a:t>2</a:t>
                </a:r>
                <a:endParaRPr lang="zh-CN" altLang="en-US" sz="2400" b="1">
                  <a:solidFill>
                    <a:schemeClr val="accent3"/>
                  </a:solidFill>
                </a:endParaRPr>
              </a:p>
            </p:txBody>
          </p:sp>
        </p:grpSp>
        <p:grpSp>
          <p:nvGrpSpPr>
            <p:cNvPr id="68" name="组合 67"/>
            <p:cNvGrpSpPr/>
            <p:nvPr/>
          </p:nvGrpSpPr>
          <p:grpSpPr>
            <a:xfrm>
              <a:off x="1127874" y="4747569"/>
              <a:ext cx="488242" cy="488242"/>
              <a:chOff x="1127874" y="1775057"/>
              <a:chExt cx="488242" cy="488242"/>
            </a:xfrm>
          </p:grpSpPr>
          <p:sp>
            <p:nvSpPr>
              <p:cNvPr id="69" name="椭圆 68"/>
              <p:cNvSpPr/>
              <p:nvPr/>
            </p:nvSpPr>
            <p:spPr bwMode="auto">
              <a:xfrm>
                <a:off x="1127874" y="1775057"/>
                <a:ext cx="488242" cy="48824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文本框 69"/>
              <p:cNvSpPr txBox="1"/>
              <p:nvPr/>
            </p:nvSpPr>
            <p:spPr>
              <a:xfrm>
                <a:off x="1182741" y="1786206"/>
                <a:ext cx="378507" cy="461665"/>
              </a:xfrm>
              <a:prstGeom prst="rect">
                <a:avLst/>
              </a:prstGeom>
              <a:noFill/>
            </p:spPr>
            <p:txBody>
              <a:bodyPr wrap="square" rtlCol="0">
                <a:spAutoFit/>
              </a:bodyPr>
              <a:lstStyle/>
              <a:p>
                <a:r>
                  <a:rPr lang="en-US" altLang="zh-CN" sz="2400" b="1">
                    <a:solidFill>
                      <a:schemeClr val="accent3"/>
                    </a:solidFill>
                  </a:rPr>
                  <a:t>3</a:t>
                </a:r>
                <a:endParaRPr lang="zh-CN" altLang="en-US" sz="2400" b="1">
                  <a:solidFill>
                    <a:schemeClr val="accent3"/>
                  </a:solidFill>
                </a:endParaRPr>
              </a:p>
            </p:txBody>
          </p:sp>
        </p:grpSp>
      </p:grpSp>
    </p:spTree>
  </p:cSld>
  <p:clrMapOvr>
    <a:masterClrMapping/>
  </p:clrMapOvr>
  <mc:AlternateContent>
    <mc:Choice xmlns:p15="http://schemas.microsoft.com/office/powerpoint/2012/main" Requires="p15">
      <p:transition spd="slow" advTm="3000" p14:dur="2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nodeType="afterGroup">
                            <p:stCondLst>
                              <p:cond delay="750"/>
                            </p:stCondLst>
                            <p:childTnLst>
                              <p:par>
                                <p:cTn id="9" presetID="16" presetClass="entr" presetSubtype="37"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750"/>
                                        <p:tgtEl>
                                          <p:spTgt spid="13"/>
                                        </p:tgtEl>
                                      </p:cBhvr>
                                    </p:animEffect>
                                  </p:childTnLst>
                                </p:cTn>
                              </p:par>
                            </p:childTnLst>
                          </p:cTn>
                        </p:par>
                        <p:par>
                          <p:cTn id="12" fill="hold" nodeType="afterGroup">
                            <p:stCondLst>
                              <p:cond delay="1500"/>
                            </p:stCondLst>
                            <p:childTnLst>
                              <p:par>
                                <p:cTn id="13" presetID="16" presetClass="entr" presetSubtype="4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Horizontal)">
                                      <p:cBhvr>
                                        <p:cTn id="15" dur="750"/>
                                        <p:tgtEl>
                                          <p:spTgt spid="21"/>
                                        </p:tgtEl>
                                      </p:cBhvr>
                                    </p:animEffect>
                                  </p:childTnLst>
                                </p:cTn>
                              </p:par>
                            </p:childTnLst>
                          </p:cTn>
                        </p:par>
                        <p:par>
                          <p:cTn id="16" fill="hold" nodeType="afterGroup">
                            <p:stCondLst>
                              <p:cond delay="2250"/>
                            </p:stCondLst>
                            <p:childTnLst>
                              <p:par>
                                <p:cTn id="17" presetID="16" presetClass="entr" presetSubtype="42"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outHorizontal)">
                                      <p:cBhvr>
                                        <p:cTn id="19" dur="750"/>
                                        <p:tgtEl>
                                          <p:spTgt spid="53"/>
                                        </p:tgtEl>
                                      </p:cBhvr>
                                    </p:animEffect>
                                  </p:childTnLst>
                                </p:cTn>
                              </p:par>
                            </p:childTnLst>
                          </p:cTn>
                        </p:par>
                        <p:par>
                          <p:cTn id="20" fill="hold" nodeType="afterGroup">
                            <p:stCondLst>
                              <p:cond delay="3000"/>
                            </p:stCondLst>
                            <p:childTnLst>
                              <p:par>
                                <p:cTn id="21" presetID="16" presetClass="entr" presetSubtype="4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Horizontal)">
                                      <p:cBhvr>
                                        <p:cTn id="23" dur="750"/>
                                        <p:tgtEl>
                                          <p:spTgt spid="4"/>
                                        </p:tgtEl>
                                      </p:cBhvr>
                                    </p:animEffect>
                                  </p:childTnLst>
                                </p:cTn>
                              </p:par>
                            </p:childTnLst>
                          </p:cTn>
                        </p:par>
                        <p:par>
                          <p:cTn id="24" fill="hold" nodeType="afterGroup">
                            <p:stCondLst>
                              <p:cond delay="3750"/>
                            </p:stCondLst>
                            <p:childTnLst>
                              <p:par>
                                <p:cTn id="25" presetID="16" presetClass="entr" presetSubtype="42"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outHorizontal)">
                                      <p:cBhvr>
                                        <p:cTn id="2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843621" y="3356992"/>
            <a:ext cx="2810273" cy="1942462"/>
            <a:chOff x="1704726" y="3946584"/>
            <a:chExt cx="2810273" cy="1942462"/>
          </a:xfrm>
        </p:grpSpPr>
        <p:grpSp>
          <p:nvGrpSpPr>
            <p:cNvPr id="16" name="组合 15"/>
            <p:cNvGrpSpPr/>
            <p:nvPr/>
          </p:nvGrpSpPr>
          <p:grpSpPr>
            <a:xfrm>
              <a:off x="1704726" y="3946584"/>
              <a:ext cx="2810273" cy="1942462"/>
              <a:chOff x="1222800" y="4342735"/>
              <a:chExt cx="2810273" cy="1942462"/>
            </a:xfrm>
          </p:grpSpPr>
          <p:sp>
            <p:nvSpPr>
              <p:cNvPr id="55" name="矩形 54"/>
              <p:cNvSpPr/>
              <p:nvPr/>
            </p:nvSpPr>
            <p:spPr>
              <a:xfrm>
                <a:off x="1222800" y="4754906"/>
                <a:ext cx="2810273" cy="15302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50000"/>
                  </a:lnSpc>
                </a:pPr>
                <a:r>
                  <a:rPr lang="zh-CN" altLang="en-US" sz="1600">
                    <a:solidFill>
                      <a:schemeClr val="bg1"/>
                    </a:solidFill>
                    <a:latin typeface="+mn-lt"/>
                    <a:ea typeface="+mn-ea"/>
                    <a:cs typeface="+mn-ea"/>
                    <a:sym typeface="+mn-lt"/>
                  </a:rPr>
                  <a:t>在实际运作中，常常遇到某某问题且有愈发严重的态势，形势倒逼我们不得不进行重视该问题</a:t>
                </a:r>
                <a:endParaRPr lang="zh-CN" altLang="en-US" sz="1600">
                  <a:solidFill>
                    <a:schemeClr val="bg1"/>
                  </a:solidFill>
                  <a:latin typeface="+mn-lt"/>
                  <a:ea typeface="+mn-ea"/>
                  <a:cs typeface="+mn-ea"/>
                  <a:sym typeface="+mn-lt"/>
                </a:endParaRPr>
              </a:p>
            </p:txBody>
          </p:sp>
          <p:sp>
            <p:nvSpPr>
              <p:cNvPr id="11" name="文本框 10"/>
              <p:cNvSpPr txBox="1"/>
              <p:nvPr/>
            </p:nvSpPr>
            <p:spPr>
              <a:xfrm>
                <a:off x="3451227" y="4342735"/>
                <a:ext cx="360040" cy="461665"/>
              </a:xfrm>
              <a:prstGeom prst="rect">
                <a:avLst/>
              </a:prstGeom>
              <a:noFill/>
            </p:spPr>
            <p:txBody>
              <a:bodyPr wrap="square" rtlCol="0">
                <a:spAutoFit/>
              </a:bodyPr>
              <a:lstStyle/>
              <a:p>
                <a:r>
                  <a:rPr lang="en-US" altLang="zh-CN" sz="2400" b="1">
                    <a:solidFill>
                      <a:schemeClr val="accent3"/>
                    </a:solidFill>
                  </a:rPr>
                  <a:t>2</a:t>
                </a:r>
                <a:endParaRPr lang="zh-CN" altLang="en-US" sz="2400" b="1">
                  <a:solidFill>
                    <a:schemeClr val="accent3"/>
                  </a:solidFill>
                </a:endParaRPr>
              </a:p>
            </p:txBody>
          </p:sp>
        </p:grpSp>
        <p:sp>
          <p:nvSpPr>
            <p:cNvPr id="22" name="文本框 21"/>
            <p:cNvSpPr txBox="1"/>
            <p:nvPr/>
          </p:nvSpPr>
          <p:spPr>
            <a:xfrm>
              <a:off x="2293066" y="4022722"/>
              <a:ext cx="1562972" cy="338554"/>
            </a:xfrm>
            <a:prstGeom prst="rect">
              <a:avLst/>
            </a:prstGeom>
            <a:noFill/>
          </p:spPr>
          <p:txBody>
            <a:bodyPr wrap="square">
              <a:spAutoFit/>
            </a:bodyPr>
            <a:lstStyle/>
            <a:p>
              <a:r>
                <a:rPr lang="zh-CN" altLang="en-US" sz="1600" b="1">
                  <a:solidFill>
                    <a:schemeClr val="bg1"/>
                  </a:solidFill>
                  <a:latin typeface="+mn-lt"/>
                  <a:ea typeface="+mn-ea"/>
                  <a:cs typeface="+mn-ea"/>
                  <a:sym typeface="+mn-lt"/>
                </a:rPr>
                <a:t>输入您的文字</a:t>
              </a:r>
              <a:endParaRPr lang="zh-CN" altLang="en-US" sz="1600" b="1"/>
            </a:p>
          </p:txBody>
        </p:sp>
      </p:grpSp>
      <p:grpSp>
        <p:nvGrpSpPr>
          <p:cNvPr id="17" name="组合 16"/>
          <p:cNvGrpSpPr/>
          <p:nvPr/>
        </p:nvGrpSpPr>
        <p:grpSpPr>
          <a:xfrm>
            <a:off x="6880856" y="3330064"/>
            <a:ext cx="2695305" cy="1966293"/>
            <a:chOff x="9020153" y="3961167"/>
            <a:chExt cx="2695305" cy="1966293"/>
          </a:xfrm>
        </p:grpSpPr>
        <p:grpSp>
          <p:nvGrpSpPr>
            <p:cNvPr id="28" name="组合 27"/>
            <p:cNvGrpSpPr/>
            <p:nvPr/>
          </p:nvGrpSpPr>
          <p:grpSpPr>
            <a:xfrm>
              <a:off x="9020153" y="3961167"/>
              <a:ext cx="2695305" cy="1966293"/>
              <a:chOff x="5760028" y="4344115"/>
              <a:chExt cx="2695305" cy="1966293"/>
            </a:xfrm>
          </p:grpSpPr>
          <p:sp>
            <p:nvSpPr>
              <p:cNvPr id="29" name="矩形 28"/>
              <p:cNvSpPr/>
              <p:nvPr/>
            </p:nvSpPr>
            <p:spPr>
              <a:xfrm>
                <a:off x="5760028" y="4780117"/>
                <a:ext cx="2695305" cy="15302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50000"/>
                  </a:lnSpc>
                </a:pPr>
                <a:r>
                  <a:rPr lang="zh-CN" altLang="en-US" sz="1600">
                    <a:solidFill>
                      <a:schemeClr val="bg1"/>
                    </a:solidFill>
                    <a:latin typeface="+mn-lt"/>
                    <a:ea typeface="+mn-ea"/>
                    <a:cs typeface="+mn-ea"/>
                    <a:sym typeface="+mn-lt"/>
                  </a:rPr>
                  <a:t>在实际运作中，常常遇到某某问题且有愈发严重的态势，形势倒逼我们不得不进行重视该问题</a:t>
                </a:r>
                <a:endParaRPr lang="zh-CN" altLang="en-US" sz="1600">
                  <a:solidFill>
                    <a:schemeClr val="bg1"/>
                  </a:solidFill>
                  <a:latin typeface="+mn-lt"/>
                  <a:ea typeface="+mn-ea"/>
                  <a:cs typeface="+mn-ea"/>
                  <a:sym typeface="+mn-lt"/>
                </a:endParaRPr>
              </a:p>
            </p:txBody>
          </p:sp>
          <p:sp>
            <p:nvSpPr>
              <p:cNvPr id="31" name="文本框 30"/>
              <p:cNvSpPr txBox="1"/>
              <p:nvPr/>
            </p:nvSpPr>
            <p:spPr>
              <a:xfrm>
                <a:off x="5895708" y="4344115"/>
                <a:ext cx="360040" cy="461665"/>
              </a:xfrm>
              <a:prstGeom prst="rect">
                <a:avLst/>
              </a:prstGeom>
              <a:noFill/>
            </p:spPr>
            <p:txBody>
              <a:bodyPr wrap="square" rtlCol="0">
                <a:spAutoFit/>
              </a:bodyPr>
              <a:lstStyle/>
              <a:p>
                <a:r>
                  <a:rPr lang="en-US" altLang="zh-CN" sz="2400" b="1">
                    <a:solidFill>
                      <a:schemeClr val="accent3"/>
                    </a:solidFill>
                  </a:rPr>
                  <a:t>4</a:t>
                </a:r>
                <a:endParaRPr lang="zh-CN" altLang="en-US" sz="2400" b="1">
                  <a:solidFill>
                    <a:schemeClr val="accent3"/>
                  </a:solidFill>
                </a:endParaRPr>
              </a:p>
            </p:txBody>
          </p:sp>
        </p:grpSp>
        <p:sp>
          <p:nvSpPr>
            <p:cNvPr id="24" name="文本框 23"/>
            <p:cNvSpPr txBox="1"/>
            <p:nvPr/>
          </p:nvSpPr>
          <p:spPr>
            <a:xfrm>
              <a:off x="9674497" y="4038963"/>
              <a:ext cx="1562972" cy="338554"/>
            </a:xfrm>
            <a:prstGeom prst="rect">
              <a:avLst/>
            </a:prstGeom>
            <a:noFill/>
          </p:spPr>
          <p:txBody>
            <a:bodyPr wrap="square">
              <a:spAutoFit/>
            </a:bodyPr>
            <a:lstStyle/>
            <a:p>
              <a:r>
                <a:rPr lang="zh-CN" altLang="en-US" sz="1600" b="1">
                  <a:solidFill>
                    <a:schemeClr val="bg1"/>
                  </a:solidFill>
                  <a:latin typeface="+mn-lt"/>
                  <a:ea typeface="+mn-ea"/>
                  <a:cs typeface="+mn-ea"/>
                  <a:sym typeface="+mn-lt"/>
                </a:rPr>
                <a:t>输入您的文字</a:t>
              </a:r>
              <a:endParaRPr lang="zh-CN" altLang="en-US" sz="1600" b="1"/>
            </a:p>
          </p:txBody>
        </p:sp>
      </p:grpSp>
      <p:grpSp>
        <p:nvGrpSpPr>
          <p:cNvPr id="59" name="组合 58"/>
          <p:cNvGrpSpPr/>
          <p:nvPr/>
        </p:nvGrpSpPr>
        <p:grpSpPr>
          <a:xfrm>
            <a:off x="1550638" y="2174164"/>
            <a:ext cx="9181080" cy="1368539"/>
            <a:chOff x="1820968" y="1977565"/>
            <a:chExt cx="9181080" cy="1368539"/>
          </a:xfrm>
        </p:grpSpPr>
        <p:grpSp>
          <p:nvGrpSpPr>
            <p:cNvPr id="35" name="组合 34"/>
            <p:cNvGrpSpPr/>
            <p:nvPr/>
          </p:nvGrpSpPr>
          <p:grpSpPr>
            <a:xfrm>
              <a:off x="5749595" y="1989101"/>
              <a:ext cx="5252453" cy="1357003"/>
              <a:chOff x="5749595" y="1989101"/>
              <a:chExt cx="5252453" cy="1357003"/>
            </a:xfrm>
          </p:grpSpPr>
          <p:grpSp>
            <p:nvGrpSpPr>
              <p:cNvPr id="25" name="组合 24"/>
              <p:cNvGrpSpPr/>
              <p:nvPr/>
            </p:nvGrpSpPr>
            <p:grpSpPr>
              <a:xfrm>
                <a:off x="5749595" y="1989101"/>
                <a:ext cx="1333928" cy="1333931"/>
                <a:chOff x="5749595" y="1989101"/>
                <a:chExt cx="1333928" cy="1333931"/>
              </a:xfrm>
            </p:grpSpPr>
            <p:sp>
              <p:nvSpPr>
                <p:cNvPr id="18" name="椭圆 17"/>
                <p:cNvSpPr/>
                <p:nvPr/>
              </p:nvSpPr>
              <p:spPr>
                <a:xfrm>
                  <a:off x="5941780" y="2098393"/>
                  <a:ext cx="949558" cy="949558"/>
                </a:xfrm>
                <a:prstGeom prst="ellipse">
                  <a:avLst/>
                </a:prstGeom>
                <a:solidFill>
                  <a:schemeClr val="accent1"/>
                </a:solidFill>
                <a:ln w="635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latin typeface="微软雅黑“，"/>
                  </a:endParaRPr>
                </a:p>
              </p:txBody>
            </p:sp>
            <p:sp>
              <p:nvSpPr>
                <p:cNvPr id="19" name="空心弧 18"/>
                <p:cNvSpPr/>
                <p:nvPr/>
              </p:nvSpPr>
              <p:spPr>
                <a:xfrm rot="2727077" flipV="1">
                  <a:off x="5749593" y="1989103"/>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6" name="组合 35"/>
              <p:cNvGrpSpPr/>
              <p:nvPr/>
            </p:nvGrpSpPr>
            <p:grpSpPr>
              <a:xfrm>
                <a:off x="9668120" y="1989101"/>
                <a:ext cx="1333928" cy="1333931"/>
                <a:chOff x="5749595" y="1989101"/>
                <a:chExt cx="1333928" cy="1333931"/>
              </a:xfrm>
            </p:grpSpPr>
            <p:sp>
              <p:nvSpPr>
                <p:cNvPr id="37" name="椭圆 36"/>
                <p:cNvSpPr/>
                <p:nvPr/>
              </p:nvSpPr>
              <p:spPr>
                <a:xfrm>
                  <a:off x="5941780" y="2098393"/>
                  <a:ext cx="949558" cy="949558"/>
                </a:xfrm>
                <a:prstGeom prst="ellipse">
                  <a:avLst/>
                </a:prstGeom>
                <a:solidFill>
                  <a:schemeClr val="accent1"/>
                </a:solidFill>
                <a:ln w="635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latin typeface="微软雅黑“，"/>
                  </a:endParaRPr>
                </a:p>
              </p:txBody>
            </p:sp>
            <p:sp>
              <p:nvSpPr>
                <p:cNvPr id="38" name="空心弧 37"/>
                <p:cNvSpPr/>
                <p:nvPr/>
              </p:nvSpPr>
              <p:spPr>
                <a:xfrm rot="2727077" flipV="1">
                  <a:off x="5749593" y="1989103"/>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空心弧 25"/>
              <p:cNvSpPr/>
              <p:nvPr/>
            </p:nvSpPr>
            <p:spPr>
              <a:xfrm rot="18872924">
                <a:off x="7023482" y="2012175"/>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空心弧 26"/>
              <p:cNvSpPr/>
              <p:nvPr/>
            </p:nvSpPr>
            <p:spPr>
              <a:xfrm rot="18872924">
                <a:off x="8400045" y="2012175"/>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5" name="组合 44"/>
            <p:cNvGrpSpPr/>
            <p:nvPr/>
          </p:nvGrpSpPr>
          <p:grpSpPr>
            <a:xfrm flipH="1">
              <a:off x="1820968" y="1977565"/>
              <a:ext cx="3978564" cy="1357003"/>
              <a:chOff x="7023484" y="1989101"/>
              <a:chExt cx="3978564" cy="1357003"/>
            </a:xfrm>
          </p:grpSpPr>
          <p:grpSp>
            <p:nvGrpSpPr>
              <p:cNvPr id="47" name="组合 46"/>
              <p:cNvGrpSpPr/>
              <p:nvPr/>
            </p:nvGrpSpPr>
            <p:grpSpPr>
              <a:xfrm>
                <a:off x="9668120" y="1989101"/>
                <a:ext cx="1333928" cy="1333931"/>
                <a:chOff x="5749595" y="1989101"/>
                <a:chExt cx="1333928" cy="1333931"/>
              </a:xfrm>
            </p:grpSpPr>
            <p:sp>
              <p:nvSpPr>
                <p:cNvPr id="50" name="椭圆 49"/>
                <p:cNvSpPr/>
                <p:nvPr/>
              </p:nvSpPr>
              <p:spPr>
                <a:xfrm>
                  <a:off x="5941780" y="2098393"/>
                  <a:ext cx="949558" cy="949558"/>
                </a:xfrm>
                <a:prstGeom prst="ellipse">
                  <a:avLst/>
                </a:prstGeom>
                <a:solidFill>
                  <a:schemeClr val="accent1"/>
                </a:solidFill>
                <a:ln w="635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latin typeface="微软雅黑“，"/>
                  </a:endParaRPr>
                </a:p>
              </p:txBody>
            </p:sp>
            <p:sp>
              <p:nvSpPr>
                <p:cNvPr id="51" name="空心弧 50"/>
                <p:cNvSpPr/>
                <p:nvPr/>
              </p:nvSpPr>
              <p:spPr>
                <a:xfrm rot="2727077" flipV="1">
                  <a:off x="5749593" y="1989103"/>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8" name="空心弧 47"/>
              <p:cNvSpPr/>
              <p:nvPr/>
            </p:nvSpPr>
            <p:spPr>
              <a:xfrm rot="18872924">
                <a:off x="7023482" y="2012175"/>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空心弧 48"/>
              <p:cNvSpPr/>
              <p:nvPr/>
            </p:nvSpPr>
            <p:spPr>
              <a:xfrm rot="18872924">
                <a:off x="8400045" y="2012175"/>
                <a:ext cx="1333931" cy="1333928"/>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40" name="图形 39" descr="文件夹搜索"/>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2113824" y="2204346"/>
              <a:ext cx="748219" cy="748219"/>
            </a:xfrm>
            <a:prstGeom prst="rect">
              <a:avLst/>
            </a:prstGeom>
          </p:spPr>
        </p:pic>
        <p:pic>
          <p:nvPicPr>
            <p:cNvPr id="42" name="图形 41" descr="放大"/>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6035553" y="2152720"/>
              <a:ext cx="748219" cy="748219"/>
            </a:xfrm>
            <a:prstGeom prst="rect">
              <a:avLst/>
            </a:prstGeom>
          </p:spPr>
        </p:pic>
        <p:pic>
          <p:nvPicPr>
            <p:cNvPr id="43" name="图形 42" descr="地球"/>
            <p:cNvPicPr>
              <a:picLocks noChangeAspect="1"/>
            </p:cNvPicPr>
            <p:nvPr/>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p:blipFill>
          <p:spPr>
            <a:xfrm>
              <a:off x="9960973" y="2216810"/>
              <a:ext cx="748219" cy="748219"/>
            </a:xfrm>
            <a:prstGeom prst="rect">
              <a:avLst/>
            </a:prstGeom>
          </p:spPr>
        </p:pic>
      </p:grpSp>
    </p:spTree>
  </p:cSld>
  <p:clrMapOvr>
    <a:masterClrMapping/>
  </p:clrMapOvr>
  <mc:AlternateContent>
    <mc:Choice xmlns:p15="http://schemas.microsoft.com/office/powerpoint/2012/main" Requires="p15">
      <p:transition spd="slow" advTm="3000" p14:dur="2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750"/>
                                        <p:tgtEl>
                                          <p:spTgt spid="59"/>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2637893" y="457246"/>
            <a:ext cx="6922564" cy="1336584"/>
          </a:xfrm>
          <a:prstGeom prst="rect">
            <a:avLst/>
          </a:prstGeom>
          <a:noFill/>
          <a:ln>
            <a:solidFill>
              <a:schemeClr val="bg1"/>
            </a:solidFill>
          </a:ln>
        </p:spPr>
        <p:txBody>
          <a:bodyPr wrap="square">
            <a:spAutoFit/>
          </a:bodyPr>
          <a:lstStyle>
            <a:defPPr>
              <a:defRPr lang="zh-CN"/>
            </a:defPPr>
            <a:lvl1pPr algn="ctr">
              <a:lnSpc>
                <a:spcPct val="150000"/>
              </a:lnSpc>
              <a:defRPr sz="6000" b="1">
                <a:ln w="19050">
                  <a:solidFill>
                    <a:srgbClr val="2F3262"/>
                  </a:solidFill>
                </a:ln>
                <a:solidFill>
                  <a:srgbClr val="2F3262"/>
                </a:solidFill>
                <a:latin typeface="+mn-lt"/>
                <a:ea typeface="+mn-ea"/>
              </a:defRPr>
            </a:lvl1pPr>
          </a:lstStyle>
          <a:p>
            <a:r>
              <a:rPr lang="en-US" altLang="zh-CN"/>
              <a:t>02 </a:t>
            </a:r>
            <a:r>
              <a:rPr lang="zh-CN" altLang="en-US"/>
              <a:t>成功项目展示</a:t>
            </a:r>
            <a:endParaRPr lang="zh-CN" altLang="en-US"/>
          </a:p>
        </p:txBody>
      </p:sp>
    </p:spTree>
  </p:cSld>
  <p:clrMapOvr>
    <a:masterClrMapping/>
  </p:clrMapOvr>
  <mc:AlternateContent>
    <mc:Choice xmlns:p14="http://schemas.microsoft.com/office/powerpoint/2010/main" Requires="p14">
      <p:transition spd="slow" advTm="3000" p14:dur="8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组合 12"/>
          <p:cNvGrpSpPr/>
          <p:nvPr/>
        </p:nvGrpSpPr>
        <p:grpSpPr>
          <a:xfrm>
            <a:off x="986117" y="1730901"/>
            <a:ext cx="5390764" cy="1200814"/>
            <a:chOff x="1726526" y="1747597"/>
            <a:chExt cx="5390764" cy="1200814"/>
          </a:xfrm>
        </p:grpSpPr>
        <p:grpSp>
          <p:nvGrpSpPr>
            <p:cNvPr id="38" name="组合 37"/>
            <p:cNvGrpSpPr/>
            <p:nvPr/>
          </p:nvGrpSpPr>
          <p:grpSpPr>
            <a:xfrm>
              <a:off x="1726526" y="1747597"/>
              <a:ext cx="5390764" cy="1190740"/>
              <a:chOff x="991098" y="1937241"/>
              <a:chExt cx="5390764" cy="1190740"/>
            </a:xfrm>
          </p:grpSpPr>
          <p:grpSp>
            <p:nvGrpSpPr>
              <p:cNvPr id="39" name="组合 38"/>
              <p:cNvGrpSpPr/>
              <p:nvPr/>
            </p:nvGrpSpPr>
            <p:grpSpPr>
              <a:xfrm>
                <a:off x="991098" y="1937241"/>
                <a:ext cx="2644266" cy="1190740"/>
                <a:chOff x="8979879" y="3265670"/>
                <a:chExt cx="2644266" cy="1190740"/>
              </a:xfrm>
            </p:grpSpPr>
            <p:sp>
              <p:nvSpPr>
                <p:cNvPr id="41" name="矩形 40"/>
                <p:cNvSpPr/>
                <p:nvPr/>
              </p:nvSpPr>
              <p:spPr>
                <a:xfrm>
                  <a:off x="8979879" y="3265670"/>
                  <a:ext cx="2031398" cy="338554"/>
                </a:xfrm>
                <a:prstGeom prst="rect">
                  <a:avLst/>
                </a:prstGeom>
              </p:spPr>
              <p:txBody>
                <a:bodyPr wrap="square">
                  <a:spAutoFit/>
                </a:bodyPr>
                <a:lstStyle/>
                <a:p>
                  <a:r>
                    <a:rPr lang="zh-CN" altLang="en-US" sz="1600" b="1">
                      <a:solidFill>
                        <a:schemeClr val="bg1"/>
                      </a:solidFill>
                      <a:latin typeface="+mn-lt"/>
                      <a:ea typeface="+mn-ea"/>
                      <a:cs typeface="+mn-ea"/>
                      <a:sym typeface="+mn-lt"/>
                    </a:rPr>
                    <a:t>工作亮点</a:t>
                  </a:r>
                  <a:endParaRPr lang="zh-CN" altLang="en-US" sz="1600" b="1">
                    <a:solidFill>
                      <a:schemeClr val="bg1"/>
                    </a:solidFill>
                    <a:latin typeface="+mn-lt"/>
                    <a:ea typeface="+mn-ea"/>
                    <a:cs typeface="+mn-ea"/>
                    <a:sym typeface="+mn-lt"/>
                  </a:endParaRPr>
                </a:p>
              </p:txBody>
            </p:sp>
            <p:sp>
              <p:nvSpPr>
                <p:cNvPr id="43"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40" name="TextBox 15"/>
              <p:cNvSpPr txBox="1"/>
              <p:nvPr/>
            </p:nvSpPr>
            <p:spPr>
              <a:xfrm>
                <a:off x="3737596" y="2106518"/>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12" name="组合 11"/>
            <p:cNvGrpSpPr/>
            <p:nvPr/>
          </p:nvGrpSpPr>
          <p:grpSpPr>
            <a:xfrm>
              <a:off x="1788475" y="1845163"/>
              <a:ext cx="5266308" cy="1103248"/>
              <a:chOff x="1850703" y="1845163"/>
              <a:chExt cx="5266308" cy="1103248"/>
            </a:xfrm>
          </p:grpSpPr>
          <p:sp>
            <p:nvSpPr>
              <p:cNvPr id="7" name="椭圆 6"/>
              <p:cNvSpPr/>
              <p:nvPr/>
            </p:nvSpPr>
            <p:spPr bwMode="auto">
              <a:xfrm>
                <a:off x="2792246" y="1845163"/>
                <a:ext cx="143421" cy="143421"/>
              </a:xfrm>
              <a:prstGeom prst="ellipse">
                <a:avLst/>
              </a:prstGeom>
              <a:solidFill>
                <a:schemeClr val="accent1"/>
              </a:solidFill>
              <a:ln w="9525" cap="flat" cmpd="sng" algn="ctr">
                <a:solidFill>
                  <a:srgbClr val="FFFF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80" name="直接连接符 79"/>
              <p:cNvCxnSpPr/>
              <p:nvPr/>
            </p:nvCxnSpPr>
            <p:spPr bwMode="auto">
              <a:xfrm flipH="1" flipV="1">
                <a:off x="3002831" y="1916874"/>
                <a:ext cx="4114180" cy="14392"/>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81" name="直接连接符 80"/>
              <p:cNvCxnSpPr/>
              <p:nvPr/>
            </p:nvCxnSpPr>
            <p:spPr bwMode="auto">
              <a:xfrm flipH="1">
                <a:off x="1850703" y="2948411"/>
                <a:ext cx="5266308" cy="0"/>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82" name="直接连接符 81"/>
              <p:cNvCxnSpPr/>
              <p:nvPr/>
            </p:nvCxnSpPr>
            <p:spPr bwMode="auto">
              <a:xfrm flipH="1" flipV="1">
                <a:off x="7097266" y="1931873"/>
                <a:ext cx="0" cy="1016538"/>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grpSp>
        <p:nvGrpSpPr>
          <p:cNvPr id="15" name="组合 14"/>
          <p:cNvGrpSpPr/>
          <p:nvPr/>
        </p:nvGrpSpPr>
        <p:grpSpPr>
          <a:xfrm>
            <a:off x="985838" y="4629244"/>
            <a:ext cx="5390764" cy="1190740"/>
            <a:chOff x="1726247" y="4645940"/>
            <a:chExt cx="5390764" cy="1190740"/>
          </a:xfrm>
        </p:grpSpPr>
        <p:grpSp>
          <p:nvGrpSpPr>
            <p:cNvPr id="60" name="组合 59"/>
            <p:cNvGrpSpPr/>
            <p:nvPr/>
          </p:nvGrpSpPr>
          <p:grpSpPr>
            <a:xfrm>
              <a:off x="1726247" y="4645940"/>
              <a:ext cx="5390764" cy="1190740"/>
              <a:chOff x="991098" y="1937241"/>
              <a:chExt cx="5390764" cy="1190740"/>
            </a:xfrm>
          </p:grpSpPr>
          <p:grpSp>
            <p:nvGrpSpPr>
              <p:cNvPr id="65" name="组合 64"/>
              <p:cNvGrpSpPr/>
              <p:nvPr/>
            </p:nvGrpSpPr>
            <p:grpSpPr>
              <a:xfrm>
                <a:off x="991098" y="1937241"/>
                <a:ext cx="2644266" cy="1190740"/>
                <a:chOff x="8979879" y="3265670"/>
                <a:chExt cx="2644266" cy="1190740"/>
              </a:xfrm>
            </p:grpSpPr>
            <p:sp>
              <p:nvSpPr>
                <p:cNvPr id="69" name="矩形 68"/>
                <p:cNvSpPr/>
                <p:nvPr/>
              </p:nvSpPr>
              <p:spPr>
                <a:xfrm>
                  <a:off x="8979879" y="3265670"/>
                  <a:ext cx="2031398" cy="338554"/>
                </a:xfrm>
                <a:prstGeom prst="rect">
                  <a:avLst/>
                </a:prstGeom>
              </p:spPr>
              <p:txBody>
                <a:bodyPr wrap="square">
                  <a:spAutoFit/>
                </a:bodyPr>
                <a:lstStyle/>
                <a:p>
                  <a:r>
                    <a:rPr lang="zh-CN" altLang="en-US" sz="1600" b="1">
                      <a:solidFill>
                        <a:schemeClr val="bg1"/>
                      </a:solidFill>
                      <a:latin typeface="+mn-lt"/>
                      <a:ea typeface="+mn-ea"/>
                      <a:cs typeface="+mn-ea"/>
                      <a:sym typeface="+mn-lt"/>
                    </a:rPr>
                    <a:t>工作亮点</a:t>
                  </a:r>
                  <a:endParaRPr lang="zh-CN" altLang="en-US" sz="1600" b="1">
                    <a:solidFill>
                      <a:schemeClr val="bg1"/>
                    </a:solidFill>
                    <a:latin typeface="+mn-lt"/>
                    <a:ea typeface="+mn-ea"/>
                    <a:cs typeface="+mn-ea"/>
                    <a:sym typeface="+mn-lt"/>
                  </a:endParaRPr>
                </a:p>
              </p:txBody>
            </p:sp>
            <p:sp>
              <p:nvSpPr>
                <p:cNvPr id="71"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67" name="TextBox 15"/>
              <p:cNvSpPr txBox="1"/>
              <p:nvPr/>
            </p:nvSpPr>
            <p:spPr>
              <a:xfrm>
                <a:off x="3737596" y="2106518"/>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83" name="组合 82"/>
            <p:cNvGrpSpPr/>
            <p:nvPr/>
          </p:nvGrpSpPr>
          <p:grpSpPr>
            <a:xfrm>
              <a:off x="1788475" y="4733432"/>
              <a:ext cx="5266308" cy="1103248"/>
              <a:chOff x="1850703" y="1845163"/>
              <a:chExt cx="5266308" cy="1103248"/>
            </a:xfrm>
          </p:grpSpPr>
          <p:sp>
            <p:nvSpPr>
              <p:cNvPr id="84" name="椭圆 83"/>
              <p:cNvSpPr/>
              <p:nvPr/>
            </p:nvSpPr>
            <p:spPr bwMode="auto">
              <a:xfrm>
                <a:off x="2792246" y="1845163"/>
                <a:ext cx="143421" cy="143421"/>
              </a:xfrm>
              <a:prstGeom prst="ellipse">
                <a:avLst/>
              </a:prstGeom>
              <a:solidFill>
                <a:schemeClr val="accent1"/>
              </a:solidFill>
              <a:ln w="9525" cap="flat" cmpd="sng" algn="ctr">
                <a:solidFill>
                  <a:srgbClr val="FFFF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85" name="直接连接符 84"/>
              <p:cNvCxnSpPr/>
              <p:nvPr/>
            </p:nvCxnSpPr>
            <p:spPr bwMode="auto">
              <a:xfrm flipH="1" flipV="1">
                <a:off x="3002831" y="1916874"/>
                <a:ext cx="4114180" cy="14392"/>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86" name="直接连接符 85"/>
              <p:cNvCxnSpPr/>
              <p:nvPr/>
            </p:nvCxnSpPr>
            <p:spPr bwMode="auto">
              <a:xfrm flipH="1">
                <a:off x="1850703" y="2948411"/>
                <a:ext cx="5266308" cy="0"/>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87" name="直接连接符 86"/>
              <p:cNvCxnSpPr/>
              <p:nvPr/>
            </p:nvCxnSpPr>
            <p:spPr bwMode="auto">
              <a:xfrm flipH="1" flipV="1">
                <a:off x="7097266" y="1931873"/>
                <a:ext cx="0" cy="1016538"/>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grpSp>
        <p:nvGrpSpPr>
          <p:cNvPr id="14" name="组合 13"/>
          <p:cNvGrpSpPr/>
          <p:nvPr/>
        </p:nvGrpSpPr>
        <p:grpSpPr>
          <a:xfrm>
            <a:off x="985838" y="3180072"/>
            <a:ext cx="5390764" cy="1190740"/>
            <a:chOff x="1726247" y="3196768"/>
            <a:chExt cx="5390764" cy="1190740"/>
          </a:xfrm>
        </p:grpSpPr>
        <p:grpSp>
          <p:nvGrpSpPr>
            <p:cNvPr id="47" name="组合 46"/>
            <p:cNvGrpSpPr/>
            <p:nvPr/>
          </p:nvGrpSpPr>
          <p:grpSpPr>
            <a:xfrm>
              <a:off x="1726247" y="3196768"/>
              <a:ext cx="5390764" cy="1190740"/>
              <a:chOff x="991098" y="1937241"/>
              <a:chExt cx="5390764" cy="1190740"/>
            </a:xfrm>
          </p:grpSpPr>
          <p:grpSp>
            <p:nvGrpSpPr>
              <p:cNvPr id="48" name="组合 47"/>
              <p:cNvGrpSpPr/>
              <p:nvPr/>
            </p:nvGrpSpPr>
            <p:grpSpPr>
              <a:xfrm>
                <a:off x="991098" y="1937241"/>
                <a:ext cx="2644266" cy="1190740"/>
                <a:chOff x="8979879" y="3265670"/>
                <a:chExt cx="2644266" cy="1190740"/>
              </a:xfrm>
            </p:grpSpPr>
            <p:sp>
              <p:nvSpPr>
                <p:cNvPr id="57" name="矩形 56"/>
                <p:cNvSpPr/>
                <p:nvPr/>
              </p:nvSpPr>
              <p:spPr>
                <a:xfrm>
                  <a:off x="8979879" y="3265670"/>
                  <a:ext cx="2031398" cy="338554"/>
                </a:xfrm>
                <a:prstGeom prst="rect">
                  <a:avLst/>
                </a:prstGeom>
              </p:spPr>
              <p:txBody>
                <a:bodyPr wrap="square">
                  <a:spAutoFit/>
                </a:bodyPr>
                <a:lstStyle/>
                <a:p>
                  <a:r>
                    <a:rPr lang="zh-CN" altLang="en-US" sz="1600" b="1">
                      <a:solidFill>
                        <a:schemeClr val="bg1"/>
                      </a:solidFill>
                      <a:latin typeface="+mn-lt"/>
                      <a:ea typeface="+mn-ea"/>
                      <a:cs typeface="+mn-ea"/>
                      <a:sym typeface="+mn-lt"/>
                    </a:rPr>
                    <a:t>工作亮点</a:t>
                  </a:r>
                  <a:endParaRPr lang="zh-CN" altLang="en-US" sz="1600" b="1">
                    <a:solidFill>
                      <a:schemeClr val="bg1"/>
                    </a:solidFill>
                    <a:latin typeface="+mn-lt"/>
                    <a:ea typeface="+mn-ea"/>
                    <a:cs typeface="+mn-ea"/>
                    <a:sym typeface="+mn-lt"/>
                  </a:endParaRPr>
                </a:p>
              </p:txBody>
            </p:sp>
            <p:sp>
              <p:nvSpPr>
                <p:cNvPr id="58" name="TextBox 15"/>
                <p:cNvSpPr txBox="1"/>
                <p:nvPr/>
              </p:nvSpPr>
              <p:spPr>
                <a:xfrm>
                  <a:off x="8979879" y="3449339"/>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sp>
            <p:nvSpPr>
              <p:cNvPr id="49" name="TextBox 15"/>
              <p:cNvSpPr txBox="1"/>
              <p:nvPr/>
            </p:nvSpPr>
            <p:spPr>
              <a:xfrm>
                <a:off x="3737596" y="2106518"/>
                <a:ext cx="2644266" cy="1007071"/>
              </a:xfrm>
              <a:prstGeom prst="rect">
                <a:avLst/>
              </a:prstGeom>
              <a:noFill/>
            </p:spPr>
            <p:txBody>
              <a:bodyPr wrap="square" rtlCol="0">
                <a:spAutoFit/>
              </a:bodyPr>
              <a:lstStyle/>
              <a:p>
                <a:pPr>
                  <a:lnSpc>
                    <a:spcPct val="200000"/>
                  </a:lnSpc>
                </a:pPr>
                <a:r>
                  <a:rPr lang="zh-CN" altLang="en-US" sz="1600">
                    <a:solidFill>
                      <a:schemeClr val="bg1"/>
                    </a:solidFill>
                    <a:latin typeface="+mn-lt"/>
                    <a:ea typeface="+mn-ea"/>
                    <a:cs typeface="+mn-ea"/>
                    <a:sym typeface="+mn-lt"/>
                  </a:rPr>
                  <a:t>请在这里输入段落文本内容请在这里输入段落文本内容</a:t>
                </a:r>
                <a:endParaRPr lang="zh-CN" altLang="en-US" sz="1600">
                  <a:solidFill>
                    <a:schemeClr val="bg1"/>
                  </a:solidFill>
                  <a:latin typeface="+mn-lt"/>
                  <a:ea typeface="+mn-ea"/>
                  <a:cs typeface="+mn-ea"/>
                  <a:sym typeface="+mn-lt"/>
                </a:endParaRPr>
              </a:p>
            </p:txBody>
          </p:sp>
        </p:grpSp>
        <p:grpSp>
          <p:nvGrpSpPr>
            <p:cNvPr id="88" name="组合 87"/>
            <p:cNvGrpSpPr/>
            <p:nvPr/>
          </p:nvGrpSpPr>
          <p:grpSpPr>
            <a:xfrm>
              <a:off x="1788475" y="3277678"/>
              <a:ext cx="5266308" cy="1103248"/>
              <a:chOff x="1850703" y="1845163"/>
              <a:chExt cx="5266308" cy="1103248"/>
            </a:xfrm>
          </p:grpSpPr>
          <p:sp>
            <p:nvSpPr>
              <p:cNvPr id="89" name="椭圆 88"/>
              <p:cNvSpPr/>
              <p:nvPr/>
            </p:nvSpPr>
            <p:spPr bwMode="auto">
              <a:xfrm>
                <a:off x="2792246" y="1845163"/>
                <a:ext cx="143421" cy="143421"/>
              </a:xfrm>
              <a:prstGeom prst="ellipse">
                <a:avLst/>
              </a:prstGeom>
              <a:solidFill>
                <a:schemeClr val="accent1"/>
              </a:solidFill>
              <a:ln w="9525" cap="flat" cmpd="sng" algn="ctr">
                <a:solidFill>
                  <a:srgbClr val="FFFF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90" name="直接连接符 89"/>
              <p:cNvCxnSpPr/>
              <p:nvPr/>
            </p:nvCxnSpPr>
            <p:spPr bwMode="auto">
              <a:xfrm flipH="1" flipV="1">
                <a:off x="3002831" y="1916874"/>
                <a:ext cx="4114180" cy="14392"/>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91" name="直接连接符 90"/>
              <p:cNvCxnSpPr/>
              <p:nvPr/>
            </p:nvCxnSpPr>
            <p:spPr bwMode="auto">
              <a:xfrm flipH="1">
                <a:off x="1850703" y="2948411"/>
                <a:ext cx="5266308" cy="0"/>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92" name="直接连接符 91"/>
              <p:cNvCxnSpPr/>
              <p:nvPr/>
            </p:nvCxnSpPr>
            <p:spPr bwMode="auto">
              <a:xfrm flipH="1" flipV="1">
                <a:off x="7097266" y="1931873"/>
                <a:ext cx="0" cy="1016538"/>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pic>
        <p:nvPicPr>
          <p:cNvPr id="18" name="图片 17" descr="图片包含 人, 男人, 看着, 女人&#10;&#10;描述已自动生成"/>
          <p:cNvPicPr>
            <a:picLocks noChangeAspect="1"/>
          </p:cNvPicPr>
          <p:nvPr/>
        </p:nvPicPr>
        <p:blipFill>
          <a:blip r:embed="rId3">
            <a:extLst>
              <a:ext uri="{28A0092B-C50C-407E-A947-70E740481C1C}">
                <a14:useLocalDpi xmlns:a14="http://schemas.microsoft.com/office/drawing/2010/main" val="0"/>
              </a:ext>
            </a:extLst>
          </a:blip>
          <a:srcRect r="21883"/>
          <a:stretch>
            <a:fillRect/>
          </a:stretch>
        </p:blipFill>
        <p:spPr>
          <a:xfrm>
            <a:off x="6733397" y="1920223"/>
            <a:ext cx="4807796" cy="3881418"/>
          </a:xfrm>
          <a:prstGeom prst="rect">
            <a:avLst/>
          </a:prstGeom>
        </p:spPr>
      </p:pic>
    </p:spTree>
  </p:cSld>
  <p:clrMapOvr>
    <a:masterClrMapping/>
  </p:clrMapOvr>
  <mc:AlternateContent>
    <mc:Choice xmlns:p15="http://schemas.microsoft.com/office/powerpoint/2012/main" Requires="p15">
      <p:transition spd="slow" advTm="3000" p14:dur="125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750"/>
                                        <p:tgtEl>
                                          <p:spTgt spid="18"/>
                                        </p:tgtEl>
                                      </p:cBhvr>
                                    </p:animEffect>
                                  </p:childTnLst>
                                </p:cTn>
                              </p:par>
                            </p:childTnLst>
                          </p:cTn>
                        </p:par>
                        <p:par>
                          <p:cTn id="8" fill="hold" nodeType="afterGroup">
                            <p:stCondLst>
                              <p:cond delay="75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750"/>
                                        <p:tgtEl>
                                          <p:spTgt spid="13"/>
                                        </p:tgtEl>
                                      </p:cBhvr>
                                    </p:animEffect>
                                  </p:childTnLst>
                                </p:cTn>
                              </p:par>
                            </p:childTnLst>
                          </p:cTn>
                        </p:par>
                        <p:par>
                          <p:cTn id="12" fill="hold" nodeType="afterGroup">
                            <p:stCondLst>
                              <p:cond delay="15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750"/>
                                        <p:tgtEl>
                                          <p:spTgt spid="14"/>
                                        </p:tgtEl>
                                      </p:cBhvr>
                                    </p:animEffect>
                                  </p:childTnLst>
                                </p:cTn>
                              </p:par>
                            </p:childTnLst>
                          </p:cTn>
                        </p:par>
                        <p:par>
                          <p:cTn id="16" fill="hold" nodeType="afterGroup">
                            <p:stCondLst>
                              <p:cond delay="2250"/>
                            </p:stCondLst>
                            <p:childTnLst>
                              <p:par>
                                <p:cTn id="17" presetID="16" presetClass="entr" presetSubtype="2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9387D26-BF33-4315-A8B9-E9F661D30D6C"/>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2_默认设计模板">
  <a:themeElements>
    <a:clrScheme name="自定义 613">
      <a:dk1>
        <a:srgbClr val="2F3262"/>
      </a:dk1>
      <a:lt1>
        <a:srgbClr val="161615"/>
      </a:lt1>
      <a:dk2>
        <a:srgbClr val="161615"/>
      </a:dk2>
      <a:lt2>
        <a:srgbClr val="161615"/>
      </a:lt2>
      <a:accent1>
        <a:srgbClr val="2F3262"/>
      </a:accent1>
      <a:accent2>
        <a:srgbClr val="8C8C87"/>
      </a:accent2>
      <a:accent3>
        <a:srgbClr val="FFFFFF"/>
      </a:accent3>
      <a:accent4>
        <a:srgbClr val="2F3262"/>
      </a:accent4>
      <a:accent5>
        <a:srgbClr val="2F3262"/>
      </a:accent5>
      <a:accent6>
        <a:srgbClr val="161615"/>
      </a:accent6>
      <a:hlink>
        <a:srgbClr val="C00000"/>
      </a:hlink>
      <a:folHlink>
        <a:srgbClr val="DEDEDD"/>
      </a:folHlink>
    </a:clrScheme>
    <a:fontScheme name="01isc0cc">
      <a:majorFont>
        <a:latin typeface="Adobe Arabic"/>
        <a:ea typeface="微软雅黑"/>
        <a:cs typeface="Arial"/>
      </a:majorFont>
      <a:minorFont>
        <a:latin typeface="Adobe Arabic"/>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自定义 423">
      <a:dk1>
        <a:sysClr val="windowText" lastClr="000000"/>
      </a:dk1>
      <a:lt1>
        <a:sysClr val="window" lastClr="FFFFFF"/>
      </a:lt1>
      <a:dk2>
        <a:srgbClr val="44546A"/>
      </a:dk2>
      <a:lt2>
        <a:srgbClr val="E7E6E6"/>
      </a:lt2>
      <a:accent1>
        <a:srgbClr val="20365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194</Paragraphs>
  <Slides>27</Slides>
  <Notes>19</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Adobe Arabic</vt:lpstr>
      <vt:lpstr>微软雅黑</vt:lpstr>
      <vt:lpstr>宋体</vt:lpstr>
      <vt:lpstr>汉仪雅酷黑 75W</vt:lpstr>
      <vt:lpstr>仿宋_GB2312</vt:lpstr>
      <vt:lpstr>等线 Light</vt:lpstr>
      <vt:lpstr>等线</vt:lpstr>
      <vt:lpstr>Calibri</vt:lpstr>
      <vt:lpstr>微软雅黑“，</vt:lpstr>
      <vt:lpstr>Meiryo</vt:lpstr>
      <vt:lpstr>Wingdings</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1031</cp:revision>
  <dcterms:created xsi:type="dcterms:W3CDTF">2013-01-25T01:44:00Z</dcterms:created>
  <dcterms:modified xsi:type="dcterms:W3CDTF">2023-05-08T04:23:19Z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