
<file path=[Content_Types].xml><?xml version="1.0" encoding="utf-8"?>
<Types xmlns="http://schemas.openxmlformats.org/package/2006/content-types">
  <Default Extension="dat" ContentType="application/unknown"/>
  <Default Extension="rels" ContentType="application/vnd.openxmlformats-package.relationships+xml"/>
  <Default Extension="xml" ContentType="application/xml"/>
  <Default Extension="jpeg" ContentType="image/jpeg"/>
  <Default Extension="png" ContentType="image/png"/>
  <Default Extension="mp3" ContentType="audio/mp3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3.4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  <p:sldMasterId id="2147483671" r:id="rId2"/>
  </p:sldMasterIdLst>
  <p:notesMasterIdLst>
    <p:notesMasterId r:id="rId3"/>
  </p:notesMasterIdLst>
  <p:sldIdLst>
    <p:sldId id="301" r:id="rId4"/>
    <p:sldId id="302" r:id="rId5"/>
    <p:sldId id="303" r:id="rId6"/>
    <p:sldId id="282" r:id="rId7"/>
    <p:sldId id="304" r:id="rId8"/>
    <p:sldId id="286" r:id="rId9"/>
    <p:sldId id="316" r:id="rId10"/>
    <p:sldId id="319" r:id="rId11"/>
    <p:sldId id="280" r:id="rId12"/>
    <p:sldId id="310" r:id="rId13"/>
    <p:sldId id="290" r:id="rId14"/>
    <p:sldId id="321" r:id="rId15"/>
    <p:sldId id="306" r:id="rId16"/>
    <p:sldId id="317" r:id="rId17"/>
    <p:sldId id="291" r:id="rId18"/>
    <p:sldId id="308" r:id="rId19"/>
    <p:sldId id="279" r:id="rId20"/>
    <p:sldId id="294" r:id="rId21"/>
    <p:sldId id="318" r:id="rId22"/>
    <p:sldId id="322" r:id="rId23"/>
    <p:sldId id="309" r:id="rId24"/>
    <p:sldId id="281" r:id="rId25"/>
    <p:sldId id="285" r:id="rId26"/>
    <p:sldId id="325" r:id="rId27"/>
    <p:sldId id="315" r:id="rId28"/>
    <p:sldId id="295" r:id="rId29"/>
    <p:sldId id="326" r:id="rId30"/>
    <p:sldId id="323" r:id="rId31"/>
    <p:sldId id="305" r:id="rId32"/>
    <p:sldId id="287" r:id="rId33"/>
    <p:sldId id="311" r:id="rId34"/>
    <p:sldId id="313" r:id="rId35"/>
    <p:sldId id="320" r:id="rId36"/>
    <p:sldId id="314" r:id="rId37"/>
    <p:sldId id="293" r:id="rId38"/>
    <p:sldId id="289" r:id="rId39"/>
    <p:sldId id="348" r:id="rId40"/>
    <p:sldId id="380" r:id="rId41"/>
  </p:sldIdLst>
  <p:sldSz cx="12192000" cy="6858000"/>
  <p:notesSz cx="6858000" cy="9144000"/>
  <p:custDataLst>
    <p:tags r:id="rId4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fill>
          <a:solidFill>
            <a:schemeClr val="accent1">
              <a:tint val="40000"/>
            </a:schemeClr>
          </a:solidFill>
        </a:fill>
      </a:tcStyle>
    </a:band1H>
    <a:band1V>
      <a:tcStyle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44" autoAdjust="0"/>
    <p:restoredTop sz="94424" autoAdjust="0"/>
  </p:normalViewPr>
  <p:slideViewPr>
    <p:cSldViewPr snapToGrid="0">
      <p:cViewPr varScale="1">
        <p:scale>
          <a:sx n="68" d="100"/>
          <a:sy n="68" d="100"/>
        </p:scale>
        <p:origin x="384" y="54"/>
      </p:cViewPr>
      <p:guideLst>
        <p:guide pos="7514"/>
        <p:guide orient="horz" pos="1049"/>
        <p:guide pos="1958"/>
        <p:guide pos="3817"/>
        <p:guide pos="567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353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slide" Target="slides/slide13.xml" /><Relationship Id="rId17" Type="http://schemas.openxmlformats.org/officeDocument/2006/relationships/slide" Target="slides/slide14.xml" /><Relationship Id="rId18" Type="http://schemas.openxmlformats.org/officeDocument/2006/relationships/slide" Target="slides/slide15.xml" /><Relationship Id="rId19" Type="http://schemas.openxmlformats.org/officeDocument/2006/relationships/slide" Target="slides/slide16.xml" /><Relationship Id="rId2" Type="http://schemas.openxmlformats.org/officeDocument/2006/relationships/slideMaster" Target="slideMasters/slideMaster2.xml" /><Relationship Id="rId20" Type="http://schemas.openxmlformats.org/officeDocument/2006/relationships/slide" Target="slides/slide17.xml" /><Relationship Id="rId21" Type="http://schemas.openxmlformats.org/officeDocument/2006/relationships/slide" Target="slides/slide18.xml" /><Relationship Id="rId22" Type="http://schemas.openxmlformats.org/officeDocument/2006/relationships/slide" Target="slides/slide19.xml" /><Relationship Id="rId23" Type="http://schemas.openxmlformats.org/officeDocument/2006/relationships/slide" Target="slides/slide20.xml" /><Relationship Id="rId24" Type="http://schemas.openxmlformats.org/officeDocument/2006/relationships/slide" Target="slides/slide21.xml" /><Relationship Id="rId25" Type="http://schemas.openxmlformats.org/officeDocument/2006/relationships/slide" Target="slides/slide22.xml" /><Relationship Id="rId26" Type="http://schemas.openxmlformats.org/officeDocument/2006/relationships/slide" Target="slides/slide23.xml" /><Relationship Id="rId27" Type="http://schemas.openxmlformats.org/officeDocument/2006/relationships/slide" Target="slides/slide24.xml" /><Relationship Id="rId28" Type="http://schemas.openxmlformats.org/officeDocument/2006/relationships/slide" Target="slides/slide25.xml" /><Relationship Id="rId29" Type="http://schemas.openxmlformats.org/officeDocument/2006/relationships/slide" Target="slides/slide26.xml" /><Relationship Id="rId3" Type="http://schemas.openxmlformats.org/officeDocument/2006/relationships/notesMaster" Target="notesMasters/notesMaster1.xml" /><Relationship Id="rId30" Type="http://schemas.openxmlformats.org/officeDocument/2006/relationships/slide" Target="slides/slide27.xml" /><Relationship Id="rId31" Type="http://schemas.openxmlformats.org/officeDocument/2006/relationships/slide" Target="slides/slide28.xml" /><Relationship Id="rId32" Type="http://schemas.openxmlformats.org/officeDocument/2006/relationships/slide" Target="slides/slide29.xml" /><Relationship Id="rId33" Type="http://schemas.openxmlformats.org/officeDocument/2006/relationships/slide" Target="slides/slide30.xml" /><Relationship Id="rId34" Type="http://schemas.openxmlformats.org/officeDocument/2006/relationships/slide" Target="slides/slide31.xml" /><Relationship Id="rId35" Type="http://schemas.openxmlformats.org/officeDocument/2006/relationships/slide" Target="slides/slide32.xml" /><Relationship Id="rId36" Type="http://schemas.openxmlformats.org/officeDocument/2006/relationships/slide" Target="slides/slide33.xml" /><Relationship Id="rId37" Type="http://schemas.openxmlformats.org/officeDocument/2006/relationships/slide" Target="slides/slide34.xml" /><Relationship Id="rId38" Type="http://schemas.openxmlformats.org/officeDocument/2006/relationships/slide" Target="slides/slide35.xml" /><Relationship Id="rId39" Type="http://schemas.openxmlformats.org/officeDocument/2006/relationships/slide" Target="slides/slide36.xml" /><Relationship Id="rId4" Type="http://schemas.openxmlformats.org/officeDocument/2006/relationships/slide" Target="slides/slide1.xml" /><Relationship Id="rId40" Type="http://schemas.openxmlformats.org/officeDocument/2006/relationships/slide" Target="slides/slide37.xml" /><Relationship Id="rId41" Type="http://schemas.openxmlformats.org/officeDocument/2006/relationships/slide" Target="slides/slide38.xml" /><Relationship Id="rId42" Type="http://schemas.openxmlformats.org/officeDocument/2006/relationships/tags" Target="tags/tag63.xml" /><Relationship Id="rId43" Type="http://schemas.openxmlformats.org/officeDocument/2006/relationships/presProps" Target="presProps.xml" /><Relationship Id="rId44" Type="http://schemas.openxmlformats.org/officeDocument/2006/relationships/viewProps" Target="viewProps.xml" /><Relationship Id="rId45" Type="http://schemas.openxmlformats.org/officeDocument/2006/relationships/theme" Target="theme/theme1.xml" /><Relationship Id="rId46" Type="http://schemas.openxmlformats.org/officeDocument/2006/relationships/tableStyles" Target="tableStyles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diagrams/_rels/data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.jpeg" /><Relationship Id="rId2" Type="http://schemas.openxmlformats.org/officeDocument/2006/relationships/image" Target="../media/image4.jpeg" /><Relationship Id="rId3" Type="http://schemas.openxmlformats.org/officeDocument/2006/relationships/image" Target="../media/image5.jpeg" /><Relationship Id="rId4" Type="http://schemas.openxmlformats.org/officeDocument/2006/relationships/image" Target="../media/image6.jpeg" /></Relationships>
</file>

<file path=ppt/diagrams/_rels/drawing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.jpeg" /><Relationship Id="rId2" Type="http://schemas.openxmlformats.org/officeDocument/2006/relationships/image" Target="../media/image4.jpeg" /><Relationship Id="rId3" Type="http://schemas.openxmlformats.org/officeDocument/2006/relationships/image" Target="../media/image5.jpeg" /><Relationship Id="rId4" Type="http://schemas.openxmlformats.org/officeDocument/2006/relationships/image" Target="../media/image6.jpeg" /></Relationships>
</file>

<file path=ppt/diagrams/colors1.xml><?xml version="1.0" encoding="utf-8"?>
<dgm:colorsDef xmlns:a="http://schemas.openxmlformats.org/drawingml/2006/main" xmlns:dgm="http://schemas.openxmlformats.org/drawingml/2006/diagram" uniqueId="urn:microsoft.com/office/officeart/2005/8/colors/accent3_2">
  <dgm:title val=""/>
  <dgm:desc val=""/>
  <dgm:catLst>
    <dgm:cat type="accent3" pri="11200"/>
  </dgm:catLst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dgm="http://schemas.openxmlformats.org/drawingml/2006/diagram">
  <dgm:ptLst>
    <dgm:pt modelId="{BF0D54B0-679F-4848-8779-CC11031A7F74}" type="doc">
      <dgm:prSet loTypeId="urn:microsoft.com/office/officeart/2008/layout/HexagonCluster" loCatId="picture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zh-CN" altLang="en-US"/>
        </a:p>
      </dgm:t>
    </dgm:pt>
    <dgm:pt modelId="{B4CF2FE0-85EF-440A-A8F8-B9991F9397FD}" type="parTrans" cxnId="{7AAA282C-0F79-4AFD-9150-E64E3D33C973}">
      <dgm:prSet/>
      <dgm:spPr/>
      <dgm:t>
        <a:bodyPr/>
        <a:lstStyle/>
        <a:p>
          <a:endParaRPr lang="zh-CN" altLang="en-US"/>
        </a:p>
      </dgm:t>
    </dgm:pt>
    <dgm:pt modelId="{874B3D34-2173-4617-A4A8-4CE120848AAD}">
      <dgm:prSet phldrT="[文本]" custT="1"/>
      <dgm:spPr>
        <a:solidFill>
          <a:schemeClr val="bg1">
            <a:alpha val="20000"/>
          </a:schemeClr>
        </a:solidFill>
        <a:ln>
          <a:solidFill>
            <a:schemeClr val="bg1"/>
          </a:solidFill>
        </a:ln>
      </dgm:spPr>
      <dgm:t>
        <a:bodyPr/>
        <a:lstStyle/>
        <a:p>
          <a:pPr marL="0" algn="ctr" defTabSz="914400" rtl="0" eaLnBrk="1" fontAlgn="base" latinLnBrk="1" hangingPunct="1">
            <a:spcBef>
              <a:spcPct val="0"/>
            </a:spcBef>
            <a:spcAft>
              <a:spcPct val="0"/>
            </a:spcAft>
          </a:pPr>
          <a:r>
            <a:rPr lang="en-US" altLang="zh-CN" sz="2400" kern="1200">
              <a:solidFill>
                <a:schemeClr val="bg1">
                  <a:lumMod val="95000"/>
                </a:schemeClr>
              </a:solidFill>
            </a:rPr>
            <a:t>PART 02</a:t>
          </a:r>
          <a:endParaRPr kumimoji="1" lang="zh-CN" altLang="en-US" sz="2400" b="0" kern="120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gm:t>
    </dgm:pt>
    <dgm:pt modelId="{F0843940-A02D-4536-92F8-74F8C2E41AE1}" type="sibTrans" cxnId="{7AAA282C-0F79-4AFD-9150-E64E3D33C973}">
      <dgm:prSet/>
      <dgm:spPr>
        <a:blipFill dpi="0"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solidFill>
            <a:schemeClr val="bg1"/>
          </a:solidFill>
        </a:ln>
      </dgm:spPr>
      <dgm:t>
        <a:bodyPr/>
        <a:lstStyle/>
        <a:p>
          <a:endParaRPr lang="zh-CN" altLang="en-US"/>
        </a:p>
      </dgm:t>
    </dgm:pt>
    <dgm:pt modelId="{FB328FF2-E3BE-4918-8E8E-7D3E4474D69A}" type="parTrans" cxnId="{8B45E527-3F94-4E43-839F-7605A596DEF0}">
      <dgm:prSet/>
      <dgm:spPr/>
      <dgm:t>
        <a:bodyPr/>
        <a:lstStyle/>
        <a:p>
          <a:endParaRPr lang="zh-CN" altLang="en-US"/>
        </a:p>
      </dgm:t>
    </dgm:pt>
    <dgm:pt modelId="{D474965B-433D-4DC8-9D4D-3D7A85C17E4A}">
      <dgm:prSet phldrT="[文本]" custT="1"/>
      <dgm:spPr>
        <a:solidFill>
          <a:schemeClr val="bg1">
            <a:alpha val="20000"/>
          </a:schemeClr>
        </a:solidFill>
        <a:ln>
          <a:solidFill>
            <a:schemeClr val="bg1"/>
          </a:solidFill>
        </a:ln>
      </dgm:spPr>
      <dgm:t>
        <a:bodyPr/>
        <a:lstStyle/>
        <a:p>
          <a:pPr marL="0" algn="ctr" defTabSz="914400" rtl="0" eaLnBrk="1" fontAlgn="base" latinLnBrk="1" hangingPunct="1">
            <a:spcBef>
              <a:spcPct val="0"/>
            </a:spcBef>
            <a:spcAft>
              <a:spcPct val="0"/>
            </a:spcAft>
          </a:pPr>
          <a:r>
            <a:rPr lang="en-US" altLang="zh-CN" sz="2400" kern="1200">
              <a:solidFill>
                <a:schemeClr val="bg1">
                  <a:lumMod val="95000"/>
                </a:schemeClr>
              </a:solidFill>
            </a:rPr>
            <a:t>PART 03</a:t>
          </a:r>
          <a:endParaRPr kumimoji="1" lang="zh-CN" altLang="en-US" sz="2400" b="0" kern="120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gm:t>
    </dgm:pt>
    <dgm:pt modelId="{2F20762E-F884-4A55-9012-8A83F8EF96C6}" type="sibTrans" cxnId="{8B45E527-3F94-4E43-839F-7605A596DEF0}">
      <dgm:prSet/>
      <dgm:spPr>
        <a:blipFill dpi="0"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solidFill>
            <a:schemeClr val="bg1"/>
          </a:solidFill>
        </a:ln>
      </dgm:spPr>
      <dgm:t>
        <a:bodyPr/>
        <a:lstStyle/>
        <a:p>
          <a:endParaRPr lang="zh-CN" altLang="en-US"/>
        </a:p>
      </dgm:t>
    </dgm:pt>
    <dgm:pt modelId="{39D1E1B0-1E14-4306-89DF-8C96514FB7B1}" type="parTrans" cxnId="{44CAD3D9-3643-4CD7-B696-79DB29F877D4}">
      <dgm:prSet/>
      <dgm:spPr/>
      <dgm:t>
        <a:bodyPr/>
        <a:lstStyle/>
        <a:p>
          <a:endParaRPr lang="zh-CN" altLang="en-US"/>
        </a:p>
      </dgm:t>
    </dgm:pt>
    <dgm:pt modelId="{BDD07C43-87AD-4A57-98CE-75A147EA1841}">
      <dgm:prSet phldrT="[文本]" custT="1"/>
      <dgm:spPr>
        <a:solidFill>
          <a:schemeClr val="bg1">
            <a:alpha val="20000"/>
          </a:schemeClr>
        </a:solidFill>
        <a:ln>
          <a:solidFill>
            <a:schemeClr val="bg1"/>
          </a:solidFill>
        </a:ln>
      </dgm:spPr>
      <dgm:t>
        <a:bodyPr/>
        <a:lstStyle/>
        <a:p>
          <a:pPr marL="0" algn="ctr" defTabSz="914400" rtl="0" eaLnBrk="1" fontAlgn="base" latinLnBrk="1" hangingPunct="1">
            <a:spcBef>
              <a:spcPct val="0"/>
            </a:spcBef>
            <a:spcAft>
              <a:spcPct val="0"/>
            </a:spcAft>
          </a:pPr>
          <a:r>
            <a:rPr lang="en-US" altLang="zh-CN" sz="2400" kern="1200">
              <a:solidFill>
                <a:schemeClr val="bg1">
                  <a:lumMod val="95000"/>
                </a:schemeClr>
              </a:solidFill>
            </a:rPr>
            <a:t>PART 01</a:t>
          </a:r>
          <a:endParaRPr kumimoji="1" lang="zh-CN" altLang="en-US" sz="2400" b="0" kern="1200">
            <a:solidFill>
              <a:schemeClr val="bg1">
                <a:lumMod val="95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gm:t>
    </dgm:pt>
    <dgm:pt modelId="{4F881A8F-1252-4E56-8CC3-D300109430A1}" type="sibTrans" cxnId="{44CAD3D9-3643-4CD7-B696-79DB29F877D4}">
      <dgm:prSet/>
      <dgm:spPr>
        <a:blipFill dpi="0"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solidFill>
            <a:schemeClr val="bg1"/>
          </a:solidFill>
        </a:ln>
      </dgm:spPr>
      <dgm:t>
        <a:bodyPr/>
        <a:lstStyle/>
        <a:p>
          <a:endParaRPr lang="zh-CN" altLang="en-US"/>
        </a:p>
      </dgm:t>
    </dgm:pt>
    <dgm:pt modelId="{16A7BB25-1FEB-4F4B-AC1C-8529F8E38E87}" type="parTrans" cxnId="{75A30636-2E6E-4101-8292-E764F500F2CB}">
      <dgm:prSet/>
      <dgm:spPr/>
      <dgm:t>
        <a:bodyPr/>
        <a:lstStyle/>
        <a:p>
          <a:endParaRPr lang="zh-CN" altLang="en-US"/>
        </a:p>
      </dgm:t>
    </dgm:pt>
    <dgm:pt modelId="{5D0A1ADB-ED34-4AC8-8054-86E7AD198F12}">
      <dgm:prSet custT="1"/>
      <dgm:spPr>
        <a:solidFill>
          <a:schemeClr val="bg1">
            <a:alpha val="2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en-US" altLang="zh-CN" sz="2400"/>
            <a:t>PART 04</a:t>
          </a:r>
          <a:endParaRPr lang="zh-CN" altLang="en-US" sz="2400"/>
        </a:p>
      </dgm:t>
    </dgm:pt>
    <dgm:pt modelId="{4AAE8B50-B4DD-4E15-BEBD-0A396B55BB06}" type="sibTrans" cxnId="{75A30636-2E6E-4101-8292-E764F500F2CB}">
      <dgm:prSet/>
      <dgm:spPr>
        <a:blipFill dpi="0"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endParaRPr lang="zh-CN" altLang="en-US"/>
        </a:p>
      </dgm:t>
    </dgm:pt>
    <dgm:pt modelId="{81A24D50-0414-4D69-8DEC-A4907B98890B}" type="pres">
      <dgm:prSet presAssocID="{BF0D54B0-679F-4848-8779-CC11031A7F74}" presName="Name0">
        <dgm:presLayoutVars>
          <dgm:chMax val="21"/>
          <dgm:chPref val="21"/>
        </dgm:presLayoutVars>
      </dgm:prSet>
      <dgm:spPr/>
      <dgm:t>
        <a:bodyPr/>
        <a:lstStyle/>
        <a:p/>
      </dgm:t>
    </dgm:pt>
    <dgm:pt modelId="{F5681EC3-4467-402A-A766-62DB328868F1}" type="pres">
      <dgm:prSet presAssocID="{874B3D34-2173-4617-A4A8-4CE120848AAD}" presName="text1"/>
      <dgm:spPr/>
      <dgm:t>
        <a:bodyPr/>
        <a:lstStyle/>
        <a:p/>
      </dgm:t>
    </dgm:pt>
    <dgm:pt modelId="{F41CE24F-977C-478C-9601-8F134155CE63}" type="pres">
      <dgm:prSet presAssocID="{874B3D34-2173-4617-A4A8-4CE120848AAD}" presName="textRepeatNode" presStyleLbl="alignNode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/>
      </dgm:t>
    </dgm:pt>
    <dgm:pt modelId="{7E4A5107-DE52-46A6-9821-E6CBA6A97AF2}" type="pres">
      <dgm:prSet presAssocID="{874B3D34-2173-4617-A4A8-4CE120848AAD}" presName="textaccent1"/>
      <dgm:spPr/>
      <dgm:t>
        <a:bodyPr/>
        <a:lstStyle/>
        <a:p/>
      </dgm:t>
    </dgm:pt>
    <dgm:pt modelId="{50F8BC9E-B915-4559-8099-FF8724D0FBB2}" type="pres">
      <dgm:prSet presAssocID="{874B3D34-2173-4617-A4A8-4CE120848AAD}" presName="accentRepeatNode" presStyleLbl="solidAlignAcc1" presStyleCnt="8"/>
      <dgm:spPr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/>
      </dgm:t>
    </dgm:pt>
    <dgm:pt modelId="{1519B198-21EF-43BE-BA0E-51D1E8615642}" type="pres">
      <dgm:prSet presAssocID="{F0843940-A02D-4536-92F8-74F8C2E41AE1}" presName="image1"/>
      <dgm:spPr/>
      <dgm:t>
        <a:bodyPr/>
        <a:lstStyle/>
        <a:p/>
      </dgm:t>
    </dgm:pt>
    <dgm:pt modelId="{D3CE6F8B-8371-41C5-A52C-7BF60B95A5D6}" type="pres">
      <dgm:prSet presAssocID="{F0843940-A02D-4536-92F8-74F8C2E41AE1}" presName="imageRepeatNode" presStyleLbl="alignAcc1" presStyleCnt="4"/>
      <dgm:spPr/>
      <dgm:t>
        <a:bodyPr/>
        <a:lstStyle/>
        <a:p/>
      </dgm:t>
    </dgm:pt>
    <dgm:pt modelId="{05EDFB7F-19DA-49E5-8D09-8A193D83E537}" type="pres">
      <dgm:prSet presAssocID="{F0843940-A02D-4536-92F8-74F8C2E41AE1}" presName="imageaccent1"/>
      <dgm:spPr/>
      <dgm:t>
        <a:bodyPr/>
        <a:lstStyle/>
        <a:p/>
      </dgm:t>
    </dgm:pt>
    <dgm:pt modelId="{D38AA61C-AE5C-4FAA-AB96-990EBDE9FE94}" type="pres">
      <dgm:prSet presAssocID="{F0843940-A02D-4536-92F8-74F8C2E41AE1}" presName="accentRepeatNode" presStyleLbl="solidAlignAcc1" presStyleIdx="1" presStyleCnt="8"/>
      <dgm:spPr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/>
      </dgm:t>
    </dgm:pt>
    <dgm:pt modelId="{F38537FD-BC6C-4A27-81A4-08530B49721A}" type="pres">
      <dgm:prSet presAssocID="{D474965B-433D-4DC8-9D4D-3D7A85C17E4A}" presName="text2"/>
      <dgm:spPr/>
      <dgm:t>
        <a:bodyPr/>
        <a:lstStyle/>
        <a:p/>
      </dgm:t>
    </dgm:pt>
    <dgm:pt modelId="{92D11336-22EE-40AA-82C4-484E9EF99D24}" type="pres">
      <dgm:prSet presAssocID="{D474965B-433D-4DC8-9D4D-3D7A85C17E4A}" presName="textRepeatNode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/>
      </dgm:t>
    </dgm:pt>
    <dgm:pt modelId="{9FFBB78D-B5F4-438D-9212-F72A95653CA0}" type="pres">
      <dgm:prSet presAssocID="{D474965B-433D-4DC8-9D4D-3D7A85C17E4A}" presName="textaccent2"/>
      <dgm:spPr/>
      <dgm:t>
        <a:bodyPr/>
        <a:lstStyle/>
        <a:p/>
      </dgm:t>
    </dgm:pt>
    <dgm:pt modelId="{AF4D9785-2AD1-4A55-8486-2575532FA688}" type="pres">
      <dgm:prSet presAssocID="{D474965B-433D-4DC8-9D4D-3D7A85C17E4A}" presName="accentRepeatNode" presStyleLbl="solidAlignAcc1" presStyleIdx="2" presStyleCnt="8"/>
      <dgm:spPr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/>
      </dgm:t>
    </dgm:pt>
    <dgm:pt modelId="{FB06275A-F897-4E13-8924-4DFB0E0F48FE}" type="pres">
      <dgm:prSet presAssocID="{2F20762E-F884-4A55-9012-8A83F8EF96C6}" presName="image2"/>
      <dgm:spPr/>
      <dgm:t>
        <a:bodyPr/>
        <a:lstStyle/>
        <a:p/>
      </dgm:t>
    </dgm:pt>
    <dgm:pt modelId="{A8227293-F99B-464F-BF58-92BB8F12AF9C}" type="pres">
      <dgm:prSet presAssocID="{2F20762E-F884-4A55-9012-8A83F8EF96C6}" presName="imageRepeatNode" presStyleLbl="alignAcc1" presStyleIdx="1" presStyleCnt="4"/>
      <dgm:spPr/>
      <dgm:t>
        <a:bodyPr/>
        <a:lstStyle/>
        <a:p/>
      </dgm:t>
    </dgm:pt>
    <dgm:pt modelId="{16BE4F36-BFD5-4A19-9776-AD33A67B90F7}" type="pres">
      <dgm:prSet presAssocID="{2F20762E-F884-4A55-9012-8A83F8EF96C6}" presName="imageaccent2"/>
      <dgm:spPr/>
      <dgm:t>
        <a:bodyPr/>
        <a:lstStyle/>
        <a:p/>
      </dgm:t>
    </dgm:pt>
    <dgm:pt modelId="{6F237F1F-E144-4F38-AAAC-431A7F6CE162}" type="pres">
      <dgm:prSet presAssocID="{2F20762E-F884-4A55-9012-8A83F8EF96C6}" presName="accentRepeatNode" presStyleLbl="solidAlignAcc1" presStyleIdx="3" presStyleCnt="8"/>
      <dgm:spPr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/>
      </dgm:t>
    </dgm:pt>
    <dgm:pt modelId="{AAF1AC2F-3957-4B35-8B49-4C4C15D2E318}" type="pres">
      <dgm:prSet presAssocID="{BDD07C43-87AD-4A57-98CE-75A147EA1841}" presName="text3"/>
      <dgm:spPr/>
      <dgm:t>
        <a:bodyPr/>
        <a:lstStyle/>
        <a:p/>
      </dgm:t>
    </dgm:pt>
    <dgm:pt modelId="{C8E4175A-7837-4970-B94B-93846CC8A053}" type="pres">
      <dgm:prSet presAssocID="{BDD07C43-87AD-4A57-98CE-75A147EA1841}" presName="textRepeatNode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/>
      </dgm:t>
    </dgm:pt>
    <dgm:pt modelId="{8EC4F79A-CBE3-4FB7-83DF-29639D94481A}" type="pres">
      <dgm:prSet presAssocID="{BDD07C43-87AD-4A57-98CE-75A147EA1841}" presName="textaccent3"/>
      <dgm:spPr/>
      <dgm:t>
        <a:bodyPr/>
        <a:lstStyle/>
        <a:p/>
      </dgm:t>
    </dgm:pt>
    <dgm:pt modelId="{8D7CB90F-AC56-4194-B95B-9162F724175D}" type="pres">
      <dgm:prSet presAssocID="{BDD07C43-87AD-4A57-98CE-75A147EA1841}" presName="accentRepeatNode" presStyleLbl="solidAlignAcc1" presStyleIdx="4" presStyleCnt="8"/>
      <dgm:spPr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/>
      </dgm:t>
    </dgm:pt>
    <dgm:pt modelId="{0984C78D-F3BB-448B-A349-C8C38AAF9428}" type="pres">
      <dgm:prSet presAssocID="{4F881A8F-1252-4E56-8CC3-D300109430A1}" presName="image3"/>
      <dgm:spPr/>
      <dgm:t>
        <a:bodyPr/>
        <a:lstStyle/>
        <a:p/>
      </dgm:t>
    </dgm:pt>
    <dgm:pt modelId="{9527070A-EF5C-4876-A47C-C6FA06AC48E5}" type="pres">
      <dgm:prSet presAssocID="{4F881A8F-1252-4E56-8CC3-D300109430A1}" presName="imageRepeatNode" presStyleLbl="alignAcc1" presStyleIdx="2" presStyleCnt="4"/>
      <dgm:spPr/>
      <dgm:t>
        <a:bodyPr/>
        <a:lstStyle/>
        <a:p/>
      </dgm:t>
    </dgm:pt>
    <dgm:pt modelId="{F245DEFC-F0F7-4C01-ABA4-4CCCB8D56CCC}" type="pres">
      <dgm:prSet presAssocID="{4F881A8F-1252-4E56-8CC3-D300109430A1}" presName="imageaccent3"/>
      <dgm:spPr/>
      <dgm:t>
        <a:bodyPr/>
        <a:lstStyle/>
        <a:p/>
      </dgm:t>
    </dgm:pt>
    <dgm:pt modelId="{2BC24FC1-083E-437C-8D01-0E5831EFCE2E}" type="pres">
      <dgm:prSet presAssocID="{4F881A8F-1252-4E56-8CC3-D300109430A1}" presName="accentRepeatNode" presStyleLbl="solidAlignAcc1" presStyleIdx="5" presStyleCnt="8"/>
      <dgm:spPr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/>
      </dgm:t>
    </dgm:pt>
    <dgm:pt modelId="{2D9FD3BB-D974-405D-9F65-6421495386E4}" type="pres">
      <dgm:prSet presAssocID="{5D0A1ADB-ED34-4AC8-8054-86E7AD198F12}" presName="text4"/>
      <dgm:spPr/>
      <dgm:t>
        <a:bodyPr/>
        <a:lstStyle/>
        <a:p/>
      </dgm:t>
    </dgm:pt>
    <dgm:pt modelId="{DE20733B-FC8A-4BB4-BBD3-567FCE947C00}" type="pres">
      <dgm:prSet presAssocID="{5D0A1ADB-ED34-4AC8-8054-86E7AD198F12}" presName="textRepeatNode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/>
      </dgm:t>
    </dgm:pt>
    <dgm:pt modelId="{1F33B18F-81F0-4355-81CC-87B9A007ACF0}" type="pres">
      <dgm:prSet presAssocID="{5D0A1ADB-ED34-4AC8-8054-86E7AD198F12}" presName="textaccent4"/>
      <dgm:spPr/>
      <dgm:t>
        <a:bodyPr/>
        <a:lstStyle/>
        <a:p/>
      </dgm:t>
    </dgm:pt>
    <dgm:pt modelId="{7F0582AD-1B08-410F-8073-8F4FCE76EFDC}" type="pres">
      <dgm:prSet presAssocID="{5D0A1ADB-ED34-4AC8-8054-86E7AD198F12}" presName="accentRepeatNode" presStyleLbl="solidAlignAcc1" presStyleIdx="6" presStyleCnt="8"/>
      <dgm:spPr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/>
      </dgm:t>
    </dgm:pt>
    <dgm:pt modelId="{660638FD-CB8D-4948-8F09-96CAA0506B3C}" type="pres">
      <dgm:prSet presAssocID="{4AAE8B50-B4DD-4E15-BEBD-0A396B55BB06}" presName="image4"/>
      <dgm:spPr/>
      <dgm:t>
        <a:bodyPr/>
        <a:lstStyle/>
        <a:p/>
      </dgm:t>
    </dgm:pt>
    <dgm:pt modelId="{9414DA5F-5E49-4CDC-8DD3-FB1B5415DE67}" type="pres">
      <dgm:prSet presAssocID="{4AAE8B50-B4DD-4E15-BEBD-0A396B55BB06}" presName="imageRepeatNode" presStyleLbl="alignAcc1" presStyleIdx="3" presStyleCnt="4"/>
      <dgm:spPr/>
      <dgm:t>
        <a:bodyPr/>
        <a:lstStyle/>
        <a:p/>
      </dgm:t>
    </dgm:pt>
    <dgm:pt modelId="{86891F1A-4EC6-4FB0-8475-D9A79FCD738A}" type="pres">
      <dgm:prSet presAssocID="{4AAE8B50-B4DD-4E15-BEBD-0A396B55BB06}" presName="imageaccent4"/>
      <dgm:spPr/>
      <dgm:t>
        <a:bodyPr/>
        <a:lstStyle/>
        <a:p/>
      </dgm:t>
    </dgm:pt>
    <dgm:pt modelId="{ADE6E80F-6FFC-46FE-8E44-861C21BFD0C4}" type="pres">
      <dgm:prSet presAssocID="{4AAE8B50-B4DD-4E15-BEBD-0A396B55BB06}" presName="accentRepeatNode" presStyleLbl="solidAlignAcc1" presStyleIdx="7" presStyleCnt="8"/>
      <dgm:spPr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/>
      </dgm:t>
    </dgm:pt>
  </dgm:ptLst>
  <dgm:cxnLst>
    <dgm:cxn modelId="{7AAA282C-0F79-4AFD-9150-E64E3D33C973}" srcId="{BF0D54B0-679F-4848-8779-CC11031A7F74}" destId="{874B3D34-2173-4617-A4A8-4CE120848AAD}" srcOrd="0" destOrd="0" parTransId="{B4CF2FE0-85EF-440A-A8F8-B9991F9397FD}" sibTransId="{F0843940-A02D-4536-92F8-74F8C2E41AE1}"/>
    <dgm:cxn modelId="{8B45E527-3F94-4E43-839F-7605A596DEF0}" srcId="{BF0D54B0-679F-4848-8779-CC11031A7F74}" destId="{D474965B-433D-4DC8-9D4D-3D7A85C17E4A}" srcOrd="1" destOrd="0" parTransId="{FB328FF2-E3BE-4918-8E8E-7D3E4474D69A}" sibTransId="{2F20762E-F884-4A55-9012-8A83F8EF96C6}"/>
    <dgm:cxn modelId="{44CAD3D9-3643-4CD7-B696-79DB29F877D4}" srcId="{BF0D54B0-679F-4848-8779-CC11031A7F74}" destId="{BDD07C43-87AD-4A57-98CE-75A147EA1841}" srcOrd="2" destOrd="0" parTransId="{39D1E1B0-1E14-4306-89DF-8C96514FB7B1}" sibTransId="{4F881A8F-1252-4E56-8CC3-D300109430A1}"/>
    <dgm:cxn modelId="{75A30636-2E6E-4101-8292-E764F500F2CB}" srcId="{BF0D54B0-679F-4848-8779-CC11031A7F74}" destId="{5D0A1ADB-ED34-4AC8-8054-86E7AD198F12}" srcOrd="3" destOrd="0" parTransId="{16A7BB25-1FEB-4F4B-AC1C-8529F8E38E87}" sibTransId="{4AAE8B50-B4DD-4E15-BEBD-0A396B55BB06}"/>
    <dgm:cxn modelId="{4525D2AC-57DE-48B5-BFF6-AA659D09A71B}" type="presOf" srcId="{BF0D54B0-679F-4848-8779-CC11031A7F74}" destId="{81A24D50-0414-4D69-8DEC-A4907B98890B}" srcOrd="0" destOrd="0" presId="urn:microsoft.com/office/officeart/2008/layout/HexagonCluster"/>
    <dgm:cxn modelId="{1ABDEA15-B956-44CB-93C7-DC8B6440E581}" type="presParOf" srcId="{81A24D50-0414-4D69-8DEC-A4907B98890B}" destId="{F5681EC3-4467-402A-A766-62DB328868F1}" srcOrd="0" destOrd="0" presId="urn:microsoft.com/office/officeart/2008/layout/HexagonCluster"/>
    <dgm:cxn modelId="{16167468-E0F6-405E-BB84-80DBB0503153}" type="presParOf" srcId="{F5681EC3-4467-402A-A766-62DB328868F1}" destId="{F41CE24F-977C-478C-9601-8F134155CE63}" srcOrd="0" destOrd="0" presId="urn:microsoft.com/office/officeart/2008/layout/HexagonCluster"/>
    <dgm:cxn modelId="{799535EC-09BF-4CB3-990C-726389F971EA}" type="presOf" srcId="{874B3D34-2173-4617-A4A8-4CE120848AAD}" destId="{F41CE24F-977C-478C-9601-8F134155CE63}" srcOrd="0" destOrd="0" presId="urn:microsoft.com/office/officeart/2008/layout/HexagonCluster"/>
    <dgm:cxn modelId="{6DE9FA10-0D8B-415E-AE7B-D95E1C1F9690}" type="presParOf" srcId="{81A24D50-0414-4D69-8DEC-A4907B98890B}" destId="{7E4A5107-DE52-46A6-9821-E6CBA6A97AF2}" srcOrd="1" destOrd="0" presId="urn:microsoft.com/office/officeart/2008/layout/HexagonCluster"/>
    <dgm:cxn modelId="{28359E8E-A891-4384-BA56-470E34FB1928}" type="presParOf" srcId="{7E4A5107-DE52-46A6-9821-E6CBA6A97AF2}" destId="{50F8BC9E-B915-4559-8099-FF8724D0FBB2}" srcOrd="0" destOrd="0" presId="urn:microsoft.com/office/officeart/2008/layout/HexagonCluster"/>
    <dgm:cxn modelId="{811B6E18-FC21-4CD4-A00A-6F9D01AAC7CA}" type="presParOf" srcId="{81A24D50-0414-4D69-8DEC-A4907B98890B}" destId="{1519B198-21EF-43BE-BA0E-51D1E8615642}" srcOrd="2" destOrd="0" presId="urn:microsoft.com/office/officeart/2008/layout/HexagonCluster"/>
    <dgm:cxn modelId="{F8183622-D33A-412F-8195-3194D3886EA8}" type="presParOf" srcId="{1519B198-21EF-43BE-BA0E-51D1E8615642}" destId="{D3CE6F8B-8371-41C5-A52C-7BF60B95A5D6}" srcOrd="0" destOrd="0" presId="urn:microsoft.com/office/officeart/2008/layout/HexagonCluster"/>
    <dgm:cxn modelId="{96BF66D1-5119-4D57-8CC8-3E26285100B5}" type="presOf" srcId="{F0843940-A02D-4536-92F8-74F8C2E41AE1}" destId="{D3CE6F8B-8371-41C5-A52C-7BF60B95A5D6}" srcOrd="0" destOrd="0" presId="urn:microsoft.com/office/officeart/2008/layout/HexagonCluster"/>
    <dgm:cxn modelId="{06EF34B2-9877-4BE4-ABCE-7CF99A0589A8}" type="presParOf" srcId="{81A24D50-0414-4D69-8DEC-A4907B98890B}" destId="{05EDFB7F-19DA-49E5-8D09-8A193D83E537}" srcOrd="3" destOrd="0" presId="urn:microsoft.com/office/officeart/2008/layout/HexagonCluster"/>
    <dgm:cxn modelId="{0CB7A529-3DCA-4B1F-B602-DA9531F52E49}" type="presParOf" srcId="{05EDFB7F-19DA-49E5-8D09-8A193D83E537}" destId="{D38AA61C-AE5C-4FAA-AB96-990EBDE9FE94}" srcOrd="0" destOrd="0" presId="urn:microsoft.com/office/officeart/2008/layout/HexagonCluster"/>
    <dgm:cxn modelId="{9D0B0730-762C-46CD-B949-9961DD2171A1}" type="presParOf" srcId="{81A24D50-0414-4D69-8DEC-A4907B98890B}" destId="{F38537FD-BC6C-4A27-81A4-08530B49721A}" srcOrd="4" destOrd="0" presId="urn:microsoft.com/office/officeart/2008/layout/HexagonCluster"/>
    <dgm:cxn modelId="{56CA7C49-6F8E-475F-BE7D-BD015D1E2DFA}" type="presParOf" srcId="{F38537FD-BC6C-4A27-81A4-08530B49721A}" destId="{92D11336-22EE-40AA-82C4-484E9EF99D24}" srcOrd="0" destOrd="0" presId="urn:microsoft.com/office/officeart/2008/layout/HexagonCluster"/>
    <dgm:cxn modelId="{EDBB5E97-1302-416F-BE5D-2A783248DF66}" type="presOf" srcId="{D474965B-433D-4DC8-9D4D-3D7A85C17E4A}" destId="{92D11336-22EE-40AA-82C4-484E9EF99D24}" srcOrd="0" destOrd="0" presId="urn:microsoft.com/office/officeart/2008/layout/HexagonCluster"/>
    <dgm:cxn modelId="{62F8099A-262E-46B6-B70D-C6C5C95627F9}" type="presParOf" srcId="{81A24D50-0414-4D69-8DEC-A4907B98890B}" destId="{9FFBB78D-B5F4-438D-9212-F72A95653CA0}" srcOrd="5" destOrd="0" presId="urn:microsoft.com/office/officeart/2008/layout/HexagonCluster"/>
    <dgm:cxn modelId="{B4B4D5E4-FF36-4BB5-98A0-41F3822F7ADC}" type="presParOf" srcId="{9FFBB78D-B5F4-438D-9212-F72A95653CA0}" destId="{AF4D9785-2AD1-4A55-8486-2575532FA688}" srcOrd="0" destOrd="0" presId="urn:microsoft.com/office/officeart/2008/layout/HexagonCluster"/>
    <dgm:cxn modelId="{7264968C-3F52-4E46-8F0A-BDB2E9BC7963}" type="presParOf" srcId="{81A24D50-0414-4D69-8DEC-A4907B98890B}" destId="{FB06275A-F897-4E13-8924-4DFB0E0F48FE}" srcOrd="6" destOrd="0" presId="urn:microsoft.com/office/officeart/2008/layout/HexagonCluster"/>
    <dgm:cxn modelId="{7EE361DC-1C94-42AA-A23F-C34B02D18EC7}" type="presParOf" srcId="{FB06275A-F897-4E13-8924-4DFB0E0F48FE}" destId="{A8227293-F99B-464F-BF58-92BB8F12AF9C}" srcOrd="0" destOrd="0" presId="urn:microsoft.com/office/officeart/2008/layout/HexagonCluster"/>
    <dgm:cxn modelId="{8D6F817D-746A-4087-B313-204DC7090E56}" type="presOf" srcId="{2F20762E-F884-4A55-9012-8A83F8EF96C6}" destId="{A8227293-F99B-464F-BF58-92BB8F12AF9C}" srcOrd="0" destOrd="0" presId="urn:microsoft.com/office/officeart/2008/layout/HexagonCluster"/>
    <dgm:cxn modelId="{82C159DD-1D81-4E5D-9E6E-DF1FAC189EC8}" type="presParOf" srcId="{81A24D50-0414-4D69-8DEC-A4907B98890B}" destId="{16BE4F36-BFD5-4A19-9776-AD33A67B90F7}" srcOrd="7" destOrd="0" presId="urn:microsoft.com/office/officeart/2008/layout/HexagonCluster"/>
    <dgm:cxn modelId="{D56D13EC-3CBA-444D-B872-3DF2B89FED01}" type="presParOf" srcId="{16BE4F36-BFD5-4A19-9776-AD33A67B90F7}" destId="{6F237F1F-E144-4F38-AAAC-431A7F6CE162}" srcOrd="0" destOrd="0" presId="urn:microsoft.com/office/officeart/2008/layout/HexagonCluster"/>
    <dgm:cxn modelId="{C9AD6150-511F-45F4-A500-B60D6E485B84}" type="presParOf" srcId="{81A24D50-0414-4D69-8DEC-A4907B98890B}" destId="{AAF1AC2F-3957-4B35-8B49-4C4C15D2E318}" srcOrd="8" destOrd="0" presId="urn:microsoft.com/office/officeart/2008/layout/HexagonCluster"/>
    <dgm:cxn modelId="{B07C15DE-EC35-4E5A-9253-8493D944B2A0}" type="presParOf" srcId="{AAF1AC2F-3957-4B35-8B49-4C4C15D2E318}" destId="{C8E4175A-7837-4970-B94B-93846CC8A053}" srcOrd="0" destOrd="0" presId="urn:microsoft.com/office/officeart/2008/layout/HexagonCluster"/>
    <dgm:cxn modelId="{9095799B-8720-494B-BB04-807B13A3DFEA}" type="presOf" srcId="{BDD07C43-87AD-4A57-98CE-75A147EA1841}" destId="{C8E4175A-7837-4970-B94B-93846CC8A053}" srcOrd="0" destOrd="0" presId="urn:microsoft.com/office/officeart/2008/layout/HexagonCluster"/>
    <dgm:cxn modelId="{FE30C34D-265B-4B14-90FE-8A2C2AF4AE00}" type="presParOf" srcId="{81A24D50-0414-4D69-8DEC-A4907B98890B}" destId="{8EC4F79A-CBE3-4FB7-83DF-29639D94481A}" srcOrd="9" destOrd="0" presId="urn:microsoft.com/office/officeart/2008/layout/HexagonCluster"/>
    <dgm:cxn modelId="{1701EE46-BDB2-4231-8CF1-548F8C9EFE50}" type="presParOf" srcId="{8EC4F79A-CBE3-4FB7-83DF-29639D94481A}" destId="{8D7CB90F-AC56-4194-B95B-9162F724175D}" srcOrd="0" destOrd="0" presId="urn:microsoft.com/office/officeart/2008/layout/HexagonCluster"/>
    <dgm:cxn modelId="{7133E5BF-610A-4594-9818-843320BA657B}" type="presParOf" srcId="{81A24D50-0414-4D69-8DEC-A4907B98890B}" destId="{0984C78D-F3BB-448B-A349-C8C38AAF9428}" srcOrd="10" destOrd="0" presId="urn:microsoft.com/office/officeart/2008/layout/HexagonCluster"/>
    <dgm:cxn modelId="{6120A991-037F-4BF0-9764-F9ABDAA1AC43}" type="presParOf" srcId="{0984C78D-F3BB-448B-A349-C8C38AAF9428}" destId="{9527070A-EF5C-4876-A47C-C6FA06AC48E5}" srcOrd="0" destOrd="0" presId="urn:microsoft.com/office/officeart/2008/layout/HexagonCluster"/>
    <dgm:cxn modelId="{F3453967-9DB7-4942-AA65-968732C8CDFF}" type="presOf" srcId="{4F881A8F-1252-4E56-8CC3-D300109430A1}" destId="{9527070A-EF5C-4876-A47C-C6FA06AC48E5}" srcOrd="0" destOrd="0" presId="urn:microsoft.com/office/officeart/2008/layout/HexagonCluster"/>
    <dgm:cxn modelId="{F64F4E08-F38D-4442-B8D9-8DAA8DC78ED6}" type="presParOf" srcId="{81A24D50-0414-4D69-8DEC-A4907B98890B}" destId="{F245DEFC-F0F7-4C01-ABA4-4CCCB8D56CCC}" srcOrd="11" destOrd="0" presId="urn:microsoft.com/office/officeart/2008/layout/HexagonCluster"/>
    <dgm:cxn modelId="{15241E58-713E-4D10-BC7A-9DB6DB183D9E}" type="presParOf" srcId="{F245DEFC-F0F7-4C01-ABA4-4CCCB8D56CCC}" destId="{2BC24FC1-083E-437C-8D01-0E5831EFCE2E}" srcOrd="0" destOrd="0" presId="urn:microsoft.com/office/officeart/2008/layout/HexagonCluster"/>
    <dgm:cxn modelId="{769833EA-FCDC-48AC-8D95-21E8CC8BE620}" type="presParOf" srcId="{81A24D50-0414-4D69-8DEC-A4907B98890B}" destId="{2D9FD3BB-D974-405D-9F65-6421495386E4}" srcOrd="12" destOrd="0" presId="urn:microsoft.com/office/officeart/2008/layout/HexagonCluster"/>
    <dgm:cxn modelId="{1A8BAF87-7FFC-45E8-BF62-F5981A109CE2}" type="presParOf" srcId="{2D9FD3BB-D974-405D-9F65-6421495386E4}" destId="{DE20733B-FC8A-4BB4-BBD3-567FCE947C00}" srcOrd="0" destOrd="0" presId="urn:microsoft.com/office/officeart/2008/layout/HexagonCluster"/>
    <dgm:cxn modelId="{2522A7E8-0921-428D-AF9F-1A43C9B1EE9D}" type="presOf" srcId="{5D0A1ADB-ED34-4AC8-8054-86E7AD198F12}" destId="{DE20733B-FC8A-4BB4-BBD3-567FCE947C00}" srcOrd="0" destOrd="0" presId="urn:microsoft.com/office/officeart/2008/layout/HexagonCluster"/>
    <dgm:cxn modelId="{72888643-0177-4148-A7DD-0FC9BC142A6A}" type="presParOf" srcId="{81A24D50-0414-4D69-8DEC-A4907B98890B}" destId="{1F33B18F-81F0-4355-81CC-87B9A007ACF0}" srcOrd="13" destOrd="0" presId="urn:microsoft.com/office/officeart/2008/layout/HexagonCluster"/>
    <dgm:cxn modelId="{C6718C2E-903A-43B3-9ED4-C0A73E8E6714}" type="presParOf" srcId="{1F33B18F-81F0-4355-81CC-87B9A007ACF0}" destId="{7F0582AD-1B08-410F-8073-8F4FCE76EFDC}" srcOrd="0" destOrd="0" presId="urn:microsoft.com/office/officeart/2008/layout/HexagonCluster"/>
    <dgm:cxn modelId="{07675EC6-3D52-4337-9686-D625F897F646}" type="presParOf" srcId="{81A24D50-0414-4D69-8DEC-A4907B98890B}" destId="{660638FD-CB8D-4948-8F09-96CAA0506B3C}" srcOrd="14" destOrd="0" presId="urn:microsoft.com/office/officeart/2008/layout/HexagonCluster"/>
    <dgm:cxn modelId="{9CAD3101-1A4C-4C13-8BC8-2E7253FD8F21}" type="presParOf" srcId="{660638FD-CB8D-4948-8F09-96CAA0506B3C}" destId="{9414DA5F-5E49-4CDC-8DD3-FB1B5415DE67}" srcOrd="0" destOrd="0" presId="urn:microsoft.com/office/officeart/2008/layout/HexagonCluster"/>
    <dgm:cxn modelId="{8523D742-5C5F-4B7C-A4E0-E9CDBFA46F55}" type="presOf" srcId="{4AAE8B50-B4DD-4E15-BEBD-0A396B55BB06}" destId="{9414DA5F-5E49-4CDC-8DD3-FB1B5415DE67}" srcOrd="0" destOrd="0" presId="urn:microsoft.com/office/officeart/2008/layout/HexagonCluster"/>
    <dgm:cxn modelId="{3EBA2DEF-F9A8-4E45-AB1D-AB21F416098A}" type="presParOf" srcId="{81A24D50-0414-4D69-8DEC-A4907B98890B}" destId="{86891F1A-4EC6-4FB0-8475-D9A79FCD738A}" srcOrd="15" destOrd="0" presId="urn:microsoft.com/office/officeart/2008/layout/HexagonCluster"/>
    <dgm:cxn modelId="{B41C8D7E-B903-4213-A1A0-F1593FA9473A}" type="presParOf" srcId="{86891F1A-4EC6-4FB0-8475-D9A79FCD738A}" destId="{ADE6E80F-6FFC-46FE-8E44-861C21BFD0C4}" srcOrd="0" destOrd="0" presId="urn:microsoft.com/office/officeart/2008/layout/HexagonCluster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2" minVer="http://schemas.openxmlformats.org/drawingml/2006/main"/>
    </a:ext>
  </dgm:extLst>
</dgm:dataModel>
</file>

<file path=ppt/diagrams/drawing1.xml><?xml version="1.0" encoding="utf-8"?>
<dsp:drawing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="http://schemas.openxmlformats.org/presentationml/2006/main" xmlns:p14="http://schemas.microsoft.com/office/powerpoint/2010/main" xmlns:dsp="http://schemas.microsoft.com/office/drawing/2008/diagram">
  <dsp:spTree>
    <dsp:nvGrpSpPr>
      <dsp:cNvPr id="30" name=""/>
      <dsp:cNvGrpSpPr/>
    </dsp:nvGrpSpPr>
    <dsp:grpSpPr/>
    <dsp:sp modelId="{F41CE24F-977C-478C-9601-8F134155CE63}">
      <dsp:nvSpPr>
        <dsp:cNvPr id="31" name=""/>
        <dsp:cNvSpPr/>
      </dsp:nvSpPr>
      <dsp:spPr>
        <a:xfrm>
          <a:off x="1253338" y="2574411"/>
          <a:ext cx="1476429" cy="1267344"/>
        </a:xfrm>
        <a:prstGeom prst="hexagon">
          <a:avLst>
            <a:gd name="adj" fmla="val 25000"/>
            <a:gd name="vf" fmla="val 115470"/>
          </a:avLst>
        </a:prstGeom>
        <a:solidFill>
          <a:schemeClr val="bg1">
            <a:alpha val="2000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marL="0" lvl="0" indent="0" algn="ctr" defTabSz="914400" rtl="0" eaLnBrk="1" fontAlgn="base" latinLnBrk="1" hangingPunct="1">
            <a:lnSpc>
              <a:spcPct val="90000"/>
            </a:lnSpc>
            <a:spcBef>
              <a:spcPct val="0"/>
            </a:spcBef>
            <a:spcAft>
              <a:spcPct val="0"/>
            </a:spcAft>
            <a:buNone/>
          </a:pPr>
          <a:r>
            <a:rPr lang="en-US" altLang="zh-CN" sz="2400" kern="1200">
              <a:solidFill>
                <a:schemeClr val="bg1">
                  <a:lumMod val="95000"/>
                </a:schemeClr>
              </a:solidFill>
            </a:rPr>
            <a:t>PART 02</a:t>
          </a:r>
          <a:endParaRPr kumimoji="1" lang="zh-CN" altLang="en-US" sz="2400" b="0" kern="120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sp:txBody>
      <dsp:txXfrm>
        <a:off x="1481986" y="2770679"/>
        <a:ext cx="1019134" cy="874809"/>
      </dsp:txXfrm>
    </dsp:sp>
    <dsp:sp modelId="{50F8BC9E-B915-4559-8099-FF8724D0FBB2}">
      <dsp:nvSpPr>
        <dsp:cNvPr id="32" name=""/>
        <dsp:cNvSpPr/>
      </dsp:nvSpPr>
      <dsp:spPr>
        <a:xfrm>
          <a:off x="1299517" y="3134439"/>
          <a:ext cx="172358" cy="14862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D3CE6F8B-8371-41C5-A52C-7BF60B95A5D6}">
      <dsp:nvSpPr>
        <dsp:cNvPr id="33" name=""/>
        <dsp:cNvSpPr/>
      </dsp:nvSpPr>
      <dsp:spPr>
        <a:xfrm>
          <a:off x="0" y="1885506"/>
          <a:ext cx="1476429" cy="1267344"/>
        </a:xfrm>
        <a:prstGeom prst="hexagon">
          <a:avLst>
            <a:gd name="adj" fmla="val 25000"/>
            <a:gd name="vf" fmla="val 115470"/>
          </a:avLst>
        </a:prstGeom>
        <a:blipFill dpi="0"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D38AA61C-AE5C-4FAA-AB96-990EBDE9FE94}">
      <dsp:nvSpPr>
        <dsp:cNvPr id="34" name=""/>
        <dsp:cNvSpPr/>
      </dsp:nvSpPr>
      <dsp:spPr>
        <a:xfrm>
          <a:off x="999679" y="2977109"/>
          <a:ext cx="172358" cy="14862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92D11336-22EE-40AA-82C4-484E9EF99D24}">
      <dsp:nvSpPr>
        <dsp:cNvPr id="35" name=""/>
        <dsp:cNvSpPr/>
      </dsp:nvSpPr>
      <dsp:spPr>
        <a:xfrm>
          <a:off x="2505377" y="1875798"/>
          <a:ext cx="1476429" cy="1267344"/>
        </a:xfrm>
        <a:prstGeom prst="hexagon">
          <a:avLst>
            <a:gd name="adj" fmla="val 25000"/>
            <a:gd name="vf" fmla="val 115470"/>
          </a:avLst>
        </a:prstGeom>
        <a:solidFill>
          <a:schemeClr val="bg1">
            <a:alpha val="2000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marL="0" lvl="0" indent="0" algn="ctr" defTabSz="914400" rtl="0" eaLnBrk="1" fontAlgn="base" latinLnBrk="1" hangingPunct="1">
            <a:lnSpc>
              <a:spcPct val="90000"/>
            </a:lnSpc>
            <a:spcBef>
              <a:spcPct val="0"/>
            </a:spcBef>
            <a:spcAft>
              <a:spcPct val="0"/>
            </a:spcAft>
            <a:buNone/>
          </a:pPr>
          <a:r>
            <a:rPr lang="en-US" altLang="zh-CN" sz="2400" kern="1200">
              <a:solidFill>
                <a:schemeClr val="bg1">
                  <a:lumMod val="95000"/>
                </a:schemeClr>
              </a:solidFill>
            </a:rPr>
            <a:t>PART 03</a:t>
          </a:r>
          <a:endParaRPr kumimoji="1" lang="zh-CN" altLang="en-US" sz="2400" b="0" kern="120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sp:txBody>
      <dsp:txXfrm>
        <a:off x="2734025" y="2072066"/>
        <a:ext cx="1019134" cy="874809"/>
      </dsp:txXfrm>
    </dsp:sp>
    <dsp:sp modelId="{AF4D9785-2AD1-4A55-8486-2575532FA688}">
      <dsp:nvSpPr>
        <dsp:cNvPr id="36" name=""/>
        <dsp:cNvSpPr/>
      </dsp:nvSpPr>
      <dsp:spPr>
        <a:xfrm>
          <a:off x="3516763" y="2966062"/>
          <a:ext cx="172358" cy="14862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A8227293-F99B-464F-BF58-92BB8F12AF9C}">
      <dsp:nvSpPr>
        <dsp:cNvPr id="37" name=""/>
        <dsp:cNvSpPr/>
      </dsp:nvSpPr>
      <dsp:spPr>
        <a:xfrm>
          <a:off x="3763919" y="2572402"/>
          <a:ext cx="1476429" cy="1267344"/>
        </a:xfrm>
        <a:prstGeom prst="hexagon">
          <a:avLst>
            <a:gd name="adj" fmla="val 25000"/>
            <a:gd name="vf" fmla="val 115470"/>
          </a:avLst>
        </a:prstGeom>
        <a:blipFill dpi="0"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6F237F1F-E144-4F38-AAAC-431A7F6CE162}">
      <dsp:nvSpPr>
        <dsp:cNvPr id="38" name=""/>
        <dsp:cNvSpPr/>
      </dsp:nvSpPr>
      <dsp:spPr>
        <a:xfrm>
          <a:off x="3797740" y="3140130"/>
          <a:ext cx="172358" cy="14862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C8E4175A-7837-4970-B94B-93846CC8A053}">
      <dsp:nvSpPr>
        <dsp:cNvPr id="39" name=""/>
        <dsp:cNvSpPr/>
      </dsp:nvSpPr>
      <dsp:spPr>
        <a:xfrm>
          <a:off x="1253338" y="1192919"/>
          <a:ext cx="1476429" cy="1267344"/>
        </a:xfrm>
        <a:prstGeom prst="hexagon">
          <a:avLst>
            <a:gd name="adj" fmla="val 25000"/>
            <a:gd name="vf" fmla="val 115470"/>
          </a:avLst>
        </a:prstGeom>
        <a:solidFill>
          <a:schemeClr val="bg1">
            <a:alpha val="2000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marL="0" lvl="0" indent="0" algn="ctr" defTabSz="914400" rtl="0" eaLnBrk="1" fontAlgn="base" latinLnBrk="1" hangingPunct="1">
            <a:lnSpc>
              <a:spcPct val="90000"/>
            </a:lnSpc>
            <a:spcBef>
              <a:spcPct val="0"/>
            </a:spcBef>
            <a:spcAft>
              <a:spcPct val="0"/>
            </a:spcAft>
            <a:buNone/>
          </a:pPr>
          <a:r>
            <a:rPr lang="en-US" altLang="zh-CN" sz="2400" kern="1200">
              <a:solidFill>
                <a:schemeClr val="bg1">
                  <a:lumMod val="95000"/>
                </a:schemeClr>
              </a:solidFill>
            </a:rPr>
            <a:t>PART 01</a:t>
          </a:r>
          <a:endParaRPr kumimoji="1" lang="zh-CN" altLang="en-US" sz="2400" b="0" kern="1200">
            <a:solidFill>
              <a:schemeClr val="bg1">
                <a:lumMod val="95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sp:txBody>
      <dsp:txXfrm>
        <a:off x="1481986" y="1389187"/>
        <a:ext cx="1019134" cy="874809"/>
      </dsp:txXfrm>
    </dsp:sp>
    <dsp:sp modelId="{8D7CB90F-AC56-4194-B95B-9162F724175D}">
      <dsp:nvSpPr>
        <dsp:cNvPr id="40" name=""/>
        <dsp:cNvSpPr/>
      </dsp:nvSpPr>
      <dsp:spPr>
        <a:xfrm>
          <a:off x="2258221" y="1219029"/>
          <a:ext cx="172358" cy="14862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9527070A-EF5C-4876-A47C-C6FA06AC48E5}">
      <dsp:nvSpPr>
        <dsp:cNvPr id="41" name=""/>
        <dsp:cNvSpPr/>
      </dsp:nvSpPr>
      <dsp:spPr>
        <a:xfrm>
          <a:off x="2505377" y="494306"/>
          <a:ext cx="1476429" cy="1267344"/>
        </a:xfrm>
        <a:prstGeom prst="hexagon">
          <a:avLst>
            <a:gd name="adj" fmla="val 25000"/>
            <a:gd name="vf" fmla="val 115470"/>
          </a:avLst>
        </a:prstGeom>
        <a:blipFill dpi="0"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2BC24FC1-083E-437C-8D01-0E5831EFCE2E}">
      <dsp:nvSpPr>
        <dsp:cNvPr id="42" name=""/>
        <dsp:cNvSpPr/>
      </dsp:nvSpPr>
      <dsp:spPr>
        <a:xfrm>
          <a:off x="2539198" y="1056008"/>
          <a:ext cx="172358" cy="14862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DE20733B-FC8A-4BB4-BBD3-567FCE947C00}">
      <dsp:nvSpPr>
        <dsp:cNvPr id="43" name=""/>
        <dsp:cNvSpPr/>
      </dsp:nvSpPr>
      <dsp:spPr>
        <a:xfrm>
          <a:off x="3763919" y="1190910"/>
          <a:ext cx="1476429" cy="1267344"/>
        </a:xfrm>
        <a:prstGeom prst="hexagon">
          <a:avLst>
            <a:gd name="adj" fmla="val 25000"/>
            <a:gd name="vf" fmla="val 115470"/>
          </a:avLst>
        </a:prstGeom>
        <a:solidFill>
          <a:schemeClr val="bg1">
            <a:alpha val="2000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400" kern="1200"/>
            <a:t>PART 04</a:t>
          </a:r>
          <a:endParaRPr lang="zh-CN" altLang="en-US" sz="2400" kern="1200"/>
        </a:p>
      </dsp:txBody>
      <dsp:txXfrm>
        <a:off x="3992567" y="1387178"/>
        <a:ext cx="1019134" cy="874809"/>
      </dsp:txXfrm>
    </dsp:sp>
    <dsp:sp modelId="{7F0582AD-1B08-410F-8073-8F4FCE76EFDC}">
      <dsp:nvSpPr>
        <dsp:cNvPr id="44" name=""/>
        <dsp:cNvSpPr/>
      </dsp:nvSpPr>
      <dsp:spPr>
        <a:xfrm>
          <a:off x="5033518" y="1750269"/>
          <a:ext cx="172358" cy="14862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9414DA5F-5E49-4CDC-8DD3-FB1B5415DE67}">
      <dsp:nvSpPr>
        <dsp:cNvPr id="45" name=""/>
        <dsp:cNvSpPr/>
      </dsp:nvSpPr>
      <dsp:spPr>
        <a:xfrm>
          <a:off x="5027664" y="1887514"/>
          <a:ext cx="1476429" cy="1267344"/>
        </a:xfrm>
        <a:prstGeom prst="hexagon">
          <a:avLst>
            <a:gd name="adj" fmla="val 25000"/>
            <a:gd name="vf" fmla="val 115470"/>
          </a:avLst>
        </a:prstGeom>
        <a:blipFill dpi="0"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ADE6E80F-6FFC-46FE-8E44-861C21BFD0C4}">
      <dsp:nvSpPr>
        <dsp:cNvPr id="46" name=""/>
        <dsp:cNvSpPr/>
      </dsp:nvSpPr>
      <dsp:spPr>
        <a:xfrm>
          <a:off x="5325552" y="1909942"/>
          <a:ext cx="172358" cy="14862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</dsp:spTree>
</dsp:drawing>
</file>

<file path=ppt/diagrams/layout1.xml><?xml version="1.0" encoding="utf-8"?>
<dgm:layoutDef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dgm="http://schemas.openxmlformats.org/drawingml/2006/diagram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/>
            </dgm:ruleLst>
          </dgm:layoutNode>
        </dgm:forEach>
        <dgm:forEach name="accentRepeat" axis="self">
          <dgm:layoutNode name="accentRepeatNode" styleLbl="solidAlignAcc1">
            <dgm:alg type="sp"/>
            <dgm:shape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r:blip="">
          <dgm:adjLst/>
        </dgm:shape>
        <dgm:presOf/>
        <dgm:constrLst/>
        <dgm:forEach name="Name15" ref="textRepeat"/>
      </dgm:layoutNode>
      <dgm:layoutNode name="textaccent1">
        <dgm:alg type="sp"/>
        <dgm:shape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r:blip="">
          <dgm:adjLst/>
        </dgm:shape>
        <dgm:presOf/>
        <dgm:constrLst/>
        <dgm:forEach name="Name18" ref="imageRepeat"/>
      </dgm:layoutNode>
      <dgm:layoutNode name="imageaccent1">
        <dgm:alg type="sp"/>
        <dgm:shape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r:blip="">
          <dgm:adjLst/>
        </dgm:shape>
        <dgm:presOf/>
        <dgm:constrLst/>
        <dgm:forEach name="Name21" ref="textRepeat"/>
      </dgm:layoutNode>
      <dgm:layoutNode name="textaccent2">
        <dgm:alg type="sp"/>
        <dgm:shape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r:blip="">
          <dgm:adjLst/>
        </dgm:shape>
        <dgm:presOf/>
        <dgm:constrLst/>
        <dgm:forEach name="Name24" ref="imageRepeat"/>
      </dgm:layoutNode>
      <dgm:layoutNode name="imageaccent2">
        <dgm:alg type="sp"/>
        <dgm:shape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r:blip="">
          <dgm:adjLst/>
        </dgm:shape>
        <dgm:presOf/>
        <dgm:constrLst/>
        <dgm:forEach name="Name27" ref="textRepeat"/>
      </dgm:layoutNode>
      <dgm:layoutNode name="textaccent3">
        <dgm:alg type="sp"/>
        <dgm:shape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r:blip="">
          <dgm:adjLst/>
        </dgm:shape>
        <dgm:presOf/>
        <dgm:constrLst/>
        <dgm:forEach name="Name30" ref="imageRepeat"/>
      </dgm:layoutNode>
      <dgm:layoutNode name="imageaccent3">
        <dgm:alg type="sp"/>
        <dgm:shape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r:blip="">
          <dgm:adjLst/>
        </dgm:shape>
        <dgm:presOf/>
        <dgm:constrLst/>
        <dgm:forEach name="Name33" ref="textRepeat"/>
      </dgm:layoutNode>
      <dgm:layoutNode name="textaccent4">
        <dgm:alg type="sp"/>
        <dgm:shape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r:blip="">
          <dgm:adjLst/>
        </dgm:shape>
        <dgm:presOf/>
        <dgm:constrLst/>
        <dgm:forEach name="Name36" ref="imageRepeat"/>
      </dgm:layoutNode>
      <dgm:layoutNode name="imageaccent4">
        <dgm:alg type="sp"/>
        <dgm:shape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r:blip="">
          <dgm:adjLst/>
        </dgm:shape>
        <dgm:presOf/>
        <dgm:constrLst/>
        <dgm:forEach name="Name39" ref="textRepeat"/>
      </dgm:layoutNode>
      <dgm:layoutNode name="textaccent5">
        <dgm:alg type="sp"/>
        <dgm:shape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r:blip="">
          <dgm:adjLst/>
        </dgm:shape>
        <dgm:presOf/>
        <dgm:constrLst/>
        <dgm:forEach name="Name42" ref="imageRepeat"/>
      </dgm:layoutNode>
      <dgm:layoutNode name="imageaccent5">
        <dgm:alg type="sp"/>
        <dgm:shape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r:blip="">
          <dgm:adjLst/>
        </dgm:shape>
        <dgm:presOf/>
        <dgm:constrLst/>
        <dgm:forEach name="Name45" ref="textRepeat"/>
      </dgm:layoutNode>
      <dgm:layoutNode name="textaccent6">
        <dgm:alg type="sp"/>
        <dgm:shape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r:blip="">
          <dgm:adjLst/>
        </dgm:shape>
        <dgm:presOf/>
        <dgm:constrLst/>
        <dgm:forEach name="Name48" ref="imageRepeat"/>
      </dgm:layoutNode>
      <dgm:layoutNode name="imageaccent6">
        <dgm:alg type="sp"/>
        <dgm:shape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r:blip="">
          <dgm:adjLst/>
        </dgm:shape>
        <dgm:presOf/>
        <dgm:constrLst/>
        <dgm:forEach name="Name51" ref="textRepeat"/>
      </dgm:layoutNode>
      <dgm:layoutNode name="textaccent7">
        <dgm:alg type="sp"/>
        <dgm:shape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r:blip="">
          <dgm:adjLst/>
        </dgm:shape>
        <dgm:presOf/>
        <dgm:constrLst/>
        <dgm:forEach name="Name54" ref="imageRepeat"/>
      </dgm:layoutNode>
      <dgm:layoutNode name="imageaccent7">
        <dgm:alg type="sp"/>
        <dgm:shape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r:blip="">
          <dgm:adjLst/>
        </dgm:shape>
        <dgm:presOf/>
        <dgm:constrLst/>
        <dgm:forEach name="Name57" ref="textRepeat"/>
      </dgm:layoutNode>
      <dgm:layoutNode name="textaccent8">
        <dgm:alg type="sp"/>
        <dgm:shape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r:blip="">
          <dgm:adjLst/>
        </dgm:shape>
        <dgm:presOf/>
        <dgm:constrLst/>
        <dgm:forEach name="Name60" ref="imageRepeat"/>
      </dgm:layoutNode>
      <dgm:layoutNode name="imageaccent8">
        <dgm:alg type="sp"/>
        <dgm:shape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r:blip="">
          <dgm:adjLst/>
        </dgm:shape>
        <dgm:presOf/>
        <dgm:constrLst/>
        <dgm:forEach name="Name63" ref="textRepeat"/>
      </dgm:layoutNode>
      <dgm:layoutNode name="textaccent9">
        <dgm:alg type="sp"/>
        <dgm:shape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r:blip="">
          <dgm:adjLst/>
        </dgm:shape>
        <dgm:presOf/>
        <dgm:constrLst/>
        <dgm:forEach name="Name66" ref="imageRepeat"/>
      </dgm:layoutNode>
      <dgm:layoutNode name="imageaccent9">
        <dgm:alg type="sp"/>
        <dgm:shape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r:blip="">
          <dgm:adjLst/>
        </dgm:shape>
        <dgm:presOf/>
        <dgm:constrLst/>
        <dgm:forEach name="Name69" ref="textRepeat"/>
      </dgm:layoutNode>
      <dgm:layoutNode name="textaccent10">
        <dgm:alg type="sp"/>
        <dgm:shape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r:blip="">
          <dgm:adjLst/>
        </dgm:shape>
        <dgm:presOf/>
        <dgm:constrLst/>
        <dgm:forEach name="Name72" ref="imageRepeat"/>
      </dgm:layoutNode>
      <dgm:layoutNode name="imageaccent10">
        <dgm:alg type="sp"/>
        <dgm:shape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r:blip="">
          <dgm:adjLst/>
        </dgm:shape>
        <dgm:presOf/>
        <dgm:constrLst/>
        <dgm:forEach name="Name75" ref="textRepeat"/>
      </dgm:layoutNode>
      <dgm:layoutNode name="textaccent11">
        <dgm:alg type="sp"/>
        <dgm:shape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r:blip="">
          <dgm:adjLst/>
        </dgm:shape>
        <dgm:presOf/>
        <dgm:constrLst/>
        <dgm:forEach name="Name78" ref="imageRepeat"/>
      </dgm:layoutNode>
      <dgm:layoutNode name="imageaccent11">
        <dgm:alg type="sp"/>
        <dgm:shape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r:blip="">
          <dgm:adjLst/>
        </dgm:shape>
        <dgm:presOf/>
        <dgm:constrLst/>
        <dgm:forEach name="Name81" ref="textRepeat"/>
      </dgm:layoutNode>
      <dgm:layoutNode name="textaccent12">
        <dgm:alg type="sp"/>
        <dgm:shape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r:blip="">
          <dgm:adjLst/>
        </dgm:shape>
        <dgm:presOf/>
        <dgm:constrLst/>
        <dgm:forEach name="Name84" ref="imageRepeat"/>
      </dgm:layoutNode>
      <dgm:layoutNode name="imageaccent12">
        <dgm:alg type="sp"/>
        <dgm:shape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a="http://schemas.openxmlformats.org/drawingml/2006/main" xmlns:dgm="http://schemas.openxmlformats.org/drawingml/2006/diagram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62A341-38B8-4316-8EED-D6104B937322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1FD11A-F15D-4863-A12F-4EA7940144DE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7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7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8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FD11A-F15D-4863-A12F-4EA7940144DE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37</a:t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/>
                <a:ea typeface="宋体" panose="02010600030101010101" pitchFamily="2" charset="-122"/>
              </a:rPr>
              <a:t>38</a:t>
            </a:fld>
            <a:endParaRPr lang="zh-CN" altLang="en-US" sz="1200">
              <a:solidFill>
                <a:srgbClr val="000000"/>
              </a:solidFill>
              <a:latin typeface="Calibri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2" Type="http://schemas.openxmlformats.org/officeDocument/2006/relationships/tags" Target="../tags/tag2.xml" /><Relationship Id="rId3" Type="http://schemas.openxmlformats.org/officeDocument/2006/relationships/tags" Target="../tags/tag3.xml" /><Relationship Id="rId4" Type="http://schemas.openxmlformats.org/officeDocument/2006/relationships/tags" Target="../tags/tag4.xml" /><Relationship Id="rId5" Type="http://schemas.openxmlformats.org/officeDocument/2006/relationships/tags" Target="../tags/tag5.xml" /><Relationship Id="rId6" Type="http://schemas.openxmlformats.org/officeDocument/2006/relationships/slideMaster" Target="../slideMasters/slideMaster2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.xml" /><Relationship Id="rId2" Type="http://schemas.openxmlformats.org/officeDocument/2006/relationships/tags" Target="../tags/tag7.xml" /><Relationship Id="rId3" Type="http://schemas.openxmlformats.org/officeDocument/2006/relationships/tags" Target="../tags/tag8.xml" /><Relationship Id="rId4" Type="http://schemas.openxmlformats.org/officeDocument/2006/relationships/tags" Target="../tags/tag9.xml" /><Relationship Id="rId5" Type="http://schemas.openxmlformats.org/officeDocument/2006/relationships/tags" Target="../tags/tag10.xml" /><Relationship Id="rId6" Type="http://schemas.openxmlformats.org/officeDocument/2006/relationships/slideMaster" Target="../slideMasters/slideMaster2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1.xml" /><Relationship Id="rId2" Type="http://schemas.openxmlformats.org/officeDocument/2006/relationships/tags" Target="../tags/tag12.xml" /><Relationship Id="rId3" Type="http://schemas.openxmlformats.org/officeDocument/2006/relationships/tags" Target="../tags/tag13.xml" /><Relationship Id="rId4" Type="http://schemas.openxmlformats.org/officeDocument/2006/relationships/tags" Target="../tags/tag14.xml" /><Relationship Id="rId5" Type="http://schemas.openxmlformats.org/officeDocument/2006/relationships/tags" Target="../tags/tag15.xml" /><Relationship Id="rId6" Type="http://schemas.openxmlformats.org/officeDocument/2006/relationships/slideMaster" Target="../slideMasters/slideMaster2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6.xml" /><Relationship Id="rId2" Type="http://schemas.openxmlformats.org/officeDocument/2006/relationships/tags" Target="../tags/tag17.xml" /><Relationship Id="rId3" Type="http://schemas.openxmlformats.org/officeDocument/2006/relationships/tags" Target="../tags/tag18.xml" /><Relationship Id="rId4" Type="http://schemas.openxmlformats.org/officeDocument/2006/relationships/tags" Target="../tags/tag19.xml" /><Relationship Id="rId5" Type="http://schemas.openxmlformats.org/officeDocument/2006/relationships/tags" Target="../tags/tag20.xml" /><Relationship Id="rId6" Type="http://schemas.openxmlformats.org/officeDocument/2006/relationships/tags" Target="../tags/tag21.xml" /><Relationship Id="rId7" Type="http://schemas.openxmlformats.org/officeDocument/2006/relationships/slideMaster" Target="../slideMasters/slideMaster2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2.xml" /><Relationship Id="rId2" Type="http://schemas.openxmlformats.org/officeDocument/2006/relationships/tags" Target="../tags/tag23.xml" /><Relationship Id="rId3" Type="http://schemas.openxmlformats.org/officeDocument/2006/relationships/tags" Target="../tags/tag24.xml" /><Relationship Id="rId4" Type="http://schemas.openxmlformats.org/officeDocument/2006/relationships/tags" Target="../tags/tag25.xml" /><Relationship Id="rId5" Type="http://schemas.openxmlformats.org/officeDocument/2006/relationships/tags" Target="../tags/tag26.xml" /><Relationship Id="rId6" Type="http://schemas.openxmlformats.org/officeDocument/2006/relationships/tags" Target="../tags/tag27.xml" /><Relationship Id="rId7" Type="http://schemas.openxmlformats.org/officeDocument/2006/relationships/tags" Target="../tags/tag28.xml" /><Relationship Id="rId8" Type="http://schemas.openxmlformats.org/officeDocument/2006/relationships/tags" Target="../tags/tag29.xml" /><Relationship Id="rId9" Type="http://schemas.openxmlformats.org/officeDocument/2006/relationships/slideMaster" Target="../slideMasters/slideMaster2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0.xml" /><Relationship Id="rId2" Type="http://schemas.openxmlformats.org/officeDocument/2006/relationships/tags" Target="../tags/tag31.xml" /><Relationship Id="rId3" Type="http://schemas.openxmlformats.org/officeDocument/2006/relationships/tags" Target="../tags/tag32.xml" /><Relationship Id="rId4" Type="http://schemas.openxmlformats.org/officeDocument/2006/relationships/tags" Target="../tags/tag33.xml" /><Relationship Id="rId5" Type="http://schemas.openxmlformats.org/officeDocument/2006/relationships/slideMaster" Target="../slideMasters/slideMaster2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4.xml" /><Relationship Id="rId2" Type="http://schemas.openxmlformats.org/officeDocument/2006/relationships/tags" Target="../tags/tag35.xml" /><Relationship Id="rId3" Type="http://schemas.openxmlformats.org/officeDocument/2006/relationships/tags" Target="../tags/tag36.xml" /><Relationship Id="rId4" Type="http://schemas.openxmlformats.org/officeDocument/2006/relationships/slideMaster" Target="../slideMasters/slideMaster2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7.xml" /><Relationship Id="rId2" Type="http://schemas.openxmlformats.org/officeDocument/2006/relationships/tags" Target="../tags/tag38.xml" /><Relationship Id="rId3" Type="http://schemas.openxmlformats.org/officeDocument/2006/relationships/tags" Target="../tags/tag39.xml" /><Relationship Id="rId4" Type="http://schemas.openxmlformats.org/officeDocument/2006/relationships/tags" Target="../tags/tag40.xml" /><Relationship Id="rId5" Type="http://schemas.openxmlformats.org/officeDocument/2006/relationships/tags" Target="../tags/tag41.xml" /><Relationship Id="rId6" Type="http://schemas.openxmlformats.org/officeDocument/2006/relationships/tags" Target="../tags/tag42.xml" /><Relationship Id="rId7" Type="http://schemas.openxmlformats.org/officeDocument/2006/relationships/slideMaster" Target="../slideMasters/slideMaster2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3.xml" /><Relationship Id="rId2" Type="http://schemas.openxmlformats.org/officeDocument/2006/relationships/tags" Target="../tags/tag44.xml" /><Relationship Id="rId3" Type="http://schemas.openxmlformats.org/officeDocument/2006/relationships/tags" Target="../tags/tag45.xml" /><Relationship Id="rId4" Type="http://schemas.openxmlformats.org/officeDocument/2006/relationships/tags" Target="../tags/tag46.xml" /><Relationship Id="rId5" Type="http://schemas.openxmlformats.org/officeDocument/2006/relationships/tags" Target="../tags/tag47.xml" /><Relationship Id="rId6" Type="http://schemas.openxmlformats.org/officeDocument/2006/relationships/slideMaster" Target="../slideMasters/slideMaster2.xml" /></Relationships>
</file>

<file path=ppt/slideLayouts/_rels/slideLayout2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8.xml" /><Relationship Id="rId2" Type="http://schemas.openxmlformats.org/officeDocument/2006/relationships/tags" Target="../tags/tag49.xml" /><Relationship Id="rId3" Type="http://schemas.openxmlformats.org/officeDocument/2006/relationships/tags" Target="../tags/tag50.xml" /><Relationship Id="rId4" Type="http://schemas.openxmlformats.org/officeDocument/2006/relationships/tags" Target="../tags/tag51.xml" /><Relationship Id="rId5" Type="http://schemas.openxmlformats.org/officeDocument/2006/relationships/slideMaster" Target="../slideMasters/slideMaster2.xml" /></Relationships>
</file>

<file path=ppt/slideLayouts/_rels/slideLayout2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2.xml" /><Relationship Id="rId2" Type="http://schemas.openxmlformats.org/officeDocument/2006/relationships/tags" Target="../tags/tag53.xml" /><Relationship Id="rId3" Type="http://schemas.openxmlformats.org/officeDocument/2006/relationships/tags" Target="../tags/tag54.xml" /><Relationship Id="rId4" Type="http://schemas.openxmlformats.org/officeDocument/2006/relationships/tags" Target="../tags/tag55.xml" /><Relationship Id="rId5" Type="http://schemas.openxmlformats.org/officeDocument/2006/relationships/tags" Target="../tags/tag56.xml" /><Relationship Id="rId6" Type="http://schemas.openxmlformats.org/officeDocument/2006/relationships/slideMaster" Target="../slideMasters/slideMaster2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D78630-EDF1-4FF3-BAAF-80B3C9E88DC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6D3EE5-E3B7-4BCA-A837-EDBE1C9139AA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D78630-EDF1-4FF3-BAAF-80B3C9E88DC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6D3EE5-E3B7-4BCA-A837-EDBE1C9139AA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D78630-EDF1-4FF3-BAAF-80B3C9E88DC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6D3EE5-E3B7-4BCA-A837-EDBE1C9139AA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D78630-EDF1-4FF3-BAAF-80B3C9E88DC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6D3EE5-E3B7-4BCA-A837-EDBE1C9139AA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D78630-EDF1-4FF3-BAAF-80B3C9E88DC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6D3EE5-E3B7-4BCA-A837-EDBE1C9139AA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D78630-EDF1-4FF3-BAAF-80B3C9E88DC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6D3EE5-E3B7-4BCA-A837-EDBE1C9139AA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D78630-EDF1-4FF3-BAAF-80B3C9E88DC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6D3EE5-E3B7-4BCA-A837-EDBE1C9139AA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D78630-EDF1-4FF3-BAAF-80B3C9E88DC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6D3EE5-E3B7-4BCA-A837-EDBE1C9139AA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D78630-EDF1-4FF3-BAAF-80B3C9E88DC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6D3EE5-E3B7-4BCA-A837-EDBE1C9139AA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D78630-EDF1-4FF3-BAAF-80B3C9E88DC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6D3EE5-E3B7-4BCA-A837-EDBE1C9139AA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D78630-EDF1-4FF3-BAAF-80B3C9E88DC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6D3EE5-E3B7-4BCA-A837-EDBE1C9139AA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image" Target="../media/image1.jpeg" /><Relationship Id="rId13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10" Type="http://schemas.openxmlformats.org/officeDocument/2006/relationships/slideLayout" Target="../slideLayouts/slideLayout21.xml" /><Relationship Id="rId11" Type="http://schemas.openxmlformats.org/officeDocument/2006/relationships/slideLayout" Target="../slideLayouts/slideLayout22.xml" /><Relationship Id="rId12" Type="http://schemas.openxmlformats.org/officeDocument/2006/relationships/tags" Target="../tags/tag57.xml" /><Relationship Id="rId13" Type="http://schemas.openxmlformats.org/officeDocument/2006/relationships/tags" Target="../tags/tag58.xml" /><Relationship Id="rId14" Type="http://schemas.openxmlformats.org/officeDocument/2006/relationships/tags" Target="../tags/tag59.xml" /><Relationship Id="rId15" Type="http://schemas.openxmlformats.org/officeDocument/2006/relationships/tags" Target="../tags/tag60.xml" /><Relationship Id="rId16" Type="http://schemas.openxmlformats.org/officeDocument/2006/relationships/theme" Target="../theme/theme2.xml" /><Relationship Id="rId2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14.xml" /><Relationship Id="rId4" Type="http://schemas.openxmlformats.org/officeDocument/2006/relationships/slideLayout" Target="../slideLayouts/slideLayout15.xml" /><Relationship Id="rId5" Type="http://schemas.openxmlformats.org/officeDocument/2006/relationships/slideLayout" Target="../slideLayouts/slideLayout16.xml" /><Relationship Id="rId6" Type="http://schemas.openxmlformats.org/officeDocument/2006/relationships/slideLayout" Target="../slideLayouts/slideLayout17.xml" /><Relationship Id="rId7" Type="http://schemas.openxmlformats.org/officeDocument/2006/relationships/slideLayout" Target="../slideLayouts/slideLayout18.xml" /><Relationship Id="rId8" Type="http://schemas.openxmlformats.org/officeDocument/2006/relationships/slideLayout" Target="../slideLayouts/slideLayout19.xml" /><Relationship Id="rId9" Type="http://schemas.openxmlformats.org/officeDocument/2006/relationships/slideLayout" Target="../slideLayouts/slideLayout20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4"/>
          <a:stretch>
            <a:fillRect/>
          </a:stretch>
        </p:blipFill>
        <p:spPr>
          <a:xfrm>
            <a:off x="0" y="-16042"/>
            <a:ext cx="12192000" cy="687404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2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3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ct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4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AE70B2-8BF9-45C0-BB95-33D1B9D3A854}" type="slidenum">
              <a:rPr lang="zh-CN" altLang="en-US" smtClean="0"/>
              <a:t>0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635"/>
            <a:ext cx="12193270" cy="68567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  <p:custDataLst>
      <p:tags r:id="rId15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/>
  <p:timing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.png" /><Relationship Id="rId3" Type="http://schemas.microsoft.com/office/2007/relationships/media" Target="../media/media1.mp3" /><Relationship Id="rId4" Type="http://schemas.microsoft.com/office/2007/relationships/media" Target="../media/media1.mp3" TargetMode="Interna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1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.x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2.png" /><Relationship Id="rId3" Type="http://schemas.openxmlformats.org/officeDocument/2006/relationships/image" Target="../media/image13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microsoft.com/office/2007/relationships/diagramDrawing" Target="../diagrams/drawing1.xml" /><Relationship Id="rId3" Type="http://schemas.openxmlformats.org/officeDocument/2006/relationships/diagramData" Target="../diagrams/data1.xml" /><Relationship Id="rId4" Type="http://schemas.openxmlformats.org/officeDocument/2006/relationships/diagramLayout" Target="../diagrams/layout1.xml" /><Relationship Id="rId5" Type="http://schemas.openxmlformats.org/officeDocument/2006/relationships/diagramQuickStyle" Target="../diagrams/quickStyle1.xml" /><Relationship Id="rId6" Type="http://schemas.openxmlformats.org/officeDocument/2006/relationships/diagramColors" Target="../diagrams/colors1.x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4.jpe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5.png" /><Relationship Id="rId3" Type="http://schemas.openxmlformats.org/officeDocument/2006/relationships/image" Target="../media/image16.jpeg" /><Relationship Id="rId4" Type="http://schemas.openxmlformats.org/officeDocument/2006/relationships/image" Target="../media/image17.jpeg" /><Relationship Id="rId5" Type="http://schemas.openxmlformats.org/officeDocument/2006/relationships/image" Target="../media/image18.jpe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9.jpeg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7.jpeg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3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62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www.ppthui.com/jingpin/" TargetMode="External" /><Relationship Id="rId4" Type="http://schemas.openxmlformats.org/officeDocument/2006/relationships/hyperlink" Target="https://www.ppthui.com/hangye/" TargetMode="External" /><Relationship Id="rId5" Type="http://schemas.openxmlformats.org/officeDocument/2006/relationships/hyperlink" Target="https://www.ppthui.com/gongzuo/" TargetMode="External" /><Relationship Id="rId6" Type="http://schemas.openxmlformats.org/officeDocument/2006/relationships/hyperlink" Target="https://www.ppthui.com/jieri/" TargetMode="External" /><Relationship Id="rId7" Type="http://schemas.openxmlformats.org/officeDocument/2006/relationships/image" Target="../media/image20.png" /><Relationship Id="rId8" Type="http://schemas.openxmlformats.org/officeDocument/2006/relationships/tags" Target="../tags/tag61.xml" /><Relationship Id="rId9" Type="http://schemas.openxmlformats.org/officeDocument/2006/relationships/image" Target="../media/image21.jpeg" /></Relationships>
</file>

<file path=ppt/slides/_rels/slide3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 /><Relationship Id="rId10" Type="http://schemas.openxmlformats.org/officeDocument/2006/relationships/image" Target="../media/image20.png" /><Relationship Id="rId11" Type="http://schemas.openxmlformats.org/officeDocument/2006/relationships/hyperlink" Target="https://www.ppthui.com/jianjie/" TargetMode="External" /><Relationship Id="rId12" Type="http://schemas.openxmlformats.org/officeDocument/2006/relationships/hyperlink" Target="https://www.ppthui.com/shangwu/" TargetMode="External" /><Relationship Id="rId13" Type="http://schemas.openxmlformats.org/officeDocument/2006/relationships/hyperlink" Target="https://www.ppthui.com/fengjing/" TargetMode="External" /><Relationship Id="rId14" Type="http://schemas.openxmlformats.org/officeDocument/2006/relationships/hyperlink" Target="https://www.ppthui.com/shishang/" TargetMode="External" /><Relationship Id="rId15" Type="http://schemas.openxmlformats.org/officeDocument/2006/relationships/hyperlink" Target="https://www.ppthui.com/gudian/" TargetMode="External" /><Relationship Id="rId16" Type="http://schemas.openxmlformats.org/officeDocument/2006/relationships/hyperlink" Target="https://www.ppthui.com/aiqing/" TargetMode="External" /><Relationship Id="rId17" Type="http://schemas.openxmlformats.org/officeDocument/2006/relationships/hyperlink" Target="https://www.ppthui.com/dongman/" TargetMode="External" /><Relationship Id="rId18" Type="http://schemas.openxmlformats.org/officeDocument/2006/relationships/hyperlink" Target="https://www.ppthui.com/sheji/" TargetMode="External" /><Relationship Id="rId19" Type="http://schemas.openxmlformats.org/officeDocument/2006/relationships/hyperlink" Target="https://www.ppthui.com/search/&#20027;&#39064;&#29677;&#20250;.html" TargetMode="External" /><Relationship Id="rId2" Type="http://schemas.openxmlformats.org/officeDocument/2006/relationships/notesSlide" Target="../notesSlides/notesSlide3.xml" /><Relationship Id="rId20" Type="http://schemas.openxmlformats.org/officeDocument/2006/relationships/hyperlink" Target="https://www.ppthui.com/search/&#32972;&#26223;&#22270;&#29255;.html" TargetMode="External" /><Relationship Id="rId21" Type="http://schemas.openxmlformats.org/officeDocument/2006/relationships/hyperlink" Target="https://www.ppthui.com/dangzheng/" TargetMode="External" /><Relationship Id="rId22" Type="http://schemas.openxmlformats.org/officeDocument/2006/relationships/hyperlink" Target="https://www.ppthui.com/keji/" TargetMode="External" /><Relationship Id="rId23" Type="http://schemas.openxmlformats.org/officeDocument/2006/relationships/hyperlink" Target="https://www.ppthui.com/gongye/" TargetMode="External" /><Relationship Id="rId24" Type="http://schemas.openxmlformats.org/officeDocument/2006/relationships/hyperlink" Target="https://www.ppthui.com/yixue/" TargetMode="External" /><Relationship Id="rId25" Type="http://schemas.openxmlformats.org/officeDocument/2006/relationships/hyperlink" Target="https://www.ppthui.com/lvyou/" TargetMode="External" /><Relationship Id="rId26" Type="http://schemas.openxmlformats.org/officeDocument/2006/relationships/hyperlink" Target="https://www.ppthui.com/jinrong/" TargetMode="External" /><Relationship Id="rId27" Type="http://schemas.openxmlformats.org/officeDocument/2006/relationships/hyperlink" Target="https://www.ppthui.com/canyin/" TargetMode="External" /><Relationship Id="rId28" Type="http://schemas.openxmlformats.org/officeDocument/2006/relationships/hyperlink" Target="https://www.ppthui.com/jiaoyu/" TargetMode="External" /><Relationship Id="rId29" Type="http://schemas.openxmlformats.org/officeDocument/2006/relationships/hyperlink" Target="https://www.ppthui.com/search/&#25945;&#23398;&#35828;&#35838;.html" TargetMode="External" /><Relationship Id="rId3" Type="http://schemas.openxmlformats.org/officeDocument/2006/relationships/hyperlink" Target="https://www.ppthui.com" TargetMode="External" /><Relationship Id="rId30" Type="http://schemas.openxmlformats.org/officeDocument/2006/relationships/hyperlink" Target="https://www.ppthui.com/search/&#38144;&#21806;.html" TargetMode="External" /><Relationship Id="rId31" Type="http://schemas.openxmlformats.org/officeDocument/2006/relationships/hyperlink" Target="https://www.ppthui.com/huibao/" TargetMode="External" /><Relationship Id="rId32" Type="http://schemas.openxmlformats.org/officeDocument/2006/relationships/hyperlink" Target="https://www.ppthui.com/biye/" TargetMode="External" /><Relationship Id="rId33" Type="http://schemas.openxmlformats.org/officeDocument/2006/relationships/hyperlink" Target="https://www.ppthui.com/peixun/" TargetMode="External" /><Relationship Id="rId34" Type="http://schemas.openxmlformats.org/officeDocument/2006/relationships/hyperlink" Target="https://www.ppthui.com/shuzhi/" TargetMode="External" /><Relationship Id="rId35" Type="http://schemas.openxmlformats.org/officeDocument/2006/relationships/hyperlink" Target="https://www.ppthui.com/fenxi/" TargetMode="External" /><Relationship Id="rId36" Type="http://schemas.openxmlformats.org/officeDocument/2006/relationships/hyperlink" Target="https://www.ppthui.com/jianli/" TargetMode="External" /><Relationship Id="rId37" Type="http://schemas.openxmlformats.org/officeDocument/2006/relationships/hyperlink" Target="https://www.ppthui.com/gongsi/" TargetMode="External" /><Relationship Id="rId38" Type="http://schemas.openxmlformats.org/officeDocument/2006/relationships/hyperlink" Target="https://www.ppthui.com/search/&#24037;&#20316;&#24635;&#32467;.html" TargetMode="External" /><Relationship Id="rId39" Type="http://schemas.openxmlformats.org/officeDocument/2006/relationships/hyperlink" Target="https://www.ppthui.com/search/&#22242;&#38431;.html" TargetMode="External" /><Relationship Id="rId4" Type="http://schemas.openxmlformats.org/officeDocument/2006/relationships/hyperlink" Target="https://www.ppthui.com/jingpin/" TargetMode="External" /><Relationship Id="rId5" Type="http://schemas.openxmlformats.org/officeDocument/2006/relationships/hyperlink" Target="https://www.ppthui.com/hangye/" TargetMode="External" /><Relationship Id="rId6" Type="http://schemas.openxmlformats.org/officeDocument/2006/relationships/hyperlink" Target="https://www.ppthui.com/gongzuo/" TargetMode="External" /><Relationship Id="rId7" Type="http://schemas.openxmlformats.org/officeDocument/2006/relationships/hyperlink" Target="https://www.ppthui.com/jieri/" TargetMode="External" /><Relationship Id="rId8" Type="http://schemas.openxmlformats.org/officeDocument/2006/relationships/hyperlink" Target="http://www.ppthui.com/dangzheng/" TargetMode="External" /><Relationship Id="rId9" Type="http://schemas.openxmlformats.org/officeDocument/2006/relationships/hyperlink" Target="http://www.ppthui.com/jiaoyu/" TargetMode="Externa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8.jpeg" /><Relationship Id="rId3" Type="http://schemas.openxmlformats.org/officeDocument/2006/relationships/image" Target="../media/image9.jpeg" /><Relationship Id="rId4" Type="http://schemas.openxmlformats.org/officeDocument/2006/relationships/image" Target="../media/image10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3" name="椭圆 21"/>
          <p:cNvSpPr>
            <a:spLocks noChangeArrowheads="1"/>
          </p:cNvSpPr>
          <p:nvPr/>
        </p:nvSpPr>
        <p:spPr bwMode="auto">
          <a:xfrm>
            <a:off x="5828819" y="5740879"/>
            <a:ext cx="534363" cy="534363"/>
          </a:xfrm>
          <a:prstGeom prst="ellipse">
            <a:avLst/>
          </a:prstGeom>
          <a:solidFill>
            <a:schemeClr val="bg1">
              <a:alpha val="2509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zh-CN" altLang="en-US" sz="1905"/>
          </a:p>
        </p:txBody>
      </p:sp>
      <p:sp>
        <p:nvSpPr>
          <p:cNvPr id="24" name="椭圆 1"/>
          <p:cNvSpPr>
            <a:spLocks noChangeArrowheads="1"/>
          </p:cNvSpPr>
          <p:nvPr/>
        </p:nvSpPr>
        <p:spPr bwMode="auto">
          <a:xfrm>
            <a:off x="5891329" y="5795323"/>
            <a:ext cx="409343" cy="425475"/>
          </a:xfrm>
          <a:prstGeom prst="ellipse">
            <a:avLst/>
          </a:prstGeom>
          <a:solidFill>
            <a:schemeClr val="bg1">
              <a:alpha val="2196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zh-CN" altLang="en-US" sz="1905"/>
          </a:p>
        </p:txBody>
      </p:sp>
      <p:sp>
        <p:nvSpPr>
          <p:cNvPr id="25" name="椭圆 22"/>
          <p:cNvSpPr>
            <a:spLocks noChangeArrowheads="1"/>
          </p:cNvSpPr>
          <p:nvPr/>
        </p:nvSpPr>
        <p:spPr bwMode="auto">
          <a:xfrm>
            <a:off x="5977029" y="5888080"/>
            <a:ext cx="237943" cy="239960"/>
          </a:xfrm>
          <a:prstGeom prst="ellipse">
            <a:avLst/>
          </a:prstGeom>
          <a:solidFill>
            <a:schemeClr val="bg1">
              <a:alpha val="2784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zh-CN" altLang="en-US" sz="1905"/>
          </a:p>
        </p:txBody>
      </p:sp>
      <p:sp>
        <p:nvSpPr>
          <p:cNvPr id="35" name="Text Box 3"/>
          <p:cNvSpPr txBox="1">
            <a:spLocks noChangeArrowheads="1"/>
          </p:cNvSpPr>
          <p:nvPr/>
        </p:nvSpPr>
        <p:spPr bwMode="auto">
          <a:xfrm>
            <a:off x="4480341" y="1192261"/>
            <a:ext cx="3231318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8800" b="1" spc="50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2021</a:t>
            </a:r>
            <a:endParaRPr lang="zh-CN" altLang="en-US" sz="8800" b="1" spc="50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912623" y="608258"/>
            <a:ext cx="3810842" cy="2589023"/>
            <a:chOff x="3912623" y="608258"/>
            <a:chExt cx="3810842" cy="2589023"/>
          </a:xfrm>
        </p:grpSpPr>
        <p:grpSp>
          <p:nvGrpSpPr>
            <p:cNvPr id="8" name="组合 7"/>
            <p:cNvGrpSpPr/>
            <p:nvPr/>
          </p:nvGrpSpPr>
          <p:grpSpPr>
            <a:xfrm>
              <a:off x="6201033" y="608258"/>
              <a:ext cx="1522432" cy="548479"/>
              <a:chOff x="6201033" y="608258"/>
              <a:chExt cx="1522432" cy="548479"/>
            </a:xfrm>
          </p:grpSpPr>
          <p:sp>
            <p:nvSpPr>
              <p:cNvPr id="16" name="Line 6"/>
              <p:cNvSpPr>
                <a:spLocks noChangeShapeType="1"/>
              </p:cNvSpPr>
              <p:nvPr/>
            </p:nvSpPr>
            <p:spPr bwMode="auto">
              <a:xfrm flipV="1">
                <a:off x="6201033" y="608258"/>
                <a:ext cx="641236" cy="548479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2520"/>
              </a:p>
            </p:txBody>
          </p:sp>
          <p:sp>
            <p:nvSpPr>
              <p:cNvPr id="31" name="Line 6"/>
              <p:cNvSpPr>
                <a:spLocks noChangeShapeType="1"/>
              </p:cNvSpPr>
              <p:nvPr/>
            </p:nvSpPr>
            <p:spPr bwMode="auto">
              <a:xfrm flipV="1">
                <a:off x="6641631" y="608258"/>
                <a:ext cx="641236" cy="548479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2520"/>
              </a:p>
            </p:txBody>
          </p:sp>
          <p:sp>
            <p:nvSpPr>
              <p:cNvPr id="32" name="Line 6"/>
              <p:cNvSpPr>
                <a:spLocks noChangeShapeType="1"/>
              </p:cNvSpPr>
              <p:nvPr/>
            </p:nvSpPr>
            <p:spPr bwMode="auto">
              <a:xfrm flipV="1">
                <a:off x="7082229" y="608258"/>
                <a:ext cx="641236" cy="548479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2520"/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3912623" y="2646786"/>
              <a:ext cx="1545842" cy="550495"/>
              <a:chOff x="3912623" y="2646786"/>
              <a:chExt cx="1545842" cy="550495"/>
            </a:xfrm>
          </p:grpSpPr>
          <p:sp>
            <p:nvSpPr>
              <p:cNvPr id="17" name="Line 7"/>
              <p:cNvSpPr>
                <a:spLocks noChangeShapeType="1"/>
              </p:cNvSpPr>
              <p:nvPr/>
            </p:nvSpPr>
            <p:spPr bwMode="auto">
              <a:xfrm flipV="1">
                <a:off x="4817229" y="2646786"/>
                <a:ext cx="641236" cy="550495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2520"/>
              </a:p>
            </p:txBody>
          </p:sp>
          <p:sp>
            <p:nvSpPr>
              <p:cNvPr id="33" name="Line 7"/>
              <p:cNvSpPr>
                <a:spLocks noChangeShapeType="1"/>
              </p:cNvSpPr>
              <p:nvPr/>
            </p:nvSpPr>
            <p:spPr bwMode="auto">
              <a:xfrm flipV="1">
                <a:off x="4364926" y="2646786"/>
                <a:ext cx="641236" cy="550495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2520"/>
              </a:p>
            </p:txBody>
          </p:sp>
          <p:sp>
            <p:nvSpPr>
              <p:cNvPr id="34" name="Line 7"/>
              <p:cNvSpPr>
                <a:spLocks noChangeShapeType="1"/>
              </p:cNvSpPr>
              <p:nvPr/>
            </p:nvSpPr>
            <p:spPr bwMode="auto">
              <a:xfrm flipV="1">
                <a:off x="3912623" y="2646786"/>
                <a:ext cx="641236" cy="550495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2520"/>
              </a:p>
            </p:txBody>
          </p:sp>
        </p:grpSp>
      </p:grpSp>
      <p:sp>
        <p:nvSpPr>
          <p:cNvPr id="15" name="Line 5"/>
          <p:cNvSpPr>
            <a:spLocks noChangeShapeType="1"/>
          </p:cNvSpPr>
          <p:nvPr/>
        </p:nvSpPr>
        <p:spPr bwMode="auto">
          <a:xfrm>
            <a:off x="4084411" y="2646786"/>
            <a:ext cx="402317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520"/>
          </a:p>
        </p:txBody>
      </p:sp>
      <p:sp>
        <p:nvSpPr>
          <p:cNvPr id="36" name="Line 5"/>
          <p:cNvSpPr>
            <a:spLocks noChangeShapeType="1"/>
          </p:cNvSpPr>
          <p:nvPr/>
        </p:nvSpPr>
        <p:spPr bwMode="auto">
          <a:xfrm>
            <a:off x="4084411" y="1164545"/>
            <a:ext cx="402317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520"/>
          </a:p>
        </p:txBody>
      </p:sp>
      <p:sp>
        <p:nvSpPr>
          <p:cNvPr id="53" name="TextBox 37"/>
          <p:cNvSpPr>
            <a:spLocks noChangeArrowheads="1"/>
          </p:cNvSpPr>
          <p:nvPr/>
        </p:nvSpPr>
        <p:spPr bwMode="auto">
          <a:xfrm>
            <a:off x="2464206" y="3322392"/>
            <a:ext cx="7263588" cy="623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6" tIns="34289" rIns="68576" bIns="34289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fontAlgn="ctr">
              <a:spcBef>
                <a:spcPct val="0"/>
              </a:spcBef>
              <a:buNone/>
            </a:pPr>
            <a:r>
              <a:rPr lang="zh-CN" altLang="en-US" sz="3600" b="1" spc="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商务极简</a:t>
            </a:r>
            <a:r>
              <a:rPr lang="en-US" altLang="zh-CN" sz="3600" b="1" spc="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·</a:t>
            </a:r>
            <a:r>
              <a:rPr lang="zh-CN" altLang="en-US" sz="3600" b="1" spc="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工作总结</a:t>
            </a:r>
            <a:r>
              <a:rPr lang="en-US" altLang="zh-CN" sz="3600" b="1" spc="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PPT</a:t>
            </a:r>
            <a:r>
              <a:rPr lang="zh-CN" altLang="en-US" sz="3600" b="1" spc="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模板</a:t>
            </a:r>
            <a:endParaRPr lang="zh-CN" altLang="en-US" sz="3600" b="1" spc="3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4938271" y="4007259"/>
            <a:ext cx="2657587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zh-CN" sz="1800">
                <a:solidFill>
                  <a:schemeClr val="bg1">
                    <a:lumMod val="95000"/>
                  </a:schemeClr>
                </a:solidFill>
              </a:rPr>
              <a:t>Your Company Name Here</a:t>
            </a:r>
            <a:endParaRPr lang="zh-CN" altLang="en-US" sz="18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7" name="TextBox 138"/>
          <p:cNvSpPr txBox="1"/>
          <p:nvPr/>
        </p:nvSpPr>
        <p:spPr>
          <a:xfrm>
            <a:off x="4364540" y="4806451"/>
            <a:ext cx="3406691" cy="328930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时间：</a:t>
            </a: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202X</a:t>
            </a: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18</a:t>
            </a: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部门：销售部</a:t>
            </a:r>
            <a:endParaRPr lang="zh-CN" altLang="en-US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任意多边形 57"/>
          <p:cNvSpPr/>
          <p:nvPr/>
        </p:nvSpPr>
        <p:spPr>
          <a:xfrm rot="5400000">
            <a:off x="4592551" y="4031484"/>
            <a:ext cx="320882" cy="320882"/>
          </a:xfrm>
          <a:custGeom>
            <a:gdLst>
              <a:gd name="connsiteX0" fmla="*/ 89153 w 393901"/>
              <a:gd name="connsiteY0" fmla="*/ 264440 h 393901"/>
              <a:gd name="connsiteX1" fmla="*/ 304747 w 393901"/>
              <a:gd name="connsiteY1" fmla="*/ 264440 h 393901"/>
              <a:gd name="connsiteX2" fmla="*/ 196950 w 393901"/>
              <a:gd name="connsiteY2" fmla="*/ 78583 h 393901"/>
              <a:gd name="connsiteX3" fmla="*/ 0 w 393901"/>
              <a:gd name="connsiteY3" fmla="*/ 196951 h 393901"/>
              <a:gd name="connsiteX4" fmla="*/ 196951 w 393901"/>
              <a:gd name="connsiteY4" fmla="*/ 0 h 393901"/>
              <a:gd name="connsiteX5" fmla="*/ 393901 w 393901"/>
              <a:gd name="connsiteY5" fmla="*/ 196951 h 393901"/>
              <a:gd name="connsiteX6" fmla="*/ 196951 w 393901"/>
              <a:gd name="connsiteY6" fmla="*/ 393901 h 393901"/>
              <a:gd name="connsiteX7" fmla="*/ 0 w 393901"/>
              <a:gd name="connsiteY7" fmla="*/ 196951 h 39390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3901" h="393901">
                <a:moveTo>
                  <a:pt x="89153" y="264440"/>
                </a:moveTo>
                <a:lnTo>
                  <a:pt x="304747" y="264440"/>
                </a:lnTo>
                <a:lnTo>
                  <a:pt x="196950" y="78583"/>
                </a:lnTo>
                <a:close/>
                <a:moveTo>
                  <a:pt x="0" y="196951"/>
                </a:moveTo>
                <a:cubicBezTo>
                  <a:pt x="0" y="88179"/>
                  <a:pt x="88178" y="0"/>
                  <a:pt x="196951" y="0"/>
                </a:cubicBezTo>
                <a:cubicBezTo>
                  <a:pt x="305723" y="0"/>
                  <a:pt x="393901" y="88179"/>
                  <a:pt x="393901" y="196951"/>
                </a:cubicBezTo>
                <a:cubicBezTo>
                  <a:pt x="393901" y="305723"/>
                  <a:pt x="305723" y="393901"/>
                  <a:pt x="196951" y="393901"/>
                </a:cubicBezTo>
                <a:cubicBezTo>
                  <a:pt x="88178" y="393901"/>
                  <a:pt x="0" y="305723"/>
                  <a:pt x="0" y="19695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363214" y="2781328"/>
            <a:ext cx="17649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Speaker: </a:t>
            </a: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r>
              <a:rPr lang="en-US" altLang="zh-CN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1600"/>
          </a:p>
        </p:txBody>
      </p:sp>
      <p:pic>
        <p:nvPicPr>
          <p:cNvPr id="4" name="菊次郎的夏天">
            <a:hlinkClick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6423793" y="6858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Tm="0" p14:dur="2000"/>
    </mc:Choice>
    <mc:Fallback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751"/>
                            </p:stCondLst>
                            <p:childTnLst>
                              <p:par>
                                <p:cTn id="1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3333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50" tmFilter="0,0; .5, 1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1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3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351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601"/>
                            </p:stCondLst>
                            <p:childTnLst>
                              <p:par>
                                <p:cTn id="3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101"/>
                            </p:stCondLst>
                            <p:childTnLst>
                              <p:par>
                                <p:cTn id="4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2351"/>
                            </p:stCondLst>
                            <p:childTnLst>
                              <p:par>
                                <p:cTn id="4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851"/>
                            </p:stCondLst>
                            <p:childTnLst>
                              <p:par>
                                <p:cTn id="5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6" presetClass="emp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25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625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26" presetClass="emph" presetSubtype="0" repeatCount="indefinite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25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625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mph" presetSubtype="0" repeatCount="indefinite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25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625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35" grpId="0"/>
      <p:bldP spid="15" grpId="0" animBg="1"/>
      <p:bldP spid="36" grpId="0" animBg="1"/>
      <p:bldP spid="53" grpId="0"/>
      <p:bldP spid="56" grpId="0"/>
      <p:bldP spid="57" grpId="0"/>
      <p:bldP spid="58" grpId="0" animBg="1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8" name="任意多边形 57"/>
          <p:cNvSpPr/>
          <p:nvPr/>
        </p:nvSpPr>
        <p:spPr>
          <a:xfrm rot="5400000">
            <a:off x="3339186" y="3528114"/>
            <a:ext cx="1503912" cy="723424"/>
          </a:xfrm>
          <a:custGeom>
            <a:gdLst>
              <a:gd name="connsiteX0" fmla="*/ 0 w 1503912"/>
              <a:gd name="connsiteY0" fmla="*/ 487471 h 723424"/>
              <a:gd name="connsiteX1" fmla="*/ 546441 w 1503912"/>
              <a:gd name="connsiteY1" fmla="*/ 194123 h 723424"/>
              <a:gd name="connsiteX2" fmla="*/ 622201 w 1503912"/>
              <a:gd name="connsiteY2" fmla="*/ 182561 h 723424"/>
              <a:gd name="connsiteX3" fmla="*/ 759473 w 1503912"/>
              <a:gd name="connsiteY3" fmla="*/ 0 h 723424"/>
              <a:gd name="connsiteX4" fmla="*/ 896982 w 1503912"/>
              <a:gd name="connsiteY4" fmla="*/ 182876 h 723424"/>
              <a:gd name="connsiteX5" fmla="*/ 951826 w 1503912"/>
              <a:gd name="connsiteY5" fmla="*/ 190149 h 723424"/>
              <a:gd name="connsiteX6" fmla="*/ 1503912 w 1503912"/>
              <a:gd name="connsiteY6" fmla="*/ 472727 h 723424"/>
              <a:gd name="connsiteX7" fmla="*/ 1272630 w 1503912"/>
              <a:gd name="connsiteY7" fmla="*/ 713261 h 723424"/>
              <a:gd name="connsiteX8" fmla="*/ 235953 w 1503912"/>
              <a:gd name="connsiteY8" fmla="*/ 723424 h 72342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03912" h="723424">
                <a:moveTo>
                  <a:pt x="0" y="487471"/>
                </a:moveTo>
                <a:cubicBezTo>
                  <a:pt x="155116" y="332355"/>
                  <a:pt x="346085" y="234486"/>
                  <a:pt x="546441" y="194123"/>
                </a:cubicBezTo>
                <a:lnTo>
                  <a:pt x="622201" y="182561"/>
                </a:lnTo>
                <a:lnTo>
                  <a:pt x="759473" y="0"/>
                </a:lnTo>
                <a:lnTo>
                  <a:pt x="896982" y="182876"/>
                </a:lnTo>
                <a:lnTo>
                  <a:pt x="951826" y="190149"/>
                </a:lnTo>
                <a:cubicBezTo>
                  <a:pt x="1152934" y="226576"/>
                  <a:pt x="1345785" y="320682"/>
                  <a:pt x="1503912" y="472727"/>
                </a:cubicBezTo>
                <a:lnTo>
                  <a:pt x="1272630" y="713261"/>
                </a:lnTo>
                <a:cubicBezTo>
                  <a:pt x="981963" y="433774"/>
                  <a:pt x="521086" y="438291"/>
                  <a:pt x="235953" y="723424"/>
                </a:cubicBez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0" name="任意多边形 59"/>
          <p:cNvSpPr/>
          <p:nvPr/>
        </p:nvSpPr>
        <p:spPr>
          <a:xfrm rot="18900000">
            <a:off x="1800398" y="3347843"/>
            <a:ext cx="1059543" cy="1073851"/>
          </a:xfrm>
          <a:custGeom>
            <a:gdLst>
              <a:gd name="connsiteX0" fmla="*/ 1053001 w 1059543"/>
              <a:gd name="connsiteY0" fmla="*/ 0 h 1073851"/>
              <a:gd name="connsiteX1" fmla="*/ 1059543 w 1059543"/>
              <a:gd name="connsiteY1" fmla="*/ 333624 h 1073851"/>
              <a:gd name="connsiteX2" fmla="*/ 333688 w 1059543"/>
              <a:gd name="connsiteY2" fmla="*/ 1073851 h 1073851"/>
              <a:gd name="connsiteX3" fmla="*/ 0 w 1059543"/>
              <a:gd name="connsiteY3" fmla="*/ 1073851 h 1073851"/>
              <a:gd name="connsiteX4" fmla="*/ 178963 w 1059543"/>
              <a:gd name="connsiteY4" fmla="*/ 480031 h 1073851"/>
              <a:gd name="connsiteX5" fmla="*/ 224358 w 1059543"/>
              <a:gd name="connsiteY5" fmla="*/ 418287 h 1073851"/>
              <a:gd name="connsiteX6" fmla="*/ 192333 w 1059543"/>
              <a:gd name="connsiteY6" fmla="*/ 192129 h 1073851"/>
              <a:gd name="connsiteX7" fmla="*/ 418880 w 1059543"/>
              <a:gd name="connsiteY7" fmla="*/ 224209 h 1073851"/>
              <a:gd name="connsiteX8" fmla="*/ 462804 w 1059543"/>
              <a:gd name="connsiteY8" fmla="*/ 190570 h 1073851"/>
              <a:gd name="connsiteX9" fmla="*/ 1053001 w 1059543"/>
              <a:gd name="connsiteY9" fmla="*/ 0 h 107385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59543" h="1073851">
                <a:moveTo>
                  <a:pt x="1053001" y="0"/>
                </a:moveTo>
                <a:lnTo>
                  <a:pt x="1059543" y="333624"/>
                </a:lnTo>
                <a:cubicBezTo>
                  <a:pt x="656383" y="341529"/>
                  <a:pt x="333688" y="670613"/>
                  <a:pt x="333688" y="1073851"/>
                </a:cubicBezTo>
                <a:lnTo>
                  <a:pt x="0" y="1073851"/>
                </a:lnTo>
                <a:cubicBezTo>
                  <a:pt x="0" y="854484"/>
                  <a:pt x="65832" y="650244"/>
                  <a:pt x="178963" y="480031"/>
                </a:cubicBezTo>
                <a:lnTo>
                  <a:pt x="224358" y="418287"/>
                </a:lnTo>
                <a:lnTo>
                  <a:pt x="192333" y="192129"/>
                </a:lnTo>
                <a:lnTo>
                  <a:pt x="418880" y="224209"/>
                </a:lnTo>
                <a:lnTo>
                  <a:pt x="462804" y="190570"/>
                </a:lnTo>
                <a:cubicBezTo>
                  <a:pt x="630767" y="74123"/>
                  <a:pt x="833676" y="4301"/>
                  <a:pt x="1053001" y="0"/>
                </a:cubicBez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9" name="任意多边形 58"/>
          <p:cNvSpPr/>
          <p:nvPr/>
        </p:nvSpPr>
        <p:spPr>
          <a:xfrm rot="18900000" flipV="1">
            <a:off x="2627163" y="4173724"/>
            <a:ext cx="1059543" cy="1073851"/>
          </a:xfrm>
          <a:custGeom>
            <a:gdLst>
              <a:gd name="connsiteX0" fmla="*/ 333688 w 1059543"/>
              <a:gd name="connsiteY0" fmla="*/ 1073851 h 1073851"/>
              <a:gd name="connsiteX1" fmla="*/ 1059543 w 1059543"/>
              <a:gd name="connsiteY1" fmla="*/ 333624 h 1073851"/>
              <a:gd name="connsiteX2" fmla="*/ 1053001 w 1059543"/>
              <a:gd name="connsiteY2" fmla="*/ 0 h 1073851"/>
              <a:gd name="connsiteX3" fmla="*/ 462804 w 1059543"/>
              <a:gd name="connsiteY3" fmla="*/ 190570 h 1073851"/>
              <a:gd name="connsiteX4" fmla="*/ 418881 w 1059543"/>
              <a:gd name="connsiteY4" fmla="*/ 224208 h 1073851"/>
              <a:gd name="connsiteX5" fmla="*/ 192334 w 1059543"/>
              <a:gd name="connsiteY5" fmla="*/ 192128 h 1073851"/>
              <a:gd name="connsiteX6" fmla="*/ 224359 w 1059543"/>
              <a:gd name="connsiteY6" fmla="*/ 418285 h 1073851"/>
              <a:gd name="connsiteX7" fmla="*/ 178964 w 1059543"/>
              <a:gd name="connsiteY7" fmla="*/ 480031 h 1073851"/>
              <a:gd name="connsiteX8" fmla="*/ 0 w 1059543"/>
              <a:gd name="connsiteY8" fmla="*/ 1073851 h 107385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9543" h="1073851">
                <a:moveTo>
                  <a:pt x="333688" y="1073851"/>
                </a:moveTo>
                <a:cubicBezTo>
                  <a:pt x="333688" y="670613"/>
                  <a:pt x="656383" y="341529"/>
                  <a:pt x="1059543" y="333624"/>
                </a:cubicBezTo>
                <a:lnTo>
                  <a:pt x="1053001" y="0"/>
                </a:lnTo>
                <a:cubicBezTo>
                  <a:pt x="833676" y="4300"/>
                  <a:pt x="630767" y="74123"/>
                  <a:pt x="462804" y="190570"/>
                </a:cubicBezTo>
                <a:lnTo>
                  <a:pt x="418881" y="224208"/>
                </a:lnTo>
                <a:lnTo>
                  <a:pt x="192334" y="192128"/>
                </a:lnTo>
                <a:lnTo>
                  <a:pt x="224359" y="418285"/>
                </a:lnTo>
                <a:lnTo>
                  <a:pt x="178964" y="480031"/>
                </a:lnTo>
                <a:cubicBezTo>
                  <a:pt x="65832" y="650245"/>
                  <a:pt x="0" y="854484"/>
                  <a:pt x="0" y="1073851"/>
                </a:cubicBez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7" name="任意多边形 56"/>
          <p:cNvSpPr/>
          <p:nvPr/>
        </p:nvSpPr>
        <p:spPr>
          <a:xfrm rot="2700000">
            <a:off x="2608112" y="2518896"/>
            <a:ext cx="1059543" cy="1073851"/>
          </a:xfrm>
          <a:custGeom>
            <a:gdLst>
              <a:gd name="connsiteX0" fmla="*/ 219275 w 1059543"/>
              <a:gd name="connsiteY0" fmla="*/ 192128 h 1073851"/>
              <a:gd name="connsiteX1" fmla="*/ 423085 w 1059543"/>
              <a:gd name="connsiteY1" fmla="*/ 220989 h 1073851"/>
              <a:gd name="connsiteX2" fmla="*/ 462804 w 1059543"/>
              <a:gd name="connsiteY2" fmla="*/ 190570 h 1073851"/>
              <a:gd name="connsiteX3" fmla="*/ 1053001 w 1059543"/>
              <a:gd name="connsiteY3" fmla="*/ 0 h 1073851"/>
              <a:gd name="connsiteX4" fmla="*/ 1059543 w 1059543"/>
              <a:gd name="connsiteY4" fmla="*/ 333624 h 1073851"/>
              <a:gd name="connsiteX5" fmla="*/ 333688 w 1059543"/>
              <a:gd name="connsiteY5" fmla="*/ 1073851 h 1073851"/>
              <a:gd name="connsiteX6" fmla="*/ 0 w 1059543"/>
              <a:gd name="connsiteY6" fmla="*/ 1073851 h 1073851"/>
              <a:gd name="connsiteX7" fmla="*/ 239386 w 1059543"/>
              <a:gd name="connsiteY7" fmla="*/ 397847 h 1073851"/>
              <a:gd name="connsiteX8" fmla="*/ 247170 w 1059543"/>
              <a:gd name="connsiteY8" fmla="*/ 389121 h 107385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9543" h="1073851">
                <a:moveTo>
                  <a:pt x="219275" y="192128"/>
                </a:moveTo>
                <a:lnTo>
                  <a:pt x="423085" y="220989"/>
                </a:lnTo>
                <a:lnTo>
                  <a:pt x="462804" y="190570"/>
                </a:lnTo>
                <a:cubicBezTo>
                  <a:pt x="630767" y="74123"/>
                  <a:pt x="833676" y="4301"/>
                  <a:pt x="1053001" y="0"/>
                </a:cubicBezTo>
                <a:lnTo>
                  <a:pt x="1059543" y="333624"/>
                </a:lnTo>
                <a:cubicBezTo>
                  <a:pt x="656383" y="341529"/>
                  <a:pt x="333688" y="670613"/>
                  <a:pt x="333688" y="1073851"/>
                </a:cubicBezTo>
                <a:lnTo>
                  <a:pt x="0" y="1073851"/>
                </a:lnTo>
                <a:cubicBezTo>
                  <a:pt x="0" y="817923"/>
                  <a:pt x="89604" y="582585"/>
                  <a:pt x="239386" y="397847"/>
                </a:cubicBezTo>
                <a:lnTo>
                  <a:pt x="247170" y="389121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1" name="心形 20"/>
          <p:cNvSpPr/>
          <p:nvPr/>
        </p:nvSpPr>
        <p:spPr>
          <a:xfrm>
            <a:off x="2986292" y="2175137"/>
            <a:ext cx="351692" cy="293077"/>
          </a:xfrm>
          <a:prstGeom prst="hear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2" name="组合 21"/>
          <p:cNvGrpSpPr/>
          <p:nvPr/>
        </p:nvGrpSpPr>
        <p:grpSpPr>
          <a:xfrm>
            <a:off x="4617003" y="3642039"/>
            <a:ext cx="224872" cy="564609"/>
            <a:chOff x="3114596" y="2996938"/>
            <a:chExt cx="224872" cy="564609"/>
          </a:xfrm>
          <a:solidFill>
            <a:schemeClr val="bg1"/>
          </a:solidFill>
        </p:grpSpPr>
        <p:sp>
          <p:nvSpPr>
            <p:cNvPr id="23" name="椭圆 22"/>
            <p:cNvSpPr/>
            <p:nvPr/>
          </p:nvSpPr>
          <p:spPr>
            <a:xfrm>
              <a:off x="3184508" y="2996938"/>
              <a:ext cx="90487" cy="9048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同侧圆角矩形 23"/>
            <p:cNvSpPr/>
            <p:nvPr/>
          </p:nvSpPr>
          <p:spPr>
            <a:xfrm>
              <a:off x="3114865" y="3096786"/>
              <a:ext cx="224603" cy="63149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矩形 24"/>
            <p:cNvSpPr/>
            <p:nvPr/>
          </p:nvSpPr>
          <p:spPr>
            <a:xfrm>
              <a:off x="3170785" y="3159935"/>
              <a:ext cx="112763" cy="15460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同侧圆角矩形 25"/>
            <p:cNvSpPr/>
            <p:nvPr/>
          </p:nvSpPr>
          <p:spPr>
            <a:xfrm rot="10800000">
              <a:off x="3170785" y="3304372"/>
              <a:ext cx="45719" cy="257175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同侧圆角矩形 26"/>
            <p:cNvSpPr/>
            <p:nvPr/>
          </p:nvSpPr>
          <p:spPr>
            <a:xfrm rot="10800000">
              <a:off x="3237416" y="3304372"/>
              <a:ext cx="45719" cy="257175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同侧圆角矩形 27"/>
            <p:cNvSpPr/>
            <p:nvPr/>
          </p:nvSpPr>
          <p:spPr>
            <a:xfrm rot="10800000">
              <a:off x="3114596" y="3144503"/>
              <a:ext cx="31089" cy="180000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同侧圆角矩形 28"/>
            <p:cNvSpPr/>
            <p:nvPr/>
          </p:nvSpPr>
          <p:spPr>
            <a:xfrm rot="10800000">
              <a:off x="3307081" y="3144503"/>
              <a:ext cx="31089" cy="180000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1308533" y="3729642"/>
            <a:ext cx="439857" cy="311768"/>
            <a:chOff x="4979939" y="3638125"/>
            <a:chExt cx="439857" cy="311768"/>
          </a:xfrm>
          <a:solidFill>
            <a:schemeClr val="bg1"/>
          </a:solidFill>
        </p:grpSpPr>
        <p:grpSp>
          <p:nvGrpSpPr>
            <p:cNvPr id="31" name="组合 30"/>
            <p:cNvGrpSpPr/>
            <p:nvPr/>
          </p:nvGrpSpPr>
          <p:grpSpPr>
            <a:xfrm>
              <a:off x="4979939" y="3681386"/>
              <a:ext cx="439857" cy="268507"/>
              <a:chOff x="4975778" y="3669385"/>
              <a:chExt cx="439857" cy="268507"/>
            </a:xfrm>
            <a:grpFill/>
          </p:grpSpPr>
          <p:grpSp>
            <p:nvGrpSpPr>
              <p:cNvPr id="33" name="组合 32"/>
              <p:cNvGrpSpPr/>
              <p:nvPr/>
            </p:nvGrpSpPr>
            <p:grpSpPr>
              <a:xfrm>
                <a:off x="4975778" y="3689944"/>
                <a:ext cx="439857" cy="24689"/>
                <a:chOff x="4902784" y="3688900"/>
                <a:chExt cx="439857" cy="24689"/>
              </a:xfrm>
              <a:grpFill/>
            </p:grpSpPr>
            <p:sp>
              <p:nvSpPr>
                <p:cNvPr id="37" name="矩形 36"/>
                <p:cNvSpPr/>
                <p:nvPr/>
              </p:nvSpPr>
              <p:spPr>
                <a:xfrm rot="19380000">
                  <a:off x="4902784" y="3688900"/>
                  <a:ext cx="252000" cy="2468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8" name="矩形 37"/>
                <p:cNvSpPr/>
                <p:nvPr/>
              </p:nvSpPr>
              <p:spPr>
                <a:xfrm rot="2220000" flipH="1">
                  <a:off x="5090641" y="3688901"/>
                  <a:ext cx="252000" cy="2468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34" name="等腰三角形 33"/>
              <p:cNvSpPr/>
              <p:nvPr/>
            </p:nvSpPr>
            <p:spPr>
              <a:xfrm>
                <a:off x="5044333" y="3669385"/>
                <a:ext cx="302746" cy="127806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" name="矩形 34"/>
              <p:cNvSpPr/>
              <p:nvPr/>
            </p:nvSpPr>
            <p:spPr>
              <a:xfrm>
                <a:off x="5043860" y="3797191"/>
                <a:ext cx="106784" cy="14070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矩形 35"/>
              <p:cNvSpPr/>
              <p:nvPr/>
            </p:nvSpPr>
            <p:spPr>
              <a:xfrm>
                <a:off x="5238624" y="3797191"/>
                <a:ext cx="106784" cy="14070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2" name="剪去单角的矩形 31"/>
            <p:cNvSpPr/>
            <p:nvPr/>
          </p:nvSpPr>
          <p:spPr>
            <a:xfrm flipH="1" flipV="1">
              <a:off x="5266528" y="3638125"/>
              <a:ext cx="45719" cy="88107"/>
            </a:xfrm>
            <a:prstGeom prst="snip1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2928203" y="5315102"/>
            <a:ext cx="465358" cy="418456"/>
            <a:chOff x="2928203" y="5369694"/>
            <a:chExt cx="465358" cy="418456"/>
          </a:xfrm>
        </p:grpSpPr>
        <p:grpSp>
          <p:nvGrpSpPr>
            <p:cNvPr id="39" name="组合 38"/>
            <p:cNvGrpSpPr/>
            <p:nvPr/>
          </p:nvGrpSpPr>
          <p:grpSpPr>
            <a:xfrm>
              <a:off x="2928203" y="5369694"/>
              <a:ext cx="460390" cy="418456"/>
              <a:chOff x="10760386" y="4041158"/>
              <a:chExt cx="460390" cy="418456"/>
            </a:xfrm>
            <a:solidFill>
              <a:schemeClr val="bg1"/>
            </a:solidFill>
          </p:grpSpPr>
          <p:sp>
            <p:nvSpPr>
              <p:cNvPr id="40" name="任意多边形 39"/>
              <p:cNvSpPr/>
              <p:nvPr/>
            </p:nvSpPr>
            <p:spPr>
              <a:xfrm>
                <a:off x="10813541" y="4041158"/>
                <a:ext cx="407235" cy="357637"/>
              </a:xfrm>
              <a:custGeom>
                <a:gdLst>
                  <a:gd name="connsiteX0" fmla="*/ 6665 w 406232"/>
                  <a:gd name="connsiteY0" fmla="*/ 305095 h 348959"/>
                  <a:gd name="connsiteX1" fmla="*/ 6665 w 406232"/>
                  <a:gd name="connsiteY1" fmla="*/ 226514 h 348959"/>
                  <a:gd name="connsiteX2" fmla="*/ 73340 w 406232"/>
                  <a:gd name="connsiteY2" fmla="*/ 128882 h 348959"/>
                  <a:gd name="connsiteX3" fmla="*/ 244790 w 406232"/>
                  <a:gd name="connsiteY3" fmla="*/ 43157 h 348959"/>
                  <a:gd name="connsiteX4" fmla="*/ 401952 w 406232"/>
                  <a:gd name="connsiteY4" fmla="*/ 295 h 348959"/>
                  <a:gd name="connsiteX5" fmla="*/ 359090 w 406232"/>
                  <a:gd name="connsiteY5" fmla="*/ 26489 h 348959"/>
                  <a:gd name="connsiteX6" fmla="*/ 330515 w 406232"/>
                  <a:gd name="connsiteY6" fmla="*/ 69351 h 348959"/>
                  <a:gd name="connsiteX7" fmla="*/ 304321 w 406232"/>
                  <a:gd name="connsiteY7" fmla="*/ 114595 h 348959"/>
                  <a:gd name="connsiteX8" fmla="*/ 278127 w 406232"/>
                  <a:gd name="connsiteY8" fmla="*/ 209845 h 348959"/>
                  <a:gd name="connsiteX9" fmla="*/ 211452 w 406232"/>
                  <a:gd name="connsiteY9" fmla="*/ 305095 h 348959"/>
                  <a:gd name="connsiteX10" fmla="*/ 128108 w 406232"/>
                  <a:gd name="connsiteY10" fmla="*/ 345576 h 348959"/>
                  <a:gd name="connsiteX11" fmla="*/ 44765 w 406232"/>
                  <a:gd name="connsiteY11" fmla="*/ 345576 h 348959"/>
                  <a:gd name="connsiteX12" fmla="*/ 6665 w 406232"/>
                  <a:gd name="connsiteY12" fmla="*/ 305095 h 348959"/>
                  <a:gd name="connsiteX0-1" fmla="*/ 6665 w 406232"/>
                  <a:gd name="connsiteY0-2" fmla="*/ 305095 h 348959"/>
                  <a:gd name="connsiteX1-3" fmla="*/ 6665 w 406232"/>
                  <a:gd name="connsiteY1-4" fmla="*/ 226514 h 348959"/>
                  <a:gd name="connsiteX2-5" fmla="*/ 73340 w 406232"/>
                  <a:gd name="connsiteY2-6" fmla="*/ 128882 h 348959"/>
                  <a:gd name="connsiteX3-7" fmla="*/ 244790 w 406232"/>
                  <a:gd name="connsiteY3-8" fmla="*/ 43157 h 348959"/>
                  <a:gd name="connsiteX4-9" fmla="*/ 401952 w 406232"/>
                  <a:gd name="connsiteY4-10" fmla="*/ 295 h 348959"/>
                  <a:gd name="connsiteX5-11" fmla="*/ 359090 w 406232"/>
                  <a:gd name="connsiteY5-12" fmla="*/ 26489 h 348959"/>
                  <a:gd name="connsiteX6-13" fmla="*/ 330515 w 406232"/>
                  <a:gd name="connsiteY6-14" fmla="*/ 69351 h 348959"/>
                  <a:gd name="connsiteX7-15" fmla="*/ 278127 w 406232"/>
                  <a:gd name="connsiteY7-16" fmla="*/ 209845 h 348959"/>
                  <a:gd name="connsiteX8-17" fmla="*/ 211452 w 406232"/>
                  <a:gd name="connsiteY8-18" fmla="*/ 305095 h 348959"/>
                  <a:gd name="connsiteX9-19" fmla="*/ 128108 w 406232"/>
                  <a:gd name="connsiteY9-20" fmla="*/ 345576 h 348959"/>
                  <a:gd name="connsiteX10-21" fmla="*/ 44765 w 406232"/>
                  <a:gd name="connsiteY10-22" fmla="*/ 345576 h 348959"/>
                  <a:gd name="connsiteX11-23" fmla="*/ 6665 w 406232"/>
                  <a:gd name="connsiteY11-24" fmla="*/ 305095 h 348959"/>
                  <a:gd name="connsiteX0-25" fmla="*/ 6665 w 406232"/>
                  <a:gd name="connsiteY0-26" fmla="*/ 305095 h 357637"/>
                  <a:gd name="connsiteX1-27" fmla="*/ 6665 w 406232"/>
                  <a:gd name="connsiteY1-28" fmla="*/ 226514 h 357637"/>
                  <a:gd name="connsiteX2-29" fmla="*/ 73340 w 406232"/>
                  <a:gd name="connsiteY2-30" fmla="*/ 128882 h 357637"/>
                  <a:gd name="connsiteX3-31" fmla="*/ 244790 w 406232"/>
                  <a:gd name="connsiteY3-32" fmla="*/ 43157 h 357637"/>
                  <a:gd name="connsiteX4-33" fmla="*/ 401952 w 406232"/>
                  <a:gd name="connsiteY4-34" fmla="*/ 295 h 357637"/>
                  <a:gd name="connsiteX5-35" fmla="*/ 359090 w 406232"/>
                  <a:gd name="connsiteY5-36" fmla="*/ 26489 h 357637"/>
                  <a:gd name="connsiteX6-37" fmla="*/ 330515 w 406232"/>
                  <a:gd name="connsiteY6-38" fmla="*/ 69351 h 357637"/>
                  <a:gd name="connsiteX7-39" fmla="*/ 278127 w 406232"/>
                  <a:gd name="connsiteY7-40" fmla="*/ 209845 h 357637"/>
                  <a:gd name="connsiteX8-41" fmla="*/ 211452 w 406232"/>
                  <a:gd name="connsiteY8-42" fmla="*/ 305095 h 357637"/>
                  <a:gd name="connsiteX9-43" fmla="*/ 120964 w 406232"/>
                  <a:gd name="connsiteY9-44" fmla="*/ 355101 h 357637"/>
                  <a:gd name="connsiteX10-45" fmla="*/ 44765 w 406232"/>
                  <a:gd name="connsiteY10-46" fmla="*/ 345576 h 357637"/>
                  <a:gd name="connsiteX11-47" fmla="*/ 6665 w 406232"/>
                  <a:gd name="connsiteY11-48" fmla="*/ 305095 h 357637"/>
                  <a:gd name="connsiteX0-49" fmla="*/ 6665 w 406232"/>
                  <a:gd name="connsiteY0-50" fmla="*/ 305095 h 357637"/>
                  <a:gd name="connsiteX1-51" fmla="*/ 6665 w 406232"/>
                  <a:gd name="connsiteY1-52" fmla="*/ 226514 h 357637"/>
                  <a:gd name="connsiteX2-53" fmla="*/ 73340 w 406232"/>
                  <a:gd name="connsiteY2-54" fmla="*/ 128882 h 357637"/>
                  <a:gd name="connsiteX3-55" fmla="*/ 244790 w 406232"/>
                  <a:gd name="connsiteY3-56" fmla="*/ 43157 h 357637"/>
                  <a:gd name="connsiteX4-57" fmla="*/ 401952 w 406232"/>
                  <a:gd name="connsiteY4-58" fmla="*/ 295 h 357637"/>
                  <a:gd name="connsiteX5-59" fmla="*/ 359090 w 406232"/>
                  <a:gd name="connsiteY5-60" fmla="*/ 26489 h 357637"/>
                  <a:gd name="connsiteX6-61" fmla="*/ 330515 w 406232"/>
                  <a:gd name="connsiteY6-62" fmla="*/ 69351 h 357637"/>
                  <a:gd name="connsiteX7-63" fmla="*/ 278127 w 406232"/>
                  <a:gd name="connsiteY7-64" fmla="*/ 209845 h 357637"/>
                  <a:gd name="connsiteX8-65" fmla="*/ 211452 w 406232"/>
                  <a:gd name="connsiteY8-66" fmla="*/ 305095 h 357637"/>
                  <a:gd name="connsiteX9-67" fmla="*/ 120964 w 406232"/>
                  <a:gd name="connsiteY9-68" fmla="*/ 355101 h 357637"/>
                  <a:gd name="connsiteX10-69" fmla="*/ 44765 w 406232"/>
                  <a:gd name="connsiteY10-70" fmla="*/ 345576 h 357637"/>
                  <a:gd name="connsiteX11-71" fmla="*/ 6665 w 406232"/>
                  <a:gd name="connsiteY11-72" fmla="*/ 305095 h 357637"/>
                  <a:gd name="connsiteX0-73" fmla="*/ 6665 w 406232"/>
                  <a:gd name="connsiteY0-74" fmla="*/ 305095 h 357637"/>
                  <a:gd name="connsiteX1-75" fmla="*/ 6665 w 406232"/>
                  <a:gd name="connsiteY1-76" fmla="*/ 226514 h 357637"/>
                  <a:gd name="connsiteX2-77" fmla="*/ 73340 w 406232"/>
                  <a:gd name="connsiteY2-78" fmla="*/ 128882 h 357637"/>
                  <a:gd name="connsiteX3-79" fmla="*/ 244790 w 406232"/>
                  <a:gd name="connsiteY3-80" fmla="*/ 43157 h 357637"/>
                  <a:gd name="connsiteX4-81" fmla="*/ 401952 w 406232"/>
                  <a:gd name="connsiteY4-82" fmla="*/ 295 h 357637"/>
                  <a:gd name="connsiteX5-83" fmla="*/ 359090 w 406232"/>
                  <a:gd name="connsiteY5-84" fmla="*/ 26489 h 357637"/>
                  <a:gd name="connsiteX6-85" fmla="*/ 330515 w 406232"/>
                  <a:gd name="connsiteY6-86" fmla="*/ 69351 h 357637"/>
                  <a:gd name="connsiteX7-87" fmla="*/ 278127 w 406232"/>
                  <a:gd name="connsiteY7-88" fmla="*/ 209845 h 357637"/>
                  <a:gd name="connsiteX8-89" fmla="*/ 211452 w 406232"/>
                  <a:gd name="connsiteY8-90" fmla="*/ 305095 h 357637"/>
                  <a:gd name="connsiteX9-91" fmla="*/ 120964 w 406232"/>
                  <a:gd name="connsiteY9-92" fmla="*/ 355101 h 357637"/>
                  <a:gd name="connsiteX10-93" fmla="*/ 44765 w 406232"/>
                  <a:gd name="connsiteY10-94" fmla="*/ 345576 h 357637"/>
                  <a:gd name="connsiteX11-95" fmla="*/ 6665 w 406232"/>
                  <a:gd name="connsiteY11-96" fmla="*/ 305095 h 357637"/>
                  <a:gd name="connsiteX0-97" fmla="*/ 6665 w 406232"/>
                  <a:gd name="connsiteY0-98" fmla="*/ 305095 h 357637"/>
                  <a:gd name="connsiteX1-99" fmla="*/ 6665 w 406232"/>
                  <a:gd name="connsiteY1-100" fmla="*/ 226514 h 357637"/>
                  <a:gd name="connsiteX2-101" fmla="*/ 73340 w 406232"/>
                  <a:gd name="connsiteY2-102" fmla="*/ 128882 h 357637"/>
                  <a:gd name="connsiteX3-103" fmla="*/ 244790 w 406232"/>
                  <a:gd name="connsiteY3-104" fmla="*/ 43157 h 357637"/>
                  <a:gd name="connsiteX4-105" fmla="*/ 401952 w 406232"/>
                  <a:gd name="connsiteY4-106" fmla="*/ 295 h 357637"/>
                  <a:gd name="connsiteX5-107" fmla="*/ 359090 w 406232"/>
                  <a:gd name="connsiteY5-108" fmla="*/ 26489 h 357637"/>
                  <a:gd name="connsiteX6-109" fmla="*/ 330515 w 406232"/>
                  <a:gd name="connsiteY6-110" fmla="*/ 69351 h 357637"/>
                  <a:gd name="connsiteX7-111" fmla="*/ 278127 w 406232"/>
                  <a:gd name="connsiteY7-112" fmla="*/ 209845 h 357637"/>
                  <a:gd name="connsiteX8-113" fmla="*/ 211452 w 406232"/>
                  <a:gd name="connsiteY8-114" fmla="*/ 305095 h 357637"/>
                  <a:gd name="connsiteX9-115" fmla="*/ 120964 w 406232"/>
                  <a:gd name="connsiteY9-116" fmla="*/ 355101 h 357637"/>
                  <a:gd name="connsiteX10-117" fmla="*/ 44765 w 406232"/>
                  <a:gd name="connsiteY10-118" fmla="*/ 345576 h 357637"/>
                  <a:gd name="connsiteX11-119" fmla="*/ 6665 w 406232"/>
                  <a:gd name="connsiteY11-120" fmla="*/ 305095 h 357637"/>
                  <a:gd name="connsiteX0-121" fmla="*/ 7668 w 407235"/>
                  <a:gd name="connsiteY0-122" fmla="*/ 305095 h 357637"/>
                  <a:gd name="connsiteX1-123" fmla="*/ 7668 w 407235"/>
                  <a:gd name="connsiteY1-124" fmla="*/ 226514 h 357637"/>
                  <a:gd name="connsiteX2-125" fmla="*/ 74343 w 407235"/>
                  <a:gd name="connsiteY2-126" fmla="*/ 128882 h 357637"/>
                  <a:gd name="connsiteX3-127" fmla="*/ 245793 w 407235"/>
                  <a:gd name="connsiteY3-128" fmla="*/ 43157 h 357637"/>
                  <a:gd name="connsiteX4-129" fmla="*/ 402955 w 407235"/>
                  <a:gd name="connsiteY4-130" fmla="*/ 295 h 357637"/>
                  <a:gd name="connsiteX5-131" fmla="*/ 360093 w 407235"/>
                  <a:gd name="connsiteY5-132" fmla="*/ 26489 h 357637"/>
                  <a:gd name="connsiteX6-133" fmla="*/ 331518 w 407235"/>
                  <a:gd name="connsiteY6-134" fmla="*/ 69351 h 357637"/>
                  <a:gd name="connsiteX7-135" fmla="*/ 279130 w 407235"/>
                  <a:gd name="connsiteY7-136" fmla="*/ 209845 h 357637"/>
                  <a:gd name="connsiteX8-137" fmla="*/ 212455 w 407235"/>
                  <a:gd name="connsiteY8-138" fmla="*/ 305095 h 357637"/>
                  <a:gd name="connsiteX9-139" fmla="*/ 121967 w 407235"/>
                  <a:gd name="connsiteY9-140" fmla="*/ 355101 h 357637"/>
                  <a:gd name="connsiteX10-141" fmla="*/ 45768 w 407235"/>
                  <a:gd name="connsiteY10-142" fmla="*/ 345576 h 357637"/>
                  <a:gd name="connsiteX11-143" fmla="*/ 7668 w 407235"/>
                  <a:gd name="connsiteY11-144" fmla="*/ 305095 h 357637"/>
                </a:gdLst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</a:cxnLst>
                <a:rect l="l" t="t" r="r" b="b"/>
                <a:pathLst>
                  <a:path w="407235" h="357637">
                    <a:moveTo>
                      <a:pt x="7668" y="305095"/>
                    </a:moveTo>
                    <a:cubicBezTo>
                      <a:pt x="1318" y="285251"/>
                      <a:pt x="-5826" y="270170"/>
                      <a:pt x="7668" y="226514"/>
                    </a:cubicBezTo>
                    <a:cubicBezTo>
                      <a:pt x="21162" y="182858"/>
                      <a:pt x="48943" y="149916"/>
                      <a:pt x="74343" y="128882"/>
                    </a:cubicBezTo>
                    <a:cubicBezTo>
                      <a:pt x="99743" y="107848"/>
                      <a:pt x="191024" y="64588"/>
                      <a:pt x="245793" y="43157"/>
                    </a:cubicBezTo>
                    <a:cubicBezTo>
                      <a:pt x="300562" y="21726"/>
                      <a:pt x="383905" y="3073"/>
                      <a:pt x="402955" y="295"/>
                    </a:cubicBezTo>
                    <a:cubicBezTo>
                      <a:pt x="422005" y="-2483"/>
                      <a:pt x="371999" y="14980"/>
                      <a:pt x="360093" y="26489"/>
                    </a:cubicBezTo>
                    <a:cubicBezTo>
                      <a:pt x="348187" y="37998"/>
                      <a:pt x="345012" y="38792"/>
                      <a:pt x="331518" y="69351"/>
                    </a:cubicBezTo>
                    <a:cubicBezTo>
                      <a:pt x="318024" y="99910"/>
                      <a:pt x="298974" y="170554"/>
                      <a:pt x="279130" y="209845"/>
                    </a:cubicBezTo>
                    <a:cubicBezTo>
                      <a:pt x="259286" y="249136"/>
                      <a:pt x="238649" y="280886"/>
                      <a:pt x="212455" y="305095"/>
                    </a:cubicBezTo>
                    <a:cubicBezTo>
                      <a:pt x="186261" y="329304"/>
                      <a:pt x="149748" y="348354"/>
                      <a:pt x="121967" y="355101"/>
                    </a:cubicBezTo>
                    <a:cubicBezTo>
                      <a:pt x="94186" y="361848"/>
                      <a:pt x="64818" y="353910"/>
                      <a:pt x="45768" y="345576"/>
                    </a:cubicBezTo>
                    <a:cubicBezTo>
                      <a:pt x="26718" y="337242"/>
                      <a:pt x="14018" y="324939"/>
                      <a:pt x="7668" y="30509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" name="任意多边形 40"/>
              <p:cNvSpPr/>
              <p:nvPr/>
            </p:nvSpPr>
            <p:spPr>
              <a:xfrm>
                <a:off x="10760386" y="4337977"/>
                <a:ext cx="95196" cy="121637"/>
              </a:xfrm>
              <a:custGeom>
                <a:gdLst>
                  <a:gd name="connsiteX0" fmla="*/ 114303 w 114583"/>
                  <a:gd name="connsiteY0" fmla="*/ 621 h 110589"/>
                  <a:gd name="connsiteX1" fmla="*/ 66678 w 114583"/>
                  <a:gd name="connsiteY1" fmla="*/ 60153 h 110589"/>
                  <a:gd name="connsiteX2" fmla="*/ 40484 w 114583"/>
                  <a:gd name="connsiteY2" fmla="*/ 110159 h 110589"/>
                  <a:gd name="connsiteX3" fmla="*/ 3 w 114583"/>
                  <a:gd name="connsiteY3" fmla="*/ 81584 h 110589"/>
                  <a:gd name="connsiteX4" fmla="*/ 42865 w 114583"/>
                  <a:gd name="connsiteY4" fmla="*/ 33959 h 110589"/>
                  <a:gd name="connsiteX5" fmla="*/ 114303 w 114583"/>
                  <a:gd name="connsiteY5" fmla="*/ 621 h 110589"/>
                  <a:gd name="connsiteX0-1" fmla="*/ 114303 w 114766"/>
                  <a:gd name="connsiteY0-2" fmla="*/ 7143 h 117111"/>
                  <a:gd name="connsiteX1-3" fmla="*/ 66678 w 114766"/>
                  <a:gd name="connsiteY1-4" fmla="*/ 66675 h 117111"/>
                  <a:gd name="connsiteX2-5" fmla="*/ 40484 w 114766"/>
                  <a:gd name="connsiteY2-6" fmla="*/ 116681 h 117111"/>
                  <a:gd name="connsiteX3-7" fmla="*/ 3 w 114766"/>
                  <a:gd name="connsiteY3-8" fmla="*/ 88106 h 117111"/>
                  <a:gd name="connsiteX4-9" fmla="*/ 42865 w 114766"/>
                  <a:gd name="connsiteY4-10" fmla="*/ 40481 h 117111"/>
                  <a:gd name="connsiteX5-11" fmla="*/ 88109 w 114766"/>
                  <a:gd name="connsiteY5-12" fmla="*/ 4762 h 117111"/>
                  <a:gd name="connsiteX6" fmla="*/ 114303 w 114766"/>
                  <a:gd name="connsiteY6" fmla="*/ 7143 h 117111"/>
                  <a:gd name="connsiteX0-13" fmla="*/ 114306 w 114769"/>
                  <a:gd name="connsiteY0-14" fmla="*/ 7143 h 109586"/>
                  <a:gd name="connsiteX1-15" fmla="*/ 66681 w 114769"/>
                  <a:gd name="connsiteY1-16" fmla="*/ 66675 h 109586"/>
                  <a:gd name="connsiteX2-17" fmla="*/ 29099 w 114769"/>
                  <a:gd name="connsiteY2-18" fmla="*/ 108934 h 109586"/>
                  <a:gd name="connsiteX3-19" fmla="*/ 6 w 114769"/>
                  <a:gd name="connsiteY3-20" fmla="*/ 88106 h 109586"/>
                  <a:gd name="connsiteX4-21" fmla="*/ 42868 w 114769"/>
                  <a:gd name="connsiteY4-22" fmla="*/ 40481 h 109586"/>
                  <a:gd name="connsiteX5-23" fmla="*/ 88112 w 114769"/>
                  <a:gd name="connsiteY5-24" fmla="*/ 4762 h 109586"/>
                  <a:gd name="connsiteX6-25" fmla="*/ 114306 w 114769"/>
                  <a:gd name="connsiteY6-26" fmla="*/ 7143 h 109586"/>
                  <a:gd name="connsiteX0-27" fmla="*/ 148467 w 148642"/>
                  <a:gd name="connsiteY0-28" fmla="*/ 2864 h 123382"/>
                  <a:gd name="connsiteX1-29" fmla="*/ 66681 w 148642"/>
                  <a:gd name="connsiteY1-30" fmla="*/ 80472 h 123382"/>
                  <a:gd name="connsiteX2-31" fmla="*/ 29099 w 148642"/>
                  <a:gd name="connsiteY2-32" fmla="*/ 122731 h 123382"/>
                  <a:gd name="connsiteX3-33" fmla="*/ 6 w 148642"/>
                  <a:gd name="connsiteY3-34" fmla="*/ 101903 h 123382"/>
                  <a:gd name="connsiteX4-35" fmla="*/ 42868 w 148642"/>
                  <a:gd name="connsiteY4-36" fmla="*/ 54278 h 123382"/>
                  <a:gd name="connsiteX5-37" fmla="*/ 88112 w 148642"/>
                  <a:gd name="connsiteY5-38" fmla="*/ 18559 h 123382"/>
                  <a:gd name="connsiteX6-39" fmla="*/ 148467 w 148642"/>
                  <a:gd name="connsiteY6-40" fmla="*/ 2864 h 123382"/>
                  <a:gd name="connsiteX0-41" fmla="*/ 148467 w 151739"/>
                  <a:gd name="connsiteY0-42" fmla="*/ 11381 h 131899"/>
                  <a:gd name="connsiteX1-43" fmla="*/ 66681 w 151739"/>
                  <a:gd name="connsiteY1-44" fmla="*/ 88989 h 131899"/>
                  <a:gd name="connsiteX2-45" fmla="*/ 29099 w 151739"/>
                  <a:gd name="connsiteY2-46" fmla="*/ 131248 h 131899"/>
                  <a:gd name="connsiteX3-47" fmla="*/ 6 w 151739"/>
                  <a:gd name="connsiteY3-48" fmla="*/ 110420 h 131899"/>
                  <a:gd name="connsiteX4-49" fmla="*/ 42868 w 151739"/>
                  <a:gd name="connsiteY4-50" fmla="*/ 62795 h 131899"/>
                  <a:gd name="connsiteX5-51" fmla="*/ 129865 w 151739"/>
                  <a:gd name="connsiteY5-52" fmla="*/ 3837 h 131899"/>
                  <a:gd name="connsiteX6-53" fmla="*/ 148467 w 151739"/>
                  <a:gd name="connsiteY6-54" fmla="*/ 11381 h 131899"/>
                </a:gdLst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25" y="connsiteY6-26"/>
                  </a:cxn>
                </a:cxnLst>
                <a:rect l="l" t="t" r="r" b="b"/>
                <a:pathLst>
                  <a:path w="151739" h="131899">
                    <a:moveTo>
                      <a:pt x="148467" y="11381"/>
                    </a:moveTo>
                    <a:cubicBezTo>
                      <a:pt x="137936" y="25573"/>
                      <a:pt x="86576" y="69011"/>
                      <a:pt x="66681" y="88989"/>
                    </a:cubicBezTo>
                    <a:cubicBezTo>
                      <a:pt x="46786" y="108967"/>
                      <a:pt x="40211" y="127676"/>
                      <a:pt x="29099" y="131248"/>
                    </a:cubicBezTo>
                    <a:cubicBezTo>
                      <a:pt x="17987" y="134820"/>
                      <a:pt x="-391" y="123120"/>
                      <a:pt x="6" y="110420"/>
                    </a:cubicBezTo>
                    <a:cubicBezTo>
                      <a:pt x="403" y="97720"/>
                      <a:pt x="21225" y="80559"/>
                      <a:pt x="42868" y="62795"/>
                    </a:cubicBezTo>
                    <a:cubicBezTo>
                      <a:pt x="64511" y="45031"/>
                      <a:pt x="117959" y="9393"/>
                      <a:pt x="129865" y="3837"/>
                    </a:cubicBezTo>
                    <a:cubicBezTo>
                      <a:pt x="141771" y="-1719"/>
                      <a:pt x="158998" y="-2811"/>
                      <a:pt x="148467" y="1138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2" name="任意多边形 41"/>
            <p:cNvSpPr/>
            <p:nvPr/>
          </p:nvSpPr>
          <p:spPr>
            <a:xfrm>
              <a:off x="3070141" y="5369694"/>
              <a:ext cx="323420" cy="355925"/>
            </a:xfrm>
            <a:custGeom>
              <a:gdLst>
                <a:gd name="connsiteX0" fmla="*/ 319140 w 323420"/>
                <a:gd name="connsiteY0" fmla="*/ 295 h 355925"/>
                <a:gd name="connsiteX1" fmla="*/ 276278 w 323420"/>
                <a:gd name="connsiteY1" fmla="*/ 26489 h 355925"/>
                <a:gd name="connsiteX2" fmla="*/ 247703 w 323420"/>
                <a:gd name="connsiteY2" fmla="*/ 69351 h 355925"/>
                <a:gd name="connsiteX3" fmla="*/ 195315 w 323420"/>
                <a:gd name="connsiteY3" fmla="*/ 209845 h 355925"/>
                <a:gd name="connsiteX4" fmla="*/ 128640 w 323420"/>
                <a:gd name="connsiteY4" fmla="*/ 305095 h 355925"/>
                <a:gd name="connsiteX5" fmla="*/ 84656 w 323420"/>
                <a:gd name="connsiteY5" fmla="*/ 336177 h 355925"/>
                <a:gd name="connsiteX6" fmla="*/ 36710 w 323420"/>
                <a:gd name="connsiteY6" fmla="*/ 355132 h 355925"/>
                <a:gd name="connsiteX7" fmla="*/ 0 w 323420"/>
                <a:gd name="connsiteY7" fmla="*/ 355925 h 355925"/>
                <a:gd name="connsiteX8" fmla="*/ 82794 w 323420"/>
                <a:gd name="connsiteY8" fmla="*/ 77974 h 355925"/>
                <a:gd name="connsiteX9" fmla="*/ 115655 w 323420"/>
                <a:gd name="connsiteY9" fmla="*/ 62635 h 355925"/>
                <a:gd name="connsiteX10" fmla="*/ 161978 w 323420"/>
                <a:gd name="connsiteY10" fmla="*/ 43157 h 355925"/>
                <a:gd name="connsiteX11" fmla="*/ 319140 w 323420"/>
                <a:gd name="connsiteY11" fmla="*/ 295 h 3559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3420" h="355925">
                  <a:moveTo>
                    <a:pt x="319140" y="295"/>
                  </a:moveTo>
                  <a:cubicBezTo>
                    <a:pt x="338190" y="-2483"/>
                    <a:pt x="288184" y="14980"/>
                    <a:pt x="276278" y="26489"/>
                  </a:cubicBezTo>
                  <a:cubicBezTo>
                    <a:pt x="264372" y="37998"/>
                    <a:pt x="261197" y="38792"/>
                    <a:pt x="247703" y="69351"/>
                  </a:cubicBezTo>
                  <a:cubicBezTo>
                    <a:pt x="234209" y="99910"/>
                    <a:pt x="215159" y="170554"/>
                    <a:pt x="195315" y="209845"/>
                  </a:cubicBezTo>
                  <a:cubicBezTo>
                    <a:pt x="175471" y="249136"/>
                    <a:pt x="154834" y="280886"/>
                    <a:pt x="128640" y="305095"/>
                  </a:cubicBezTo>
                  <a:lnTo>
                    <a:pt x="84656" y="336177"/>
                  </a:lnTo>
                  <a:lnTo>
                    <a:pt x="36710" y="355132"/>
                  </a:lnTo>
                  <a:lnTo>
                    <a:pt x="0" y="355925"/>
                  </a:lnTo>
                  <a:lnTo>
                    <a:pt x="82794" y="77974"/>
                  </a:lnTo>
                  <a:lnTo>
                    <a:pt x="115655" y="62635"/>
                  </a:lnTo>
                  <a:cubicBezTo>
                    <a:pt x="132312" y="55237"/>
                    <a:pt x="148286" y="48515"/>
                    <a:pt x="161978" y="43157"/>
                  </a:cubicBezTo>
                  <a:cubicBezTo>
                    <a:pt x="216747" y="21726"/>
                    <a:pt x="300090" y="3073"/>
                    <a:pt x="319140" y="29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任意多边形 42"/>
            <p:cNvSpPr/>
            <p:nvPr/>
          </p:nvSpPr>
          <p:spPr>
            <a:xfrm>
              <a:off x="2996123" y="5505148"/>
              <a:ext cx="181927" cy="183765"/>
            </a:xfrm>
            <a:custGeom>
              <a:gdLst>
                <a:gd name="connsiteX0" fmla="*/ 975 w 178496"/>
                <a:gd name="connsiteY0" fmla="*/ 166776 h 170879"/>
                <a:gd name="connsiteX1" fmla="*/ 91463 w 178496"/>
                <a:gd name="connsiteY1" fmla="*/ 64383 h 170879"/>
                <a:gd name="connsiteX2" fmla="*/ 177188 w 178496"/>
                <a:gd name="connsiteY2" fmla="*/ 89 h 170879"/>
                <a:gd name="connsiteX3" fmla="*/ 136706 w 178496"/>
                <a:gd name="connsiteY3" fmla="*/ 52476 h 170879"/>
                <a:gd name="connsiteX4" fmla="*/ 48600 w 178496"/>
                <a:gd name="connsiteY4" fmla="*/ 138201 h 170879"/>
                <a:gd name="connsiteX5" fmla="*/ 975 w 178496"/>
                <a:gd name="connsiteY5" fmla="*/ 166776 h 170879"/>
                <a:gd name="connsiteX0-1" fmla="*/ 3352 w 180873"/>
                <a:gd name="connsiteY0-2" fmla="*/ 166776 h 173137"/>
                <a:gd name="connsiteX1-3" fmla="*/ 93840 w 180873"/>
                <a:gd name="connsiteY1-4" fmla="*/ 64383 h 173137"/>
                <a:gd name="connsiteX2-5" fmla="*/ 179565 w 180873"/>
                <a:gd name="connsiteY2-6" fmla="*/ 89 h 173137"/>
                <a:gd name="connsiteX3-7" fmla="*/ 139083 w 180873"/>
                <a:gd name="connsiteY3-8" fmla="*/ 52476 h 173137"/>
                <a:gd name="connsiteX4-9" fmla="*/ 50977 w 180873"/>
                <a:gd name="connsiteY4-10" fmla="*/ 138201 h 173137"/>
                <a:gd name="connsiteX5-11" fmla="*/ 22402 w 180873"/>
                <a:gd name="connsiteY5-12" fmla="*/ 159633 h 173137"/>
                <a:gd name="connsiteX6" fmla="*/ 3352 w 180873"/>
                <a:gd name="connsiteY6" fmla="*/ 166776 h 173137"/>
                <a:gd name="connsiteX0-13" fmla="*/ 4789 w 182310"/>
                <a:gd name="connsiteY0-14" fmla="*/ 166776 h 185696"/>
                <a:gd name="connsiteX1-15" fmla="*/ 95277 w 182310"/>
                <a:gd name="connsiteY1-16" fmla="*/ 64383 h 185696"/>
                <a:gd name="connsiteX2-17" fmla="*/ 181002 w 182310"/>
                <a:gd name="connsiteY2-18" fmla="*/ 89 h 185696"/>
                <a:gd name="connsiteX3-19" fmla="*/ 140520 w 182310"/>
                <a:gd name="connsiteY3-20" fmla="*/ 52476 h 185696"/>
                <a:gd name="connsiteX4-21" fmla="*/ 52414 w 182310"/>
                <a:gd name="connsiteY4-22" fmla="*/ 138201 h 185696"/>
                <a:gd name="connsiteX5-23" fmla="*/ 16695 w 182310"/>
                <a:gd name="connsiteY5-24" fmla="*/ 183445 h 185696"/>
                <a:gd name="connsiteX6-25" fmla="*/ 4789 w 182310"/>
                <a:gd name="connsiteY6-26" fmla="*/ 166776 h 185696"/>
                <a:gd name="connsiteX0-27" fmla="*/ 4789 w 181809"/>
                <a:gd name="connsiteY0-28" fmla="*/ 166776 h 185696"/>
                <a:gd name="connsiteX1-29" fmla="*/ 95277 w 181809"/>
                <a:gd name="connsiteY1-30" fmla="*/ 64383 h 185696"/>
                <a:gd name="connsiteX2-31" fmla="*/ 181002 w 181809"/>
                <a:gd name="connsiteY2-32" fmla="*/ 89 h 185696"/>
                <a:gd name="connsiteX3-33" fmla="*/ 133376 w 181809"/>
                <a:gd name="connsiteY3-34" fmla="*/ 52476 h 185696"/>
                <a:gd name="connsiteX4-35" fmla="*/ 52414 w 181809"/>
                <a:gd name="connsiteY4-36" fmla="*/ 138201 h 185696"/>
                <a:gd name="connsiteX5-37" fmla="*/ 16695 w 181809"/>
                <a:gd name="connsiteY5-38" fmla="*/ 183445 h 185696"/>
                <a:gd name="connsiteX6-39" fmla="*/ 4789 w 181809"/>
                <a:gd name="connsiteY6-40" fmla="*/ 166776 h 185696"/>
                <a:gd name="connsiteX0-41" fmla="*/ 4789 w 181809"/>
                <a:gd name="connsiteY0-42" fmla="*/ 166776 h 185696"/>
                <a:gd name="connsiteX1-43" fmla="*/ 95277 w 181809"/>
                <a:gd name="connsiteY1-44" fmla="*/ 64383 h 185696"/>
                <a:gd name="connsiteX2-45" fmla="*/ 181002 w 181809"/>
                <a:gd name="connsiteY2-46" fmla="*/ 89 h 185696"/>
                <a:gd name="connsiteX3-47" fmla="*/ 133376 w 181809"/>
                <a:gd name="connsiteY3-48" fmla="*/ 52476 h 185696"/>
                <a:gd name="connsiteX4-49" fmla="*/ 52414 w 181809"/>
                <a:gd name="connsiteY4-50" fmla="*/ 133439 h 185696"/>
                <a:gd name="connsiteX5-51" fmla="*/ 16695 w 181809"/>
                <a:gd name="connsiteY5-52" fmla="*/ 183445 h 185696"/>
                <a:gd name="connsiteX6-53" fmla="*/ 4789 w 181809"/>
                <a:gd name="connsiteY6-54" fmla="*/ 166776 h 185696"/>
                <a:gd name="connsiteX0-55" fmla="*/ 6892 w 183912"/>
                <a:gd name="connsiteY0-56" fmla="*/ 166776 h 183799"/>
                <a:gd name="connsiteX1-57" fmla="*/ 97380 w 183912"/>
                <a:gd name="connsiteY1-58" fmla="*/ 64383 h 183799"/>
                <a:gd name="connsiteX2-59" fmla="*/ 183105 w 183912"/>
                <a:gd name="connsiteY2-60" fmla="*/ 89 h 183799"/>
                <a:gd name="connsiteX3-61" fmla="*/ 135479 w 183912"/>
                <a:gd name="connsiteY3-62" fmla="*/ 52476 h 183799"/>
                <a:gd name="connsiteX4-63" fmla="*/ 54517 w 183912"/>
                <a:gd name="connsiteY4-64" fmla="*/ 133439 h 183799"/>
                <a:gd name="connsiteX5-65" fmla="*/ 11655 w 183912"/>
                <a:gd name="connsiteY5-66" fmla="*/ 181064 h 183799"/>
                <a:gd name="connsiteX6-67" fmla="*/ 6892 w 183912"/>
                <a:gd name="connsiteY6-68" fmla="*/ 166776 h 183799"/>
                <a:gd name="connsiteX0-69" fmla="*/ 6892 w 183575"/>
                <a:gd name="connsiteY0-70" fmla="*/ 166823 h 183846"/>
                <a:gd name="connsiteX1-71" fmla="*/ 97380 w 183575"/>
                <a:gd name="connsiteY1-72" fmla="*/ 64430 h 183846"/>
                <a:gd name="connsiteX2-73" fmla="*/ 183105 w 183575"/>
                <a:gd name="connsiteY2-74" fmla="*/ 136 h 183846"/>
                <a:gd name="connsiteX3-75" fmla="*/ 128336 w 183575"/>
                <a:gd name="connsiteY3-76" fmla="*/ 50142 h 183846"/>
                <a:gd name="connsiteX4-77" fmla="*/ 54517 w 183575"/>
                <a:gd name="connsiteY4-78" fmla="*/ 133486 h 183846"/>
                <a:gd name="connsiteX5-79" fmla="*/ 11655 w 183575"/>
                <a:gd name="connsiteY5-80" fmla="*/ 181111 h 183846"/>
                <a:gd name="connsiteX6-81" fmla="*/ 6892 w 183575"/>
                <a:gd name="connsiteY6-82" fmla="*/ 166823 h 183846"/>
                <a:gd name="connsiteX0-83" fmla="*/ 6892 w 183417"/>
                <a:gd name="connsiteY0-84" fmla="*/ 166742 h 183765"/>
                <a:gd name="connsiteX1-85" fmla="*/ 97380 w 183417"/>
                <a:gd name="connsiteY1-86" fmla="*/ 64349 h 183765"/>
                <a:gd name="connsiteX2-87" fmla="*/ 183105 w 183417"/>
                <a:gd name="connsiteY2-88" fmla="*/ 55 h 183765"/>
                <a:gd name="connsiteX3-89" fmla="*/ 123574 w 183417"/>
                <a:gd name="connsiteY3-90" fmla="*/ 54824 h 183765"/>
                <a:gd name="connsiteX4-91" fmla="*/ 54517 w 183417"/>
                <a:gd name="connsiteY4-92" fmla="*/ 133405 h 183765"/>
                <a:gd name="connsiteX5-93" fmla="*/ 11655 w 183417"/>
                <a:gd name="connsiteY5-94" fmla="*/ 181030 h 183765"/>
                <a:gd name="connsiteX6-95" fmla="*/ 6892 w 183417"/>
                <a:gd name="connsiteY6-96" fmla="*/ 166742 h 183765"/>
                <a:gd name="connsiteX0-97" fmla="*/ 5402 w 181927"/>
                <a:gd name="connsiteY0-98" fmla="*/ 166742 h 183765"/>
                <a:gd name="connsiteX1-99" fmla="*/ 95890 w 181927"/>
                <a:gd name="connsiteY1-100" fmla="*/ 64349 h 183765"/>
                <a:gd name="connsiteX2-101" fmla="*/ 181615 w 181927"/>
                <a:gd name="connsiteY2-102" fmla="*/ 55 h 183765"/>
                <a:gd name="connsiteX3-103" fmla="*/ 122084 w 181927"/>
                <a:gd name="connsiteY3-104" fmla="*/ 54824 h 183765"/>
                <a:gd name="connsiteX4-105" fmla="*/ 53027 w 181927"/>
                <a:gd name="connsiteY4-106" fmla="*/ 133405 h 183765"/>
                <a:gd name="connsiteX5-107" fmla="*/ 14927 w 181927"/>
                <a:gd name="connsiteY5-108" fmla="*/ 181030 h 183765"/>
                <a:gd name="connsiteX6-109" fmla="*/ 5402 w 181927"/>
                <a:gd name="connsiteY6-110" fmla="*/ 166742 h 183765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25" y="connsiteY6-26"/>
                </a:cxn>
              </a:cxnLst>
              <a:rect l="l" t="t" r="r" b="b"/>
              <a:pathLst>
                <a:path w="181927" h="183765">
                  <a:moveTo>
                    <a:pt x="5402" y="166742"/>
                  </a:moveTo>
                  <a:cubicBezTo>
                    <a:pt x="18896" y="147295"/>
                    <a:pt x="66521" y="92130"/>
                    <a:pt x="95890" y="64349"/>
                  </a:cubicBezTo>
                  <a:cubicBezTo>
                    <a:pt x="125259" y="36568"/>
                    <a:pt x="177249" y="1642"/>
                    <a:pt x="181615" y="55"/>
                  </a:cubicBezTo>
                  <a:cubicBezTo>
                    <a:pt x="185981" y="-1532"/>
                    <a:pt x="143515" y="31805"/>
                    <a:pt x="122084" y="54824"/>
                  </a:cubicBezTo>
                  <a:cubicBezTo>
                    <a:pt x="100653" y="77843"/>
                    <a:pt x="70886" y="112371"/>
                    <a:pt x="53027" y="133405"/>
                  </a:cubicBezTo>
                  <a:cubicBezTo>
                    <a:pt x="35168" y="154439"/>
                    <a:pt x="22865" y="176268"/>
                    <a:pt x="14927" y="181030"/>
                  </a:cubicBezTo>
                  <a:cubicBezTo>
                    <a:pt x="6990" y="185793"/>
                    <a:pt x="-8092" y="186189"/>
                    <a:pt x="5402" y="16674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1" name="矩形 60"/>
          <p:cNvSpPr/>
          <p:nvPr/>
        </p:nvSpPr>
        <p:spPr>
          <a:xfrm>
            <a:off x="5989934" y="2245018"/>
            <a:ext cx="1313162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2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矩形 47"/>
          <p:cNvSpPr>
            <a:spLocks noChangeArrowheads="1"/>
          </p:cNvSpPr>
          <p:nvPr/>
        </p:nvSpPr>
        <p:spPr bwMode="auto">
          <a:xfrm>
            <a:off x="5989934" y="2729514"/>
            <a:ext cx="2416910" cy="932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>
                <a:solidFill>
                  <a:schemeClr val="bg1"/>
                </a:solidFill>
                <a:sym typeface="微软雅黑" panose="020b0503020204020204" pitchFamily="34" charset="-122"/>
              </a:rPr>
              <a:t>在此录入上述图表的综合描述说明，在此录入上述图表的综合描述说明。</a:t>
            </a:r>
            <a:endParaRPr lang="zh-CN" altLang="en-US" sz="1400">
              <a:solidFill>
                <a:schemeClr val="bg1"/>
              </a:solidFill>
              <a:sym typeface="微软雅黑" panose="020b0503020204020204" pitchFamily="34" charset="-122"/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1308713" y="740711"/>
            <a:ext cx="29345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>
                <a:solidFill>
                  <a:schemeClr val="bg1"/>
                </a:solidFill>
              </a:rPr>
              <a:t>Click here to add your title</a:t>
            </a:r>
            <a:endParaRPr lang="zh-CN" altLang="en-US" sz="2000">
              <a:solidFill>
                <a:schemeClr val="bg1"/>
              </a:solidFill>
            </a:endParaRPr>
          </a:p>
        </p:txBody>
      </p:sp>
      <p:grpSp>
        <p:nvGrpSpPr>
          <p:cNvPr id="64" name="组合 63"/>
          <p:cNvGrpSpPr>
            <a:grpSpLocks noChangeAspect="1"/>
          </p:cNvGrpSpPr>
          <p:nvPr/>
        </p:nvGrpSpPr>
        <p:grpSpPr>
          <a:xfrm>
            <a:off x="382634" y="294530"/>
            <a:ext cx="819754" cy="824853"/>
            <a:chOff x="-258838" y="1348444"/>
            <a:chExt cx="4826026" cy="4856059"/>
          </a:xfrm>
        </p:grpSpPr>
        <p:sp>
          <p:nvSpPr>
            <p:cNvPr id="65" name="任意多边形 64"/>
            <p:cNvSpPr/>
            <p:nvPr/>
          </p:nvSpPr>
          <p:spPr>
            <a:xfrm rot="900000">
              <a:off x="-258838" y="1348444"/>
              <a:ext cx="4826026" cy="4851453"/>
            </a:xfrm>
            <a:custGeom>
              <a:gdLst>
                <a:gd name="connsiteX0" fmla="*/ 685805 w 4826026"/>
                <a:gd name="connsiteY0" fmla="*/ 698548 h 4851453"/>
                <a:gd name="connsiteX1" fmla="*/ 1727205 w 4826026"/>
                <a:gd name="connsiteY1" fmla="*/ 723948 h 4851453"/>
                <a:gd name="connsiteX2" fmla="*/ 2413005 w 4826026"/>
                <a:gd name="connsiteY2" fmla="*/ 48 h 4851453"/>
                <a:gd name="connsiteX3" fmla="*/ 3111505 w 4826026"/>
                <a:gd name="connsiteY3" fmla="*/ 762048 h 4851453"/>
                <a:gd name="connsiteX4" fmla="*/ 4127505 w 4826026"/>
                <a:gd name="connsiteY4" fmla="*/ 723948 h 4851453"/>
                <a:gd name="connsiteX5" fmla="*/ 4089405 w 4826026"/>
                <a:gd name="connsiteY5" fmla="*/ 1689148 h 4851453"/>
                <a:gd name="connsiteX6" fmla="*/ 4826005 w 4826026"/>
                <a:gd name="connsiteY6" fmla="*/ 2438448 h 4851453"/>
                <a:gd name="connsiteX7" fmla="*/ 4064005 w 4826026"/>
                <a:gd name="connsiteY7" fmla="*/ 3124248 h 4851453"/>
                <a:gd name="connsiteX8" fmla="*/ 4127505 w 4826026"/>
                <a:gd name="connsiteY8" fmla="*/ 4152948 h 4851453"/>
                <a:gd name="connsiteX9" fmla="*/ 3111505 w 4826026"/>
                <a:gd name="connsiteY9" fmla="*/ 4114848 h 4851453"/>
                <a:gd name="connsiteX10" fmla="*/ 2400305 w 4826026"/>
                <a:gd name="connsiteY10" fmla="*/ 4851448 h 4851453"/>
                <a:gd name="connsiteX11" fmla="*/ 1727205 w 4826026"/>
                <a:gd name="connsiteY11" fmla="*/ 4127548 h 4851453"/>
                <a:gd name="connsiteX12" fmla="*/ 698505 w 4826026"/>
                <a:gd name="connsiteY12" fmla="*/ 4127548 h 4851453"/>
                <a:gd name="connsiteX13" fmla="*/ 723905 w 4826026"/>
                <a:gd name="connsiteY13" fmla="*/ 3124248 h 4851453"/>
                <a:gd name="connsiteX14" fmla="*/ 5 w 4826026"/>
                <a:gd name="connsiteY14" fmla="*/ 2425748 h 4851453"/>
                <a:gd name="connsiteX15" fmla="*/ 736605 w 4826026"/>
                <a:gd name="connsiteY15" fmla="*/ 1727248 h 4851453"/>
                <a:gd name="connsiteX16" fmla="*/ 685805 w 4826026"/>
                <a:gd name="connsiteY16" fmla="*/ 698548 h 485145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826026" h="4851453">
                  <a:moveTo>
                    <a:pt x="685805" y="698548"/>
                  </a:moveTo>
                  <a:cubicBezTo>
                    <a:pt x="850905" y="531331"/>
                    <a:pt x="1439338" y="840365"/>
                    <a:pt x="1727205" y="723948"/>
                  </a:cubicBezTo>
                  <a:cubicBezTo>
                    <a:pt x="2017072" y="607531"/>
                    <a:pt x="2182288" y="-6302"/>
                    <a:pt x="2413005" y="48"/>
                  </a:cubicBezTo>
                  <a:cubicBezTo>
                    <a:pt x="2643722" y="6398"/>
                    <a:pt x="2825755" y="641398"/>
                    <a:pt x="3111505" y="762048"/>
                  </a:cubicBezTo>
                  <a:cubicBezTo>
                    <a:pt x="3397255" y="882698"/>
                    <a:pt x="3964522" y="569431"/>
                    <a:pt x="4127505" y="723948"/>
                  </a:cubicBezTo>
                  <a:cubicBezTo>
                    <a:pt x="4290488" y="878465"/>
                    <a:pt x="3972988" y="1403398"/>
                    <a:pt x="4089405" y="1689148"/>
                  </a:cubicBezTo>
                  <a:cubicBezTo>
                    <a:pt x="4205822" y="1974898"/>
                    <a:pt x="4830238" y="2199265"/>
                    <a:pt x="4826005" y="2438448"/>
                  </a:cubicBezTo>
                  <a:cubicBezTo>
                    <a:pt x="4821772" y="2677631"/>
                    <a:pt x="4180422" y="2838498"/>
                    <a:pt x="4064005" y="3124248"/>
                  </a:cubicBezTo>
                  <a:cubicBezTo>
                    <a:pt x="3947588" y="3409998"/>
                    <a:pt x="4286255" y="3987848"/>
                    <a:pt x="4127505" y="4152948"/>
                  </a:cubicBezTo>
                  <a:cubicBezTo>
                    <a:pt x="3968755" y="4318048"/>
                    <a:pt x="3399372" y="3998431"/>
                    <a:pt x="3111505" y="4114848"/>
                  </a:cubicBezTo>
                  <a:cubicBezTo>
                    <a:pt x="2823638" y="4231265"/>
                    <a:pt x="2631022" y="4849331"/>
                    <a:pt x="2400305" y="4851448"/>
                  </a:cubicBezTo>
                  <a:cubicBezTo>
                    <a:pt x="2169588" y="4853565"/>
                    <a:pt x="2010838" y="4248198"/>
                    <a:pt x="1727205" y="4127548"/>
                  </a:cubicBezTo>
                  <a:cubicBezTo>
                    <a:pt x="1443572" y="4006898"/>
                    <a:pt x="865722" y="4294765"/>
                    <a:pt x="698505" y="4127548"/>
                  </a:cubicBezTo>
                  <a:cubicBezTo>
                    <a:pt x="531288" y="3960331"/>
                    <a:pt x="840322" y="3407881"/>
                    <a:pt x="723905" y="3124248"/>
                  </a:cubicBezTo>
                  <a:cubicBezTo>
                    <a:pt x="607488" y="2840615"/>
                    <a:pt x="-2112" y="2658581"/>
                    <a:pt x="5" y="2425748"/>
                  </a:cubicBezTo>
                  <a:cubicBezTo>
                    <a:pt x="2122" y="2192915"/>
                    <a:pt x="620188" y="2008765"/>
                    <a:pt x="736605" y="1727248"/>
                  </a:cubicBezTo>
                  <a:cubicBezTo>
                    <a:pt x="853022" y="1445731"/>
                    <a:pt x="520705" y="865765"/>
                    <a:pt x="685805" y="698548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任意多边形 65"/>
            <p:cNvSpPr/>
            <p:nvPr/>
          </p:nvSpPr>
          <p:spPr>
            <a:xfrm rot="1800000">
              <a:off x="-258838" y="1353050"/>
              <a:ext cx="4826026" cy="4851453"/>
            </a:xfrm>
            <a:custGeom>
              <a:gdLst>
                <a:gd name="connsiteX0" fmla="*/ 685805 w 4826026"/>
                <a:gd name="connsiteY0" fmla="*/ 698548 h 4851453"/>
                <a:gd name="connsiteX1" fmla="*/ 1727205 w 4826026"/>
                <a:gd name="connsiteY1" fmla="*/ 723948 h 4851453"/>
                <a:gd name="connsiteX2" fmla="*/ 2413005 w 4826026"/>
                <a:gd name="connsiteY2" fmla="*/ 48 h 4851453"/>
                <a:gd name="connsiteX3" fmla="*/ 3111505 w 4826026"/>
                <a:gd name="connsiteY3" fmla="*/ 762048 h 4851453"/>
                <a:gd name="connsiteX4" fmla="*/ 4127505 w 4826026"/>
                <a:gd name="connsiteY4" fmla="*/ 723948 h 4851453"/>
                <a:gd name="connsiteX5" fmla="*/ 4089405 w 4826026"/>
                <a:gd name="connsiteY5" fmla="*/ 1689148 h 4851453"/>
                <a:gd name="connsiteX6" fmla="*/ 4826005 w 4826026"/>
                <a:gd name="connsiteY6" fmla="*/ 2438448 h 4851453"/>
                <a:gd name="connsiteX7" fmla="*/ 4064005 w 4826026"/>
                <a:gd name="connsiteY7" fmla="*/ 3124248 h 4851453"/>
                <a:gd name="connsiteX8" fmla="*/ 4127505 w 4826026"/>
                <a:gd name="connsiteY8" fmla="*/ 4152948 h 4851453"/>
                <a:gd name="connsiteX9" fmla="*/ 3111505 w 4826026"/>
                <a:gd name="connsiteY9" fmla="*/ 4114848 h 4851453"/>
                <a:gd name="connsiteX10" fmla="*/ 2400305 w 4826026"/>
                <a:gd name="connsiteY10" fmla="*/ 4851448 h 4851453"/>
                <a:gd name="connsiteX11" fmla="*/ 1727205 w 4826026"/>
                <a:gd name="connsiteY11" fmla="*/ 4127548 h 4851453"/>
                <a:gd name="connsiteX12" fmla="*/ 698505 w 4826026"/>
                <a:gd name="connsiteY12" fmla="*/ 4127548 h 4851453"/>
                <a:gd name="connsiteX13" fmla="*/ 723905 w 4826026"/>
                <a:gd name="connsiteY13" fmla="*/ 3124248 h 4851453"/>
                <a:gd name="connsiteX14" fmla="*/ 5 w 4826026"/>
                <a:gd name="connsiteY14" fmla="*/ 2425748 h 4851453"/>
                <a:gd name="connsiteX15" fmla="*/ 736605 w 4826026"/>
                <a:gd name="connsiteY15" fmla="*/ 1727248 h 4851453"/>
                <a:gd name="connsiteX16" fmla="*/ 685805 w 4826026"/>
                <a:gd name="connsiteY16" fmla="*/ 698548 h 485145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826026" h="4851453">
                  <a:moveTo>
                    <a:pt x="685805" y="698548"/>
                  </a:moveTo>
                  <a:cubicBezTo>
                    <a:pt x="850905" y="531331"/>
                    <a:pt x="1439338" y="840365"/>
                    <a:pt x="1727205" y="723948"/>
                  </a:cubicBezTo>
                  <a:cubicBezTo>
                    <a:pt x="2017072" y="607531"/>
                    <a:pt x="2182288" y="-6302"/>
                    <a:pt x="2413005" y="48"/>
                  </a:cubicBezTo>
                  <a:cubicBezTo>
                    <a:pt x="2643722" y="6398"/>
                    <a:pt x="2825755" y="641398"/>
                    <a:pt x="3111505" y="762048"/>
                  </a:cubicBezTo>
                  <a:cubicBezTo>
                    <a:pt x="3397255" y="882698"/>
                    <a:pt x="3964522" y="569431"/>
                    <a:pt x="4127505" y="723948"/>
                  </a:cubicBezTo>
                  <a:cubicBezTo>
                    <a:pt x="4290488" y="878465"/>
                    <a:pt x="3972988" y="1403398"/>
                    <a:pt x="4089405" y="1689148"/>
                  </a:cubicBezTo>
                  <a:cubicBezTo>
                    <a:pt x="4205822" y="1974898"/>
                    <a:pt x="4830238" y="2199265"/>
                    <a:pt x="4826005" y="2438448"/>
                  </a:cubicBezTo>
                  <a:cubicBezTo>
                    <a:pt x="4821772" y="2677631"/>
                    <a:pt x="4180422" y="2838498"/>
                    <a:pt x="4064005" y="3124248"/>
                  </a:cubicBezTo>
                  <a:cubicBezTo>
                    <a:pt x="3947588" y="3409998"/>
                    <a:pt x="4286255" y="3987848"/>
                    <a:pt x="4127505" y="4152948"/>
                  </a:cubicBezTo>
                  <a:cubicBezTo>
                    <a:pt x="3968755" y="4318048"/>
                    <a:pt x="3399372" y="3998431"/>
                    <a:pt x="3111505" y="4114848"/>
                  </a:cubicBezTo>
                  <a:cubicBezTo>
                    <a:pt x="2823638" y="4231265"/>
                    <a:pt x="2631022" y="4849331"/>
                    <a:pt x="2400305" y="4851448"/>
                  </a:cubicBezTo>
                  <a:cubicBezTo>
                    <a:pt x="2169588" y="4853565"/>
                    <a:pt x="2010838" y="4248198"/>
                    <a:pt x="1727205" y="4127548"/>
                  </a:cubicBezTo>
                  <a:cubicBezTo>
                    <a:pt x="1443572" y="4006898"/>
                    <a:pt x="865722" y="4294765"/>
                    <a:pt x="698505" y="4127548"/>
                  </a:cubicBezTo>
                  <a:cubicBezTo>
                    <a:pt x="531288" y="3960331"/>
                    <a:pt x="840322" y="3407881"/>
                    <a:pt x="723905" y="3124248"/>
                  </a:cubicBezTo>
                  <a:cubicBezTo>
                    <a:pt x="607488" y="2840615"/>
                    <a:pt x="-2112" y="2658581"/>
                    <a:pt x="5" y="2425748"/>
                  </a:cubicBezTo>
                  <a:cubicBezTo>
                    <a:pt x="2122" y="2192915"/>
                    <a:pt x="620188" y="2008765"/>
                    <a:pt x="736605" y="1727248"/>
                  </a:cubicBezTo>
                  <a:cubicBezTo>
                    <a:pt x="853022" y="1445731"/>
                    <a:pt x="520705" y="865765"/>
                    <a:pt x="685805" y="698548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任意多边形 66"/>
            <p:cNvSpPr/>
            <p:nvPr/>
          </p:nvSpPr>
          <p:spPr>
            <a:xfrm>
              <a:off x="-258838" y="1353050"/>
              <a:ext cx="4826026" cy="4851453"/>
            </a:xfrm>
            <a:custGeom>
              <a:gdLst>
                <a:gd name="connsiteX0" fmla="*/ 685805 w 4826026"/>
                <a:gd name="connsiteY0" fmla="*/ 698548 h 4851453"/>
                <a:gd name="connsiteX1" fmla="*/ 1727205 w 4826026"/>
                <a:gd name="connsiteY1" fmla="*/ 723948 h 4851453"/>
                <a:gd name="connsiteX2" fmla="*/ 2413005 w 4826026"/>
                <a:gd name="connsiteY2" fmla="*/ 48 h 4851453"/>
                <a:gd name="connsiteX3" fmla="*/ 3111505 w 4826026"/>
                <a:gd name="connsiteY3" fmla="*/ 762048 h 4851453"/>
                <a:gd name="connsiteX4" fmla="*/ 4127505 w 4826026"/>
                <a:gd name="connsiteY4" fmla="*/ 723948 h 4851453"/>
                <a:gd name="connsiteX5" fmla="*/ 4089405 w 4826026"/>
                <a:gd name="connsiteY5" fmla="*/ 1689148 h 4851453"/>
                <a:gd name="connsiteX6" fmla="*/ 4826005 w 4826026"/>
                <a:gd name="connsiteY6" fmla="*/ 2438448 h 4851453"/>
                <a:gd name="connsiteX7" fmla="*/ 4064005 w 4826026"/>
                <a:gd name="connsiteY7" fmla="*/ 3124248 h 4851453"/>
                <a:gd name="connsiteX8" fmla="*/ 4127505 w 4826026"/>
                <a:gd name="connsiteY8" fmla="*/ 4152948 h 4851453"/>
                <a:gd name="connsiteX9" fmla="*/ 3111505 w 4826026"/>
                <a:gd name="connsiteY9" fmla="*/ 4114848 h 4851453"/>
                <a:gd name="connsiteX10" fmla="*/ 2400305 w 4826026"/>
                <a:gd name="connsiteY10" fmla="*/ 4851448 h 4851453"/>
                <a:gd name="connsiteX11" fmla="*/ 1727205 w 4826026"/>
                <a:gd name="connsiteY11" fmla="*/ 4127548 h 4851453"/>
                <a:gd name="connsiteX12" fmla="*/ 698505 w 4826026"/>
                <a:gd name="connsiteY12" fmla="*/ 4127548 h 4851453"/>
                <a:gd name="connsiteX13" fmla="*/ 723905 w 4826026"/>
                <a:gd name="connsiteY13" fmla="*/ 3124248 h 4851453"/>
                <a:gd name="connsiteX14" fmla="*/ 5 w 4826026"/>
                <a:gd name="connsiteY14" fmla="*/ 2425748 h 4851453"/>
                <a:gd name="connsiteX15" fmla="*/ 736605 w 4826026"/>
                <a:gd name="connsiteY15" fmla="*/ 1727248 h 4851453"/>
                <a:gd name="connsiteX16" fmla="*/ 685805 w 4826026"/>
                <a:gd name="connsiteY16" fmla="*/ 698548 h 485145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826026" h="4851453">
                  <a:moveTo>
                    <a:pt x="685805" y="698548"/>
                  </a:moveTo>
                  <a:cubicBezTo>
                    <a:pt x="850905" y="531331"/>
                    <a:pt x="1439338" y="840365"/>
                    <a:pt x="1727205" y="723948"/>
                  </a:cubicBezTo>
                  <a:cubicBezTo>
                    <a:pt x="2017072" y="607531"/>
                    <a:pt x="2182288" y="-6302"/>
                    <a:pt x="2413005" y="48"/>
                  </a:cubicBezTo>
                  <a:cubicBezTo>
                    <a:pt x="2643722" y="6398"/>
                    <a:pt x="2825755" y="641398"/>
                    <a:pt x="3111505" y="762048"/>
                  </a:cubicBezTo>
                  <a:cubicBezTo>
                    <a:pt x="3397255" y="882698"/>
                    <a:pt x="3964522" y="569431"/>
                    <a:pt x="4127505" y="723948"/>
                  </a:cubicBezTo>
                  <a:cubicBezTo>
                    <a:pt x="4290488" y="878465"/>
                    <a:pt x="3972988" y="1403398"/>
                    <a:pt x="4089405" y="1689148"/>
                  </a:cubicBezTo>
                  <a:cubicBezTo>
                    <a:pt x="4205822" y="1974898"/>
                    <a:pt x="4830238" y="2199265"/>
                    <a:pt x="4826005" y="2438448"/>
                  </a:cubicBezTo>
                  <a:cubicBezTo>
                    <a:pt x="4821772" y="2677631"/>
                    <a:pt x="4180422" y="2838498"/>
                    <a:pt x="4064005" y="3124248"/>
                  </a:cubicBezTo>
                  <a:cubicBezTo>
                    <a:pt x="3947588" y="3409998"/>
                    <a:pt x="4286255" y="3987848"/>
                    <a:pt x="4127505" y="4152948"/>
                  </a:cubicBezTo>
                  <a:cubicBezTo>
                    <a:pt x="3968755" y="4318048"/>
                    <a:pt x="3399372" y="3998431"/>
                    <a:pt x="3111505" y="4114848"/>
                  </a:cubicBezTo>
                  <a:cubicBezTo>
                    <a:pt x="2823638" y="4231265"/>
                    <a:pt x="2631022" y="4849331"/>
                    <a:pt x="2400305" y="4851448"/>
                  </a:cubicBezTo>
                  <a:cubicBezTo>
                    <a:pt x="2169588" y="4853565"/>
                    <a:pt x="2010838" y="4248198"/>
                    <a:pt x="1727205" y="4127548"/>
                  </a:cubicBezTo>
                  <a:cubicBezTo>
                    <a:pt x="1443572" y="4006898"/>
                    <a:pt x="865722" y="4294765"/>
                    <a:pt x="698505" y="4127548"/>
                  </a:cubicBezTo>
                  <a:cubicBezTo>
                    <a:pt x="531288" y="3960331"/>
                    <a:pt x="840322" y="3407881"/>
                    <a:pt x="723905" y="3124248"/>
                  </a:cubicBezTo>
                  <a:cubicBezTo>
                    <a:pt x="607488" y="2840615"/>
                    <a:pt x="-2112" y="2658581"/>
                    <a:pt x="5" y="2425748"/>
                  </a:cubicBezTo>
                  <a:cubicBezTo>
                    <a:pt x="2122" y="2192915"/>
                    <a:pt x="620188" y="2008765"/>
                    <a:pt x="736605" y="1727248"/>
                  </a:cubicBezTo>
                  <a:cubicBezTo>
                    <a:pt x="853022" y="1445731"/>
                    <a:pt x="520705" y="865765"/>
                    <a:pt x="685805" y="698548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8" name="文本框 67"/>
          <p:cNvSpPr txBox="1"/>
          <p:nvPr/>
        </p:nvSpPr>
        <p:spPr>
          <a:xfrm>
            <a:off x="495038" y="421195"/>
            <a:ext cx="5613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>
                <a:solidFill>
                  <a:schemeClr val="bg1"/>
                </a:solidFill>
                <a:latin typeface="Impact" panose="020b0806030902050204" pitchFamily="34" charset="0"/>
                <a:ea typeface="华文彩云" panose="02010800040101010101" pitchFamily="2" charset="-122"/>
              </a:rPr>
              <a:t>01</a:t>
            </a:r>
            <a:endParaRPr lang="zh-CN" altLang="en-US" sz="3200">
              <a:solidFill>
                <a:schemeClr val="bg1"/>
              </a:solidFill>
              <a:latin typeface="Impact" panose="020b0806030902050204" pitchFamily="34" charset="0"/>
              <a:ea typeface="华文彩云" panose="02010800040101010101" pitchFamily="2" charset="-122"/>
            </a:endParaRPr>
          </a:p>
        </p:txBody>
      </p:sp>
      <p:sp>
        <p:nvSpPr>
          <p:cNvPr id="69" name="矩形 3"/>
          <p:cNvSpPr>
            <a:spLocks noChangeArrowheads="1"/>
          </p:cNvSpPr>
          <p:nvPr/>
        </p:nvSpPr>
        <p:spPr bwMode="auto">
          <a:xfrm>
            <a:off x="1314792" y="295312"/>
            <a:ext cx="2444882" cy="543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935" b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点击添加标题</a:t>
            </a:r>
            <a:endParaRPr lang="zh-CN" altLang="en-US" sz="2935" b="1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8777006" y="2245018"/>
            <a:ext cx="1313162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2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矩形 47"/>
          <p:cNvSpPr>
            <a:spLocks noChangeArrowheads="1"/>
          </p:cNvSpPr>
          <p:nvPr/>
        </p:nvSpPr>
        <p:spPr bwMode="auto">
          <a:xfrm>
            <a:off x="8777005" y="2729514"/>
            <a:ext cx="2400510" cy="932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>
                <a:solidFill>
                  <a:schemeClr val="bg1"/>
                </a:solidFill>
                <a:sym typeface="微软雅黑" panose="020b0503020204020204" pitchFamily="34" charset="-122"/>
              </a:rPr>
              <a:t>在此录入上述图表的综合描述说明，在此录入上述图表的综合描述说明。</a:t>
            </a:r>
            <a:endParaRPr lang="zh-CN" altLang="en-US" sz="1400">
              <a:solidFill>
                <a:schemeClr val="bg1"/>
              </a:solidFill>
              <a:sym typeface="微软雅黑" panose="020b0503020204020204" pitchFamily="34" charset="-122"/>
            </a:endParaRPr>
          </a:p>
        </p:txBody>
      </p:sp>
      <p:sp>
        <p:nvSpPr>
          <p:cNvPr id="72" name="矩形 71"/>
          <p:cNvSpPr/>
          <p:nvPr/>
        </p:nvSpPr>
        <p:spPr>
          <a:xfrm>
            <a:off x="5989934" y="4304054"/>
            <a:ext cx="1313162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2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" name="矩形 47"/>
          <p:cNvSpPr>
            <a:spLocks noChangeArrowheads="1"/>
          </p:cNvSpPr>
          <p:nvPr/>
        </p:nvSpPr>
        <p:spPr bwMode="auto">
          <a:xfrm>
            <a:off x="5989934" y="4788550"/>
            <a:ext cx="2416910" cy="932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>
                <a:solidFill>
                  <a:schemeClr val="bg1"/>
                </a:solidFill>
                <a:sym typeface="微软雅黑" panose="020b0503020204020204" pitchFamily="34" charset="-122"/>
              </a:rPr>
              <a:t>在此录入上述图表的综合描述说明，在此录入上述图表的综合描述说明。</a:t>
            </a:r>
            <a:endParaRPr lang="zh-CN" altLang="en-US" sz="1400">
              <a:solidFill>
                <a:schemeClr val="bg1"/>
              </a:solidFill>
              <a:sym typeface="微软雅黑" panose="020b0503020204020204" pitchFamily="34" charset="-122"/>
            </a:endParaRPr>
          </a:p>
        </p:txBody>
      </p:sp>
      <p:sp>
        <p:nvSpPr>
          <p:cNvPr id="74" name="矩形 73"/>
          <p:cNvSpPr/>
          <p:nvPr/>
        </p:nvSpPr>
        <p:spPr>
          <a:xfrm>
            <a:off x="8777006" y="4304054"/>
            <a:ext cx="1313162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2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5" name="矩形 47"/>
          <p:cNvSpPr>
            <a:spLocks noChangeArrowheads="1"/>
          </p:cNvSpPr>
          <p:nvPr/>
        </p:nvSpPr>
        <p:spPr bwMode="auto">
          <a:xfrm>
            <a:off x="8777005" y="4788550"/>
            <a:ext cx="2400510" cy="932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>
                <a:solidFill>
                  <a:schemeClr val="bg1"/>
                </a:solidFill>
                <a:sym typeface="微软雅黑" panose="020b0503020204020204" pitchFamily="34" charset="-122"/>
              </a:rPr>
              <a:t>在此录入上述图表的综合描述说明，在此录入上述图表的综合描述说明。</a:t>
            </a:r>
            <a:endParaRPr lang="zh-CN" altLang="en-US" sz="1400">
              <a:solidFill>
                <a:schemeClr val="bg1"/>
              </a:solidFill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advTm="0" p14:dur="100">
        <p:cut/>
      </p:transition>
    </mc:Choice>
    <mc:Fallback>
      <p:transition advTm="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4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4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id="70" presetID="14" presetClass="entr" presetSubtype="1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4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4" presetClass="entr" presetSubtype="1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4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3900"/>
                            </p:stCondLst>
                            <p:childTnLst>
                              <p:par>
                                <p:cTn id="77" presetID="14" presetClass="entr" presetSubtype="1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4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4" presetClass="entr" presetSubtype="1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4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4400"/>
                            </p:stCondLst>
                            <p:childTnLst>
                              <p:par>
                                <p:cTn id="84" presetID="14" presetClass="entr" presetSubtype="1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4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4" presetClass="entr" presetSubtype="1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4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60" grpId="0" animBg="1"/>
      <p:bldP spid="59" grpId="0" animBg="1"/>
      <p:bldP spid="57" grpId="0" animBg="1"/>
      <p:bldP spid="21" grpId="0" animBg="1"/>
      <p:bldP spid="61" grpId="0"/>
      <p:bldP spid="62" grpId="0"/>
      <p:bldP spid="63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4" name="矩形 83"/>
          <p:cNvSpPr>
            <a:spLocks noChangeAspect="1"/>
          </p:cNvSpPr>
          <p:nvPr/>
        </p:nvSpPr>
        <p:spPr>
          <a:xfrm>
            <a:off x="1563595" y="1662839"/>
            <a:ext cx="4002184" cy="1800000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5" name="矩形 84"/>
          <p:cNvSpPr>
            <a:spLocks noChangeAspect="1"/>
          </p:cNvSpPr>
          <p:nvPr/>
        </p:nvSpPr>
        <p:spPr>
          <a:xfrm>
            <a:off x="6964878" y="1662839"/>
            <a:ext cx="4002184" cy="1800000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0" name="矩形 89"/>
          <p:cNvSpPr>
            <a:spLocks noChangeAspect="1"/>
          </p:cNvSpPr>
          <p:nvPr/>
        </p:nvSpPr>
        <p:spPr>
          <a:xfrm>
            <a:off x="1563595" y="4207027"/>
            <a:ext cx="4002184" cy="1800000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3" name="矩形 92"/>
          <p:cNvSpPr>
            <a:spLocks noChangeAspect="1"/>
          </p:cNvSpPr>
          <p:nvPr/>
        </p:nvSpPr>
        <p:spPr>
          <a:xfrm>
            <a:off x="6964878" y="4207027"/>
            <a:ext cx="4002184" cy="1800000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5" name="组合 104"/>
          <p:cNvGrpSpPr/>
          <p:nvPr/>
        </p:nvGrpSpPr>
        <p:grpSpPr>
          <a:xfrm rot="19800000">
            <a:off x="1466941" y="1636313"/>
            <a:ext cx="1051774" cy="633413"/>
            <a:chOff x="700162" y="2038315"/>
            <a:chExt cx="1051774" cy="633413"/>
          </a:xfrm>
          <a:solidFill>
            <a:schemeClr val="bg1"/>
          </a:solidFill>
        </p:grpSpPr>
        <p:sp>
          <p:nvSpPr>
            <p:cNvPr id="94" name="任意多边形 93"/>
            <p:cNvSpPr/>
            <p:nvPr/>
          </p:nvSpPr>
          <p:spPr bwMode="auto">
            <a:xfrm rot="10800000">
              <a:off x="700162" y="2038315"/>
              <a:ext cx="1051774" cy="633413"/>
            </a:xfrm>
            <a:custGeom>
              <a:gdLst>
                <a:gd name="connsiteX0" fmla="*/ 1051774 w 1051774"/>
                <a:gd name="connsiteY0" fmla="*/ 0 h 633413"/>
                <a:gd name="connsiteX1" fmla="*/ 1051774 w 1051774"/>
                <a:gd name="connsiteY1" fmla="*/ 633413 h 633413"/>
                <a:gd name="connsiteX2" fmla="*/ 949393 w 1051774"/>
                <a:gd name="connsiteY2" fmla="*/ 633413 h 633413"/>
                <a:gd name="connsiteX3" fmla="*/ 562881 w 1051774"/>
                <a:gd name="connsiteY3" fmla="*/ 633413 h 633413"/>
                <a:gd name="connsiteX4" fmla="*/ 0 w 1051774"/>
                <a:gd name="connsiteY4" fmla="*/ 633413 h 633413"/>
                <a:gd name="connsiteX5" fmla="*/ 285193 w 1051774"/>
                <a:gd name="connsiteY5" fmla="*/ 314832 h 633413"/>
                <a:gd name="connsiteX6" fmla="*/ 0 w 1051774"/>
                <a:gd name="connsiteY6" fmla="*/ 0 h 633413"/>
                <a:gd name="connsiteX7" fmla="*/ 562881 w 1051774"/>
                <a:gd name="connsiteY7" fmla="*/ 0 h 633413"/>
                <a:gd name="connsiteX8" fmla="*/ 949393 w 1051774"/>
                <a:gd name="connsiteY8" fmla="*/ 0 h 633413"/>
                <a:gd name="connsiteX9" fmla="*/ 1024427 w 1051774"/>
                <a:gd name="connsiteY9" fmla="*/ 0 h 63341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51774" h="633413">
                  <a:moveTo>
                    <a:pt x="1051774" y="0"/>
                  </a:moveTo>
                  <a:lnTo>
                    <a:pt x="1051774" y="633413"/>
                  </a:lnTo>
                  <a:lnTo>
                    <a:pt x="949393" y="633413"/>
                  </a:lnTo>
                  <a:cubicBezTo>
                    <a:pt x="949393" y="633413"/>
                    <a:pt x="949393" y="633413"/>
                    <a:pt x="562881" y="633413"/>
                  </a:cubicBezTo>
                  <a:cubicBezTo>
                    <a:pt x="562881" y="633413"/>
                    <a:pt x="562881" y="633413"/>
                    <a:pt x="0" y="633413"/>
                  </a:cubicBezTo>
                  <a:cubicBezTo>
                    <a:pt x="0" y="633413"/>
                    <a:pt x="262678" y="341069"/>
                    <a:pt x="285193" y="314832"/>
                  </a:cubicBezTo>
                  <a:cubicBezTo>
                    <a:pt x="262678" y="288596"/>
                    <a:pt x="0" y="0"/>
                    <a:pt x="0" y="0"/>
                  </a:cubicBezTo>
                  <a:cubicBezTo>
                    <a:pt x="0" y="0"/>
                    <a:pt x="0" y="0"/>
                    <a:pt x="562881" y="0"/>
                  </a:cubicBezTo>
                  <a:cubicBezTo>
                    <a:pt x="562881" y="0"/>
                    <a:pt x="562881" y="0"/>
                    <a:pt x="949393" y="0"/>
                  </a:cubicBezTo>
                  <a:cubicBezTo>
                    <a:pt x="949393" y="0"/>
                    <a:pt x="949393" y="0"/>
                    <a:pt x="1024427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95" name="Freeform 13"/>
            <p:cNvSpPr>
              <a:spLocks noEditPoints="1"/>
            </p:cNvSpPr>
            <p:nvPr/>
          </p:nvSpPr>
          <p:spPr bwMode="auto">
            <a:xfrm rot="2700000">
              <a:off x="1042613" y="2211777"/>
              <a:ext cx="336506" cy="337425"/>
            </a:xfrm>
            <a:custGeom>
              <a:gdLst>
                <a:gd name="T0" fmla="*/ 9 w 80"/>
                <a:gd name="T1" fmla="*/ 19 h 80"/>
                <a:gd name="T2" fmla="*/ 10 w 80"/>
                <a:gd name="T3" fmla="*/ 26 h 80"/>
                <a:gd name="T4" fmla="*/ 5 w 80"/>
                <a:gd name="T5" fmla="*/ 27 h 80"/>
                <a:gd name="T6" fmla="*/ 0 w 80"/>
                <a:gd name="T7" fmla="*/ 31 h 80"/>
                <a:gd name="T8" fmla="*/ 3 w 80"/>
                <a:gd name="T9" fmla="*/ 37 h 80"/>
                <a:gd name="T10" fmla="*/ 7 w 80"/>
                <a:gd name="T11" fmla="*/ 42 h 80"/>
                <a:gd name="T12" fmla="*/ 3 w 80"/>
                <a:gd name="T13" fmla="*/ 46 h 80"/>
                <a:gd name="T14" fmla="*/ 1 w 80"/>
                <a:gd name="T15" fmla="*/ 52 h 80"/>
                <a:gd name="T16" fmla="*/ 7 w 80"/>
                <a:gd name="T17" fmla="*/ 56 h 80"/>
                <a:gd name="T18" fmla="*/ 11 w 80"/>
                <a:gd name="T19" fmla="*/ 57 h 80"/>
                <a:gd name="T20" fmla="*/ 11 w 80"/>
                <a:gd name="T21" fmla="*/ 63 h 80"/>
                <a:gd name="T22" fmla="*/ 13 w 80"/>
                <a:gd name="T23" fmla="*/ 70 h 80"/>
                <a:gd name="T24" fmla="*/ 19 w 80"/>
                <a:gd name="T25" fmla="*/ 70 h 80"/>
                <a:gd name="T26" fmla="*/ 25 w 80"/>
                <a:gd name="T27" fmla="*/ 70 h 80"/>
                <a:gd name="T28" fmla="*/ 27 w 80"/>
                <a:gd name="T29" fmla="*/ 74 h 80"/>
                <a:gd name="T30" fmla="*/ 31 w 80"/>
                <a:gd name="T31" fmla="*/ 79 h 80"/>
                <a:gd name="T32" fmla="*/ 37 w 80"/>
                <a:gd name="T33" fmla="*/ 76 h 80"/>
                <a:gd name="T34" fmla="*/ 42 w 80"/>
                <a:gd name="T35" fmla="*/ 73 h 80"/>
                <a:gd name="T36" fmla="*/ 46 w 80"/>
                <a:gd name="T37" fmla="*/ 76 h 80"/>
                <a:gd name="T38" fmla="*/ 52 w 80"/>
                <a:gd name="T39" fmla="*/ 78 h 80"/>
                <a:gd name="T40" fmla="*/ 56 w 80"/>
                <a:gd name="T41" fmla="*/ 73 h 80"/>
                <a:gd name="T42" fmla="*/ 58 w 80"/>
                <a:gd name="T43" fmla="*/ 67 h 80"/>
                <a:gd name="T44" fmla="*/ 63 w 80"/>
                <a:gd name="T45" fmla="*/ 68 h 80"/>
                <a:gd name="T46" fmla="*/ 69 w 80"/>
                <a:gd name="T47" fmla="*/ 67 h 80"/>
                <a:gd name="T48" fmla="*/ 70 w 80"/>
                <a:gd name="T49" fmla="*/ 60 h 80"/>
                <a:gd name="T50" fmla="*/ 69 w 80"/>
                <a:gd name="T51" fmla="*/ 54 h 80"/>
                <a:gd name="T52" fmla="*/ 74 w 80"/>
                <a:gd name="T53" fmla="*/ 53 h 80"/>
                <a:gd name="T54" fmla="*/ 79 w 80"/>
                <a:gd name="T55" fmla="*/ 48 h 80"/>
                <a:gd name="T56" fmla="*/ 76 w 80"/>
                <a:gd name="T57" fmla="*/ 42 h 80"/>
                <a:gd name="T58" fmla="*/ 72 w 80"/>
                <a:gd name="T59" fmla="*/ 37 h 80"/>
                <a:gd name="T60" fmla="*/ 76 w 80"/>
                <a:gd name="T61" fmla="*/ 34 h 80"/>
                <a:gd name="T62" fmla="*/ 78 w 80"/>
                <a:gd name="T63" fmla="*/ 27 h 80"/>
                <a:gd name="T64" fmla="*/ 73 w 80"/>
                <a:gd name="T65" fmla="*/ 24 h 80"/>
                <a:gd name="T66" fmla="*/ 67 w 80"/>
                <a:gd name="T67" fmla="*/ 21 h 80"/>
                <a:gd name="T68" fmla="*/ 68 w 80"/>
                <a:gd name="T69" fmla="*/ 16 h 80"/>
                <a:gd name="T70" fmla="*/ 67 w 80"/>
                <a:gd name="T71" fmla="*/ 10 h 80"/>
                <a:gd name="T72" fmla="*/ 60 w 80"/>
                <a:gd name="T73" fmla="*/ 9 h 80"/>
                <a:gd name="T74" fmla="*/ 54 w 80"/>
                <a:gd name="T75" fmla="*/ 10 h 80"/>
                <a:gd name="T76" fmla="*/ 52 w 80"/>
                <a:gd name="T77" fmla="*/ 5 h 80"/>
                <a:gd name="T78" fmla="*/ 48 w 80"/>
                <a:gd name="T79" fmla="*/ 0 h 80"/>
                <a:gd name="T80" fmla="*/ 42 w 80"/>
                <a:gd name="T81" fmla="*/ 3 h 80"/>
                <a:gd name="T82" fmla="*/ 37 w 80"/>
                <a:gd name="T83" fmla="*/ 7 h 80"/>
                <a:gd name="T84" fmla="*/ 33 w 80"/>
                <a:gd name="T85" fmla="*/ 3 h 80"/>
                <a:gd name="T86" fmla="*/ 27 w 80"/>
                <a:gd name="T87" fmla="*/ 1 h 80"/>
                <a:gd name="T88" fmla="*/ 23 w 80"/>
                <a:gd name="T89" fmla="*/ 7 h 80"/>
                <a:gd name="T90" fmla="*/ 21 w 80"/>
                <a:gd name="T91" fmla="*/ 13 h 80"/>
                <a:gd name="T92" fmla="*/ 16 w 80"/>
                <a:gd name="T93" fmla="*/ 11 h 80"/>
                <a:gd name="T94" fmla="*/ 10 w 80"/>
                <a:gd name="T95" fmla="*/ 13 h 80"/>
                <a:gd name="T96" fmla="*/ 9 w 80"/>
                <a:gd name="T97" fmla="*/ 19 h 80"/>
                <a:gd name="T98" fmla="*/ 32 w 80"/>
                <a:gd name="T99" fmla="*/ 18 h 80"/>
                <a:gd name="T100" fmla="*/ 62 w 80"/>
                <a:gd name="T101" fmla="*/ 33 h 80"/>
                <a:gd name="T102" fmla="*/ 47 w 80"/>
                <a:gd name="T103" fmla="*/ 62 h 80"/>
                <a:gd name="T104" fmla="*/ 18 w 80"/>
                <a:gd name="T105" fmla="*/ 47 h 80"/>
                <a:gd name="T106" fmla="*/ 32 w 80"/>
                <a:gd name="T107" fmla="*/ 18 h 8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0" h="80">
                  <a:moveTo>
                    <a:pt x="9" y="19"/>
                  </a:moveTo>
                  <a:cubicBezTo>
                    <a:pt x="11" y="21"/>
                    <a:pt x="10" y="25"/>
                    <a:pt x="10" y="26"/>
                  </a:cubicBezTo>
                  <a:cubicBezTo>
                    <a:pt x="9" y="27"/>
                    <a:pt x="7" y="27"/>
                    <a:pt x="5" y="27"/>
                  </a:cubicBezTo>
                  <a:cubicBezTo>
                    <a:pt x="3" y="26"/>
                    <a:pt x="1" y="28"/>
                    <a:pt x="0" y="31"/>
                  </a:cubicBezTo>
                  <a:cubicBezTo>
                    <a:pt x="0" y="34"/>
                    <a:pt x="1" y="37"/>
                    <a:pt x="3" y="37"/>
                  </a:cubicBezTo>
                  <a:cubicBezTo>
                    <a:pt x="5" y="38"/>
                    <a:pt x="7" y="41"/>
                    <a:pt x="7" y="42"/>
                  </a:cubicBezTo>
                  <a:cubicBezTo>
                    <a:pt x="7" y="44"/>
                    <a:pt x="5" y="45"/>
                    <a:pt x="3" y="46"/>
                  </a:cubicBezTo>
                  <a:cubicBezTo>
                    <a:pt x="1" y="47"/>
                    <a:pt x="0" y="49"/>
                    <a:pt x="1" y="52"/>
                  </a:cubicBezTo>
                  <a:cubicBezTo>
                    <a:pt x="2" y="55"/>
                    <a:pt x="4" y="57"/>
                    <a:pt x="7" y="56"/>
                  </a:cubicBezTo>
                  <a:cubicBezTo>
                    <a:pt x="9" y="55"/>
                    <a:pt x="11" y="56"/>
                    <a:pt x="11" y="57"/>
                  </a:cubicBezTo>
                  <a:cubicBezTo>
                    <a:pt x="12" y="58"/>
                    <a:pt x="13" y="62"/>
                    <a:pt x="11" y="63"/>
                  </a:cubicBezTo>
                  <a:cubicBezTo>
                    <a:pt x="10" y="65"/>
                    <a:pt x="10" y="68"/>
                    <a:pt x="13" y="70"/>
                  </a:cubicBezTo>
                  <a:cubicBezTo>
                    <a:pt x="15" y="72"/>
                    <a:pt x="18" y="72"/>
                    <a:pt x="19" y="70"/>
                  </a:cubicBezTo>
                  <a:cubicBezTo>
                    <a:pt x="20" y="69"/>
                    <a:pt x="24" y="69"/>
                    <a:pt x="25" y="70"/>
                  </a:cubicBezTo>
                  <a:cubicBezTo>
                    <a:pt x="27" y="70"/>
                    <a:pt x="27" y="72"/>
                    <a:pt x="27" y="74"/>
                  </a:cubicBezTo>
                  <a:cubicBezTo>
                    <a:pt x="26" y="76"/>
                    <a:pt x="28" y="78"/>
                    <a:pt x="31" y="79"/>
                  </a:cubicBezTo>
                  <a:cubicBezTo>
                    <a:pt x="34" y="80"/>
                    <a:pt x="37" y="79"/>
                    <a:pt x="37" y="76"/>
                  </a:cubicBezTo>
                  <a:cubicBezTo>
                    <a:pt x="37" y="74"/>
                    <a:pt x="41" y="73"/>
                    <a:pt x="42" y="73"/>
                  </a:cubicBezTo>
                  <a:cubicBezTo>
                    <a:pt x="43" y="72"/>
                    <a:pt x="45" y="74"/>
                    <a:pt x="46" y="76"/>
                  </a:cubicBezTo>
                  <a:cubicBezTo>
                    <a:pt x="46" y="78"/>
                    <a:pt x="49" y="79"/>
                    <a:pt x="52" y="78"/>
                  </a:cubicBezTo>
                  <a:cubicBezTo>
                    <a:pt x="55" y="77"/>
                    <a:pt x="56" y="75"/>
                    <a:pt x="56" y="73"/>
                  </a:cubicBezTo>
                  <a:cubicBezTo>
                    <a:pt x="55" y="71"/>
                    <a:pt x="57" y="68"/>
                    <a:pt x="58" y="67"/>
                  </a:cubicBezTo>
                  <a:cubicBezTo>
                    <a:pt x="59" y="66"/>
                    <a:pt x="61" y="67"/>
                    <a:pt x="63" y="68"/>
                  </a:cubicBezTo>
                  <a:cubicBezTo>
                    <a:pt x="65" y="70"/>
                    <a:pt x="67" y="69"/>
                    <a:pt x="69" y="67"/>
                  </a:cubicBezTo>
                  <a:cubicBezTo>
                    <a:pt x="71" y="65"/>
                    <a:pt x="72" y="62"/>
                    <a:pt x="70" y="60"/>
                  </a:cubicBezTo>
                  <a:cubicBezTo>
                    <a:pt x="69" y="59"/>
                    <a:pt x="69" y="55"/>
                    <a:pt x="69" y="54"/>
                  </a:cubicBezTo>
                  <a:cubicBezTo>
                    <a:pt x="70" y="53"/>
                    <a:pt x="72" y="52"/>
                    <a:pt x="74" y="53"/>
                  </a:cubicBezTo>
                  <a:cubicBezTo>
                    <a:pt x="76" y="53"/>
                    <a:pt x="78" y="51"/>
                    <a:pt x="79" y="48"/>
                  </a:cubicBezTo>
                  <a:cubicBezTo>
                    <a:pt x="80" y="45"/>
                    <a:pt x="78" y="43"/>
                    <a:pt x="76" y="42"/>
                  </a:cubicBezTo>
                  <a:cubicBezTo>
                    <a:pt x="74" y="42"/>
                    <a:pt x="72" y="38"/>
                    <a:pt x="72" y="37"/>
                  </a:cubicBezTo>
                  <a:cubicBezTo>
                    <a:pt x="72" y="36"/>
                    <a:pt x="74" y="34"/>
                    <a:pt x="76" y="34"/>
                  </a:cubicBezTo>
                  <a:cubicBezTo>
                    <a:pt x="78" y="33"/>
                    <a:pt x="79" y="30"/>
                    <a:pt x="78" y="27"/>
                  </a:cubicBezTo>
                  <a:cubicBezTo>
                    <a:pt x="77" y="25"/>
                    <a:pt x="75" y="23"/>
                    <a:pt x="73" y="24"/>
                  </a:cubicBezTo>
                  <a:cubicBezTo>
                    <a:pt x="71" y="24"/>
                    <a:pt x="67" y="22"/>
                    <a:pt x="67" y="21"/>
                  </a:cubicBezTo>
                  <a:cubicBezTo>
                    <a:pt x="66" y="20"/>
                    <a:pt x="66" y="18"/>
                    <a:pt x="68" y="16"/>
                  </a:cubicBezTo>
                  <a:cubicBezTo>
                    <a:pt x="69" y="15"/>
                    <a:pt x="69" y="12"/>
                    <a:pt x="67" y="10"/>
                  </a:cubicBezTo>
                  <a:cubicBezTo>
                    <a:pt x="64" y="8"/>
                    <a:pt x="61" y="8"/>
                    <a:pt x="60" y="9"/>
                  </a:cubicBezTo>
                  <a:cubicBezTo>
                    <a:pt x="59" y="11"/>
                    <a:pt x="55" y="10"/>
                    <a:pt x="54" y="10"/>
                  </a:cubicBezTo>
                  <a:cubicBezTo>
                    <a:pt x="52" y="9"/>
                    <a:pt x="52" y="7"/>
                    <a:pt x="52" y="5"/>
                  </a:cubicBezTo>
                  <a:cubicBezTo>
                    <a:pt x="53" y="3"/>
                    <a:pt x="51" y="1"/>
                    <a:pt x="48" y="0"/>
                  </a:cubicBezTo>
                  <a:cubicBezTo>
                    <a:pt x="45" y="0"/>
                    <a:pt x="42" y="1"/>
                    <a:pt x="42" y="3"/>
                  </a:cubicBezTo>
                  <a:cubicBezTo>
                    <a:pt x="42" y="5"/>
                    <a:pt x="38" y="7"/>
                    <a:pt x="37" y="7"/>
                  </a:cubicBezTo>
                  <a:cubicBezTo>
                    <a:pt x="36" y="7"/>
                    <a:pt x="34" y="5"/>
                    <a:pt x="33" y="3"/>
                  </a:cubicBezTo>
                  <a:cubicBezTo>
                    <a:pt x="33" y="1"/>
                    <a:pt x="30" y="1"/>
                    <a:pt x="27" y="1"/>
                  </a:cubicBezTo>
                  <a:cubicBezTo>
                    <a:pt x="24" y="2"/>
                    <a:pt x="23" y="5"/>
                    <a:pt x="23" y="7"/>
                  </a:cubicBezTo>
                  <a:cubicBezTo>
                    <a:pt x="24" y="9"/>
                    <a:pt x="22" y="12"/>
                    <a:pt x="21" y="13"/>
                  </a:cubicBezTo>
                  <a:cubicBezTo>
                    <a:pt x="20" y="13"/>
                    <a:pt x="18" y="13"/>
                    <a:pt x="16" y="11"/>
                  </a:cubicBezTo>
                  <a:cubicBezTo>
                    <a:pt x="15" y="10"/>
                    <a:pt x="12" y="11"/>
                    <a:pt x="10" y="13"/>
                  </a:cubicBezTo>
                  <a:cubicBezTo>
                    <a:pt x="8" y="15"/>
                    <a:pt x="7" y="18"/>
                    <a:pt x="9" y="19"/>
                  </a:cubicBezTo>
                  <a:close/>
                  <a:moveTo>
                    <a:pt x="32" y="18"/>
                  </a:moveTo>
                  <a:cubicBezTo>
                    <a:pt x="45" y="14"/>
                    <a:pt x="58" y="21"/>
                    <a:pt x="62" y="33"/>
                  </a:cubicBezTo>
                  <a:cubicBezTo>
                    <a:pt x="65" y="45"/>
                    <a:pt x="59" y="58"/>
                    <a:pt x="47" y="62"/>
                  </a:cubicBezTo>
                  <a:cubicBezTo>
                    <a:pt x="34" y="66"/>
                    <a:pt x="21" y="59"/>
                    <a:pt x="18" y="47"/>
                  </a:cubicBezTo>
                  <a:cubicBezTo>
                    <a:pt x="14" y="35"/>
                    <a:pt x="20" y="22"/>
                    <a:pt x="32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14"/>
            <p:cNvSpPr>
              <a:spLocks noEditPoints="1"/>
            </p:cNvSpPr>
            <p:nvPr/>
          </p:nvSpPr>
          <p:spPr bwMode="auto">
            <a:xfrm rot="2700000">
              <a:off x="835784" y="2173607"/>
              <a:ext cx="218821" cy="215143"/>
            </a:xfrm>
            <a:custGeom>
              <a:gdLst>
                <a:gd name="T0" fmla="*/ 6 w 52"/>
                <a:gd name="T1" fmla="*/ 12 h 51"/>
                <a:gd name="T2" fmla="*/ 7 w 52"/>
                <a:gd name="T3" fmla="*/ 16 h 51"/>
                <a:gd name="T4" fmla="*/ 4 w 52"/>
                <a:gd name="T5" fmla="*/ 17 h 51"/>
                <a:gd name="T6" fmla="*/ 1 w 52"/>
                <a:gd name="T7" fmla="*/ 20 h 51"/>
                <a:gd name="T8" fmla="*/ 3 w 52"/>
                <a:gd name="T9" fmla="*/ 24 h 51"/>
                <a:gd name="T10" fmla="*/ 5 w 52"/>
                <a:gd name="T11" fmla="*/ 27 h 51"/>
                <a:gd name="T12" fmla="*/ 3 w 52"/>
                <a:gd name="T13" fmla="*/ 29 h 51"/>
                <a:gd name="T14" fmla="*/ 1 w 52"/>
                <a:gd name="T15" fmla="*/ 33 h 51"/>
                <a:gd name="T16" fmla="*/ 5 w 52"/>
                <a:gd name="T17" fmla="*/ 36 h 51"/>
                <a:gd name="T18" fmla="*/ 8 w 52"/>
                <a:gd name="T19" fmla="*/ 36 h 51"/>
                <a:gd name="T20" fmla="*/ 8 w 52"/>
                <a:gd name="T21" fmla="*/ 41 h 51"/>
                <a:gd name="T22" fmla="*/ 9 w 52"/>
                <a:gd name="T23" fmla="*/ 45 h 51"/>
                <a:gd name="T24" fmla="*/ 13 w 52"/>
                <a:gd name="T25" fmla="*/ 45 h 51"/>
                <a:gd name="T26" fmla="*/ 17 w 52"/>
                <a:gd name="T27" fmla="*/ 45 h 51"/>
                <a:gd name="T28" fmla="*/ 18 w 52"/>
                <a:gd name="T29" fmla="*/ 48 h 51"/>
                <a:gd name="T30" fmla="*/ 21 w 52"/>
                <a:gd name="T31" fmla="*/ 51 h 51"/>
                <a:gd name="T32" fmla="*/ 25 w 52"/>
                <a:gd name="T33" fmla="*/ 49 h 51"/>
                <a:gd name="T34" fmla="*/ 28 w 52"/>
                <a:gd name="T35" fmla="*/ 47 h 51"/>
                <a:gd name="T36" fmla="*/ 30 w 52"/>
                <a:gd name="T37" fmla="*/ 49 h 51"/>
                <a:gd name="T38" fmla="*/ 34 w 52"/>
                <a:gd name="T39" fmla="*/ 50 h 51"/>
                <a:gd name="T40" fmla="*/ 37 w 52"/>
                <a:gd name="T41" fmla="*/ 47 h 51"/>
                <a:gd name="T42" fmla="*/ 38 w 52"/>
                <a:gd name="T43" fmla="*/ 43 h 51"/>
                <a:gd name="T44" fmla="*/ 41 w 52"/>
                <a:gd name="T45" fmla="*/ 44 h 51"/>
                <a:gd name="T46" fmla="*/ 45 w 52"/>
                <a:gd name="T47" fmla="*/ 43 h 51"/>
                <a:gd name="T48" fmla="*/ 46 w 52"/>
                <a:gd name="T49" fmla="*/ 39 h 51"/>
                <a:gd name="T50" fmla="*/ 45 w 52"/>
                <a:gd name="T51" fmla="*/ 35 h 51"/>
                <a:gd name="T52" fmla="*/ 48 w 52"/>
                <a:gd name="T53" fmla="*/ 34 h 51"/>
                <a:gd name="T54" fmla="*/ 51 w 52"/>
                <a:gd name="T55" fmla="*/ 31 h 51"/>
                <a:gd name="T56" fmla="*/ 50 w 52"/>
                <a:gd name="T57" fmla="*/ 27 h 51"/>
                <a:gd name="T58" fmla="*/ 47 w 52"/>
                <a:gd name="T59" fmla="*/ 24 h 51"/>
                <a:gd name="T60" fmla="*/ 49 w 52"/>
                <a:gd name="T61" fmla="*/ 22 h 51"/>
                <a:gd name="T62" fmla="*/ 51 w 52"/>
                <a:gd name="T63" fmla="*/ 18 h 51"/>
                <a:gd name="T64" fmla="*/ 47 w 52"/>
                <a:gd name="T65" fmla="*/ 15 h 51"/>
                <a:gd name="T66" fmla="*/ 44 w 52"/>
                <a:gd name="T67" fmla="*/ 13 h 51"/>
                <a:gd name="T68" fmla="*/ 44 w 52"/>
                <a:gd name="T69" fmla="*/ 10 h 51"/>
                <a:gd name="T70" fmla="*/ 43 w 52"/>
                <a:gd name="T71" fmla="*/ 6 h 51"/>
                <a:gd name="T72" fmla="*/ 39 w 52"/>
                <a:gd name="T73" fmla="*/ 6 h 51"/>
                <a:gd name="T74" fmla="*/ 35 w 52"/>
                <a:gd name="T75" fmla="*/ 6 h 51"/>
                <a:gd name="T76" fmla="*/ 34 w 52"/>
                <a:gd name="T77" fmla="*/ 3 h 51"/>
                <a:gd name="T78" fmla="*/ 32 w 52"/>
                <a:gd name="T79" fmla="*/ 0 h 51"/>
                <a:gd name="T80" fmla="*/ 28 w 52"/>
                <a:gd name="T81" fmla="*/ 2 h 51"/>
                <a:gd name="T82" fmla="*/ 24 w 52"/>
                <a:gd name="T83" fmla="*/ 4 h 51"/>
                <a:gd name="T84" fmla="*/ 22 w 52"/>
                <a:gd name="T85" fmla="*/ 2 h 51"/>
                <a:gd name="T86" fmla="*/ 18 w 52"/>
                <a:gd name="T87" fmla="*/ 1 h 51"/>
                <a:gd name="T88" fmla="*/ 16 w 52"/>
                <a:gd name="T89" fmla="*/ 4 h 51"/>
                <a:gd name="T90" fmla="*/ 14 w 52"/>
                <a:gd name="T91" fmla="*/ 8 h 51"/>
                <a:gd name="T92" fmla="*/ 11 w 52"/>
                <a:gd name="T93" fmla="*/ 7 h 51"/>
                <a:gd name="T94" fmla="*/ 7 w 52"/>
                <a:gd name="T95" fmla="*/ 8 h 51"/>
                <a:gd name="T96" fmla="*/ 6 w 52"/>
                <a:gd name="T97" fmla="*/ 12 h 51"/>
                <a:gd name="T98" fmla="*/ 22 w 52"/>
                <a:gd name="T99" fmla="*/ 11 h 51"/>
                <a:gd name="T100" fmla="*/ 40 w 52"/>
                <a:gd name="T101" fmla="*/ 21 h 51"/>
                <a:gd name="T102" fmla="*/ 31 w 52"/>
                <a:gd name="T103" fmla="*/ 40 h 51"/>
                <a:gd name="T104" fmla="*/ 12 w 52"/>
                <a:gd name="T105" fmla="*/ 30 h 51"/>
                <a:gd name="T106" fmla="*/ 22 w 52"/>
                <a:gd name="T107" fmla="*/ 11 h 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2" h="51">
                  <a:moveTo>
                    <a:pt x="6" y="12"/>
                  </a:moveTo>
                  <a:cubicBezTo>
                    <a:pt x="7" y="13"/>
                    <a:pt x="7" y="16"/>
                    <a:pt x="7" y="16"/>
                  </a:cubicBezTo>
                  <a:cubicBezTo>
                    <a:pt x="7" y="17"/>
                    <a:pt x="5" y="18"/>
                    <a:pt x="4" y="17"/>
                  </a:cubicBezTo>
                  <a:cubicBezTo>
                    <a:pt x="3" y="17"/>
                    <a:pt x="1" y="18"/>
                    <a:pt x="1" y="20"/>
                  </a:cubicBezTo>
                  <a:cubicBezTo>
                    <a:pt x="0" y="22"/>
                    <a:pt x="1" y="24"/>
                    <a:pt x="3" y="24"/>
                  </a:cubicBezTo>
                  <a:cubicBezTo>
                    <a:pt x="4" y="24"/>
                    <a:pt x="5" y="26"/>
                    <a:pt x="5" y="27"/>
                  </a:cubicBezTo>
                  <a:cubicBezTo>
                    <a:pt x="5" y="28"/>
                    <a:pt x="4" y="29"/>
                    <a:pt x="3" y="29"/>
                  </a:cubicBezTo>
                  <a:cubicBezTo>
                    <a:pt x="1" y="30"/>
                    <a:pt x="1" y="32"/>
                    <a:pt x="1" y="33"/>
                  </a:cubicBezTo>
                  <a:cubicBezTo>
                    <a:pt x="2" y="35"/>
                    <a:pt x="4" y="36"/>
                    <a:pt x="5" y="36"/>
                  </a:cubicBezTo>
                  <a:cubicBezTo>
                    <a:pt x="6" y="36"/>
                    <a:pt x="8" y="36"/>
                    <a:pt x="8" y="36"/>
                  </a:cubicBezTo>
                  <a:cubicBezTo>
                    <a:pt x="8" y="37"/>
                    <a:pt x="9" y="40"/>
                    <a:pt x="8" y="41"/>
                  </a:cubicBezTo>
                  <a:cubicBezTo>
                    <a:pt x="7" y="42"/>
                    <a:pt x="7" y="43"/>
                    <a:pt x="9" y="45"/>
                  </a:cubicBezTo>
                  <a:cubicBezTo>
                    <a:pt x="10" y="46"/>
                    <a:pt x="12" y="46"/>
                    <a:pt x="13" y="45"/>
                  </a:cubicBezTo>
                  <a:cubicBezTo>
                    <a:pt x="14" y="44"/>
                    <a:pt x="16" y="44"/>
                    <a:pt x="17" y="45"/>
                  </a:cubicBezTo>
                  <a:cubicBezTo>
                    <a:pt x="18" y="45"/>
                    <a:pt x="18" y="46"/>
                    <a:pt x="18" y="48"/>
                  </a:cubicBezTo>
                  <a:cubicBezTo>
                    <a:pt x="18" y="49"/>
                    <a:pt x="19" y="50"/>
                    <a:pt x="21" y="51"/>
                  </a:cubicBezTo>
                  <a:cubicBezTo>
                    <a:pt x="22" y="51"/>
                    <a:pt x="24" y="50"/>
                    <a:pt x="25" y="49"/>
                  </a:cubicBezTo>
                  <a:cubicBezTo>
                    <a:pt x="25" y="48"/>
                    <a:pt x="27" y="47"/>
                    <a:pt x="28" y="47"/>
                  </a:cubicBezTo>
                  <a:cubicBezTo>
                    <a:pt x="29" y="47"/>
                    <a:pt x="30" y="48"/>
                    <a:pt x="30" y="49"/>
                  </a:cubicBezTo>
                  <a:cubicBezTo>
                    <a:pt x="30" y="50"/>
                    <a:pt x="32" y="51"/>
                    <a:pt x="34" y="50"/>
                  </a:cubicBezTo>
                  <a:cubicBezTo>
                    <a:pt x="36" y="50"/>
                    <a:pt x="37" y="48"/>
                    <a:pt x="37" y="47"/>
                  </a:cubicBezTo>
                  <a:cubicBezTo>
                    <a:pt x="36" y="45"/>
                    <a:pt x="38" y="43"/>
                    <a:pt x="38" y="43"/>
                  </a:cubicBezTo>
                  <a:cubicBezTo>
                    <a:pt x="39" y="42"/>
                    <a:pt x="40" y="43"/>
                    <a:pt x="41" y="44"/>
                  </a:cubicBezTo>
                  <a:cubicBezTo>
                    <a:pt x="42" y="45"/>
                    <a:pt x="44" y="44"/>
                    <a:pt x="45" y="43"/>
                  </a:cubicBezTo>
                  <a:cubicBezTo>
                    <a:pt x="47" y="42"/>
                    <a:pt x="47" y="40"/>
                    <a:pt x="46" y="39"/>
                  </a:cubicBezTo>
                  <a:cubicBezTo>
                    <a:pt x="45" y="38"/>
                    <a:pt x="45" y="35"/>
                    <a:pt x="45" y="35"/>
                  </a:cubicBezTo>
                  <a:cubicBezTo>
                    <a:pt x="46" y="34"/>
                    <a:pt x="47" y="34"/>
                    <a:pt x="48" y="34"/>
                  </a:cubicBezTo>
                  <a:cubicBezTo>
                    <a:pt x="50" y="34"/>
                    <a:pt x="51" y="33"/>
                    <a:pt x="51" y="31"/>
                  </a:cubicBezTo>
                  <a:cubicBezTo>
                    <a:pt x="52" y="29"/>
                    <a:pt x="51" y="27"/>
                    <a:pt x="50" y="27"/>
                  </a:cubicBezTo>
                  <a:cubicBezTo>
                    <a:pt x="48" y="27"/>
                    <a:pt x="47" y="25"/>
                    <a:pt x="47" y="24"/>
                  </a:cubicBezTo>
                  <a:cubicBezTo>
                    <a:pt x="47" y="23"/>
                    <a:pt x="48" y="22"/>
                    <a:pt x="49" y="22"/>
                  </a:cubicBezTo>
                  <a:cubicBezTo>
                    <a:pt x="51" y="21"/>
                    <a:pt x="51" y="19"/>
                    <a:pt x="51" y="18"/>
                  </a:cubicBezTo>
                  <a:cubicBezTo>
                    <a:pt x="50" y="16"/>
                    <a:pt x="49" y="15"/>
                    <a:pt x="47" y="15"/>
                  </a:cubicBezTo>
                  <a:cubicBezTo>
                    <a:pt x="46" y="16"/>
                    <a:pt x="44" y="14"/>
                    <a:pt x="44" y="13"/>
                  </a:cubicBezTo>
                  <a:cubicBezTo>
                    <a:pt x="43" y="13"/>
                    <a:pt x="43" y="11"/>
                    <a:pt x="44" y="10"/>
                  </a:cubicBezTo>
                  <a:cubicBezTo>
                    <a:pt x="45" y="9"/>
                    <a:pt x="45" y="8"/>
                    <a:pt x="43" y="6"/>
                  </a:cubicBezTo>
                  <a:cubicBezTo>
                    <a:pt x="42" y="5"/>
                    <a:pt x="40" y="5"/>
                    <a:pt x="39" y="6"/>
                  </a:cubicBezTo>
                  <a:cubicBezTo>
                    <a:pt x="38" y="7"/>
                    <a:pt x="36" y="7"/>
                    <a:pt x="35" y="6"/>
                  </a:cubicBezTo>
                  <a:cubicBezTo>
                    <a:pt x="34" y="6"/>
                    <a:pt x="34" y="5"/>
                    <a:pt x="34" y="3"/>
                  </a:cubicBezTo>
                  <a:cubicBezTo>
                    <a:pt x="35" y="2"/>
                    <a:pt x="33" y="1"/>
                    <a:pt x="32" y="0"/>
                  </a:cubicBezTo>
                  <a:cubicBezTo>
                    <a:pt x="30" y="0"/>
                    <a:pt x="28" y="1"/>
                    <a:pt x="28" y="2"/>
                  </a:cubicBezTo>
                  <a:cubicBezTo>
                    <a:pt x="27" y="3"/>
                    <a:pt x="25" y="4"/>
                    <a:pt x="24" y="4"/>
                  </a:cubicBezTo>
                  <a:cubicBezTo>
                    <a:pt x="24" y="4"/>
                    <a:pt x="23" y="3"/>
                    <a:pt x="22" y="2"/>
                  </a:cubicBezTo>
                  <a:cubicBezTo>
                    <a:pt x="22" y="1"/>
                    <a:pt x="20" y="0"/>
                    <a:pt x="18" y="1"/>
                  </a:cubicBezTo>
                  <a:cubicBezTo>
                    <a:pt x="16" y="1"/>
                    <a:pt x="15" y="3"/>
                    <a:pt x="16" y="4"/>
                  </a:cubicBezTo>
                  <a:cubicBezTo>
                    <a:pt x="16" y="6"/>
                    <a:pt x="15" y="8"/>
                    <a:pt x="14" y="8"/>
                  </a:cubicBezTo>
                  <a:cubicBezTo>
                    <a:pt x="13" y="9"/>
                    <a:pt x="12" y="8"/>
                    <a:pt x="11" y="7"/>
                  </a:cubicBezTo>
                  <a:cubicBezTo>
                    <a:pt x="10" y="6"/>
                    <a:pt x="8" y="7"/>
                    <a:pt x="7" y="8"/>
                  </a:cubicBezTo>
                  <a:cubicBezTo>
                    <a:pt x="6" y="10"/>
                    <a:pt x="5" y="11"/>
                    <a:pt x="6" y="12"/>
                  </a:cubicBezTo>
                  <a:close/>
                  <a:moveTo>
                    <a:pt x="22" y="11"/>
                  </a:moveTo>
                  <a:cubicBezTo>
                    <a:pt x="29" y="9"/>
                    <a:pt x="38" y="13"/>
                    <a:pt x="40" y="21"/>
                  </a:cubicBezTo>
                  <a:cubicBezTo>
                    <a:pt x="43" y="29"/>
                    <a:pt x="38" y="37"/>
                    <a:pt x="31" y="40"/>
                  </a:cubicBezTo>
                  <a:cubicBezTo>
                    <a:pt x="23" y="42"/>
                    <a:pt x="14" y="38"/>
                    <a:pt x="12" y="30"/>
                  </a:cubicBezTo>
                  <a:cubicBezTo>
                    <a:pt x="9" y="22"/>
                    <a:pt x="14" y="14"/>
                    <a:pt x="22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07" name="组合 106"/>
          <p:cNvGrpSpPr/>
          <p:nvPr/>
        </p:nvGrpSpPr>
        <p:grpSpPr>
          <a:xfrm rot="19800000">
            <a:off x="1466941" y="4192285"/>
            <a:ext cx="1051774" cy="633413"/>
            <a:chOff x="637114" y="4919120"/>
            <a:chExt cx="1051774" cy="633413"/>
          </a:xfrm>
          <a:solidFill>
            <a:schemeClr val="bg1"/>
          </a:solidFill>
        </p:grpSpPr>
        <p:sp>
          <p:nvSpPr>
            <p:cNvPr id="97" name="任意多边形 96"/>
            <p:cNvSpPr/>
            <p:nvPr/>
          </p:nvSpPr>
          <p:spPr bwMode="auto">
            <a:xfrm rot="10800000">
              <a:off x="637114" y="4919120"/>
              <a:ext cx="1051774" cy="633413"/>
            </a:xfrm>
            <a:custGeom>
              <a:gdLst>
                <a:gd name="connsiteX0" fmla="*/ 1051774 w 1051774"/>
                <a:gd name="connsiteY0" fmla="*/ 0 h 633413"/>
                <a:gd name="connsiteX1" fmla="*/ 1051774 w 1051774"/>
                <a:gd name="connsiteY1" fmla="*/ 633413 h 633413"/>
                <a:gd name="connsiteX2" fmla="*/ 949393 w 1051774"/>
                <a:gd name="connsiteY2" fmla="*/ 633413 h 633413"/>
                <a:gd name="connsiteX3" fmla="*/ 562881 w 1051774"/>
                <a:gd name="connsiteY3" fmla="*/ 633413 h 633413"/>
                <a:gd name="connsiteX4" fmla="*/ 0 w 1051774"/>
                <a:gd name="connsiteY4" fmla="*/ 633413 h 633413"/>
                <a:gd name="connsiteX5" fmla="*/ 285193 w 1051774"/>
                <a:gd name="connsiteY5" fmla="*/ 314832 h 633413"/>
                <a:gd name="connsiteX6" fmla="*/ 0 w 1051774"/>
                <a:gd name="connsiteY6" fmla="*/ 0 h 633413"/>
                <a:gd name="connsiteX7" fmla="*/ 562881 w 1051774"/>
                <a:gd name="connsiteY7" fmla="*/ 0 h 633413"/>
                <a:gd name="connsiteX8" fmla="*/ 949393 w 1051774"/>
                <a:gd name="connsiteY8" fmla="*/ 0 h 633413"/>
                <a:gd name="connsiteX9" fmla="*/ 1024427 w 1051774"/>
                <a:gd name="connsiteY9" fmla="*/ 0 h 63341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51774" h="633413">
                  <a:moveTo>
                    <a:pt x="1051774" y="0"/>
                  </a:moveTo>
                  <a:lnTo>
                    <a:pt x="1051774" y="633413"/>
                  </a:lnTo>
                  <a:lnTo>
                    <a:pt x="949393" y="633413"/>
                  </a:lnTo>
                  <a:cubicBezTo>
                    <a:pt x="949393" y="633413"/>
                    <a:pt x="949393" y="633413"/>
                    <a:pt x="562881" y="633413"/>
                  </a:cubicBezTo>
                  <a:cubicBezTo>
                    <a:pt x="562881" y="633413"/>
                    <a:pt x="562881" y="633413"/>
                    <a:pt x="0" y="633413"/>
                  </a:cubicBezTo>
                  <a:cubicBezTo>
                    <a:pt x="0" y="633413"/>
                    <a:pt x="262678" y="341069"/>
                    <a:pt x="285193" y="314832"/>
                  </a:cubicBezTo>
                  <a:cubicBezTo>
                    <a:pt x="262678" y="288596"/>
                    <a:pt x="0" y="0"/>
                    <a:pt x="0" y="0"/>
                  </a:cubicBezTo>
                  <a:cubicBezTo>
                    <a:pt x="0" y="0"/>
                    <a:pt x="0" y="0"/>
                    <a:pt x="562881" y="0"/>
                  </a:cubicBezTo>
                  <a:cubicBezTo>
                    <a:pt x="562881" y="0"/>
                    <a:pt x="562881" y="0"/>
                    <a:pt x="949393" y="0"/>
                  </a:cubicBezTo>
                  <a:cubicBezTo>
                    <a:pt x="949393" y="0"/>
                    <a:pt x="949393" y="0"/>
                    <a:pt x="1024427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98" name="Freeform 35"/>
            <p:cNvSpPr/>
            <p:nvPr/>
          </p:nvSpPr>
          <p:spPr bwMode="auto">
            <a:xfrm rot="10800000">
              <a:off x="966729" y="5033246"/>
              <a:ext cx="241821" cy="405157"/>
            </a:xfrm>
            <a:custGeom>
              <a:gdLst>
                <a:gd name="T0" fmla="*/ 41 w 45"/>
                <a:gd name="T1" fmla="*/ 43 h 78"/>
                <a:gd name="T2" fmla="*/ 32 w 45"/>
                <a:gd name="T3" fmla="*/ 43 h 78"/>
                <a:gd name="T4" fmla="*/ 32 w 45"/>
                <a:gd name="T5" fmla="*/ 38 h 78"/>
                <a:gd name="T6" fmla="*/ 32 w 45"/>
                <a:gd name="T7" fmla="*/ 25 h 78"/>
                <a:gd name="T8" fmla="*/ 32 w 45"/>
                <a:gd name="T9" fmla="*/ 4 h 78"/>
                <a:gd name="T10" fmla="*/ 28 w 45"/>
                <a:gd name="T11" fmla="*/ 0 h 78"/>
                <a:gd name="T12" fmla="*/ 17 w 45"/>
                <a:gd name="T13" fmla="*/ 0 h 78"/>
                <a:gd name="T14" fmla="*/ 14 w 45"/>
                <a:gd name="T15" fmla="*/ 4 h 78"/>
                <a:gd name="T16" fmla="*/ 14 w 45"/>
                <a:gd name="T17" fmla="*/ 25 h 78"/>
                <a:gd name="T18" fmla="*/ 14 w 45"/>
                <a:gd name="T19" fmla="*/ 38 h 78"/>
                <a:gd name="T20" fmla="*/ 14 w 45"/>
                <a:gd name="T21" fmla="*/ 43 h 78"/>
                <a:gd name="T22" fmla="*/ 5 w 45"/>
                <a:gd name="T23" fmla="*/ 43 h 78"/>
                <a:gd name="T24" fmla="*/ 1 w 45"/>
                <a:gd name="T25" fmla="*/ 46 h 78"/>
                <a:gd name="T26" fmla="*/ 9 w 45"/>
                <a:gd name="T27" fmla="*/ 57 h 78"/>
                <a:gd name="T28" fmla="*/ 13 w 45"/>
                <a:gd name="T29" fmla="*/ 65 h 78"/>
                <a:gd name="T30" fmla="*/ 20 w 45"/>
                <a:gd name="T31" fmla="*/ 76 h 78"/>
                <a:gd name="T32" fmla="*/ 25 w 45"/>
                <a:gd name="T33" fmla="*/ 76 h 78"/>
                <a:gd name="T34" fmla="*/ 32 w 45"/>
                <a:gd name="T35" fmla="*/ 64 h 78"/>
                <a:gd name="T36" fmla="*/ 37 w 45"/>
                <a:gd name="T37" fmla="*/ 57 h 78"/>
                <a:gd name="T38" fmla="*/ 44 w 45"/>
                <a:gd name="T39" fmla="*/ 46 h 78"/>
                <a:gd name="T40" fmla="*/ 41 w 45"/>
                <a:gd name="T41" fmla="*/ 43 h 7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5" h="78">
                  <a:moveTo>
                    <a:pt x="41" y="43"/>
                  </a:moveTo>
                  <a:cubicBezTo>
                    <a:pt x="32" y="43"/>
                    <a:pt x="32" y="43"/>
                    <a:pt x="32" y="43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2" y="2"/>
                    <a:pt x="30" y="0"/>
                    <a:pt x="28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1"/>
                    <a:pt x="14" y="2"/>
                    <a:pt x="14" y="4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2" y="43"/>
                    <a:pt x="0" y="44"/>
                    <a:pt x="1" y="46"/>
                  </a:cubicBezTo>
                  <a:cubicBezTo>
                    <a:pt x="9" y="57"/>
                    <a:pt x="9" y="57"/>
                    <a:pt x="9" y="57"/>
                  </a:cubicBezTo>
                  <a:cubicBezTo>
                    <a:pt x="10" y="59"/>
                    <a:pt x="12" y="63"/>
                    <a:pt x="13" y="65"/>
                  </a:cubicBezTo>
                  <a:cubicBezTo>
                    <a:pt x="20" y="76"/>
                    <a:pt x="20" y="76"/>
                    <a:pt x="20" y="76"/>
                  </a:cubicBezTo>
                  <a:cubicBezTo>
                    <a:pt x="22" y="78"/>
                    <a:pt x="24" y="78"/>
                    <a:pt x="25" y="76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3" y="63"/>
                    <a:pt x="36" y="59"/>
                    <a:pt x="37" y="57"/>
                  </a:cubicBezTo>
                  <a:cubicBezTo>
                    <a:pt x="44" y="46"/>
                    <a:pt x="44" y="46"/>
                    <a:pt x="44" y="46"/>
                  </a:cubicBezTo>
                  <a:cubicBezTo>
                    <a:pt x="45" y="44"/>
                    <a:pt x="44" y="43"/>
                    <a:pt x="41" y="4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06" name="组合 105"/>
          <p:cNvGrpSpPr/>
          <p:nvPr/>
        </p:nvGrpSpPr>
        <p:grpSpPr>
          <a:xfrm rot="19800000">
            <a:off x="6841153" y="1654018"/>
            <a:ext cx="1051774" cy="633413"/>
            <a:chOff x="6170024" y="2028728"/>
            <a:chExt cx="1051774" cy="633413"/>
          </a:xfrm>
          <a:solidFill>
            <a:schemeClr val="bg1"/>
          </a:solidFill>
        </p:grpSpPr>
        <p:sp>
          <p:nvSpPr>
            <p:cNvPr id="99" name="任意多边形 98"/>
            <p:cNvSpPr/>
            <p:nvPr/>
          </p:nvSpPr>
          <p:spPr bwMode="auto">
            <a:xfrm rot="10800000">
              <a:off x="6170024" y="2028728"/>
              <a:ext cx="1051774" cy="633413"/>
            </a:xfrm>
            <a:custGeom>
              <a:gdLst>
                <a:gd name="connsiteX0" fmla="*/ 1051774 w 1051774"/>
                <a:gd name="connsiteY0" fmla="*/ 0 h 633413"/>
                <a:gd name="connsiteX1" fmla="*/ 1051774 w 1051774"/>
                <a:gd name="connsiteY1" fmla="*/ 633413 h 633413"/>
                <a:gd name="connsiteX2" fmla="*/ 949393 w 1051774"/>
                <a:gd name="connsiteY2" fmla="*/ 633413 h 633413"/>
                <a:gd name="connsiteX3" fmla="*/ 562881 w 1051774"/>
                <a:gd name="connsiteY3" fmla="*/ 633413 h 633413"/>
                <a:gd name="connsiteX4" fmla="*/ 0 w 1051774"/>
                <a:gd name="connsiteY4" fmla="*/ 633413 h 633413"/>
                <a:gd name="connsiteX5" fmla="*/ 285193 w 1051774"/>
                <a:gd name="connsiteY5" fmla="*/ 314832 h 633413"/>
                <a:gd name="connsiteX6" fmla="*/ 0 w 1051774"/>
                <a:gd name="connsiteY6" fmla="*/ 0 h 633413"/>
                <a:gd name="connsiteX7" fmla="*/ 562881 w 1051774"/>
                <a:gd name="connsiteY7" fmla="*/ 0 h 633413"/>
                <a:gd name="connsiteX8" fmla="*/ 949393 w 1051774"/>
                <a:gd name="connsiteY8" fmla="*/ 0 h 633413"/>
                <a:gd name="connsiteX9" fmla="*/ 1024427 w 1051774"/>
                <a:gd name="connsiteY9" fmla="*/ 0 h 63341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51774" h="633413">
                  <a:moveTo>
                    <a:pt x="1051774" y="0"/>
                  </a:moveTo>
                  <a:lnTo>
                    <a:pt x="1051774" y="633413"/>
                  </a:lnTo>
                  <a:lnTo>
                    <a:pt x="949393" y="633413"/>
                  </a:lnTo>
                  <a:cubicBezTo>
                    <a:pt x="949393" y="633413"/>
                    <a:pt x="949393" y="633413"/>
                    <a:pt x="562881" y="633413"/>
                  </a:cubicBezTo>
                  <a:cubicBezTo>
                    <a:pt x="562881" y="633413"/>
                    <a:pt x="562881" y="633413"/>
                    <a:pt x="0" y="633413"/>
                  </a:cubicBezTo>
                  <a:cubicBezTo>
                    <a:pt x="0" y="633413"/>
                    <a:pt x="262678" y="341069"/>
                    <a:pt x="285193" y="314832"/>
                  </a:cubicBezTo>
                  <a:cubicBezTo>
                    <a:pt x="262678" y="288596"/>
                    <a:pt x="0" y="0"/>
                    <a:pt x="0" y="0"/>
                  </a:cubicBezTo>
                  <a:cubicBezTo>
                    <a:pt x="0" y="0"/>
                    <a:pt x="0" y="0"/>
                    <a:pt x="562881" y="0"/>
                  </a:cubicBezTo>
                  <a:cubicBezTo>
                    <a:pt x="562881" y="0"/>
                    <a:pt x="562881" y="0"/>
                    <a:pt x="949393" y="0"/>
                  </a:cubicBezTo>
                  <a:cubicBezTo>
                    <a:pt x="949393" y="0"/>
                    <a:pt x="949393" y="0"/>
                    <a:pt x="1024427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  <p:grpSp>
          <p:nvGrpSpPr>
            <p:cNvPr id="100" name="组合 99"/>
            <p:cNvGrpSpPr/>
            <p:nvPr/>
          </p:nvGrpSpPr>
          <p:grpSpPr>
            <a:xfrm>
              <a:off x="6362733" y="2116751"/>
              <a:ext cx="596901" cy="446088"/>
              <a:chOff x="329808" y="5882811"/>
              <a:chExt cx="596901" cy="446088"/>
            </a:xfrm>
            <a:grpFill/>
          </p:grpSpPr>
          <p:sp>
            <p:nvSpPr>
              <p:cNvPr id="101" name="Freeform 23"/>
              <p:cNvSpPr/>
              <p:nvPr/>
            </p:nvSpPr>
            <p:spPr bwMode="auto">
              <a:xfrm>
                <a:off x="329808" y="5882811"/>
                <a:ext cx="385763" cy="292100"/>
              </a:xfrm>
              <a:custGeom>
                <a:gdLst>
                  <a:gd name="T0" fmla="*/ 15 w 100"/>
                  <a:gd name="T1" fmla="*/ 75 h 75"/>
                  <a:gd name="T2" fmla="*/ 51 w 100"/>
                  <a:gd name="T3" fmla="*/ 17 h 75"/>
                  <a:gd name="T4" fmla="*/ 51 w 100"/>
                  <a:gd name="T5" fmla="*/ 0 h 75"/>
                  <a:gd name="T6" fmla="*/ 100 w 100"/>
                  <a:gd name="T7" fmla="*/ 28 h 75"/>
                  <a:gd name="T8" fmla="*/ 51 w 100"/>
                  <a:gd name="T9" fmla="*/ 61 h 75"/>
                  <a:gd name="T10" fmla="*/ 51 w 100"/>
                  <a:gd name="T11" fmla="*/ 45 h 75"/>
                  <a:gd name="T12" fmla="*/ 51 w 100"/>
                  <a:gd name="T13" fmla="*/ 40 h 75"/>
                  <a:gd name="T14" fmla="*/ 15 w 100"/>
                  <a:gd name="T15" fmla="*/ 75 h 7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0" h="75">
                    <a:moveTo>
                      <a:pt x="15" y="75"/>
                    </a:moveTo>
                    <a:cubicBezTo>
                      <a:pt x="15" y="75"/>
                      <a:pt x="0" y="31"/>
                      <a:pt x="51" y="17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100" y="28"/>
                      <a:pt x="100" y="28"/>
                      <a:pt x="100" y="28"/>
                    </a:cubicBezTo>
                    <a:cubicBezTo>
                      <a:pt x="51" y="61"/>
                      <a:pt x="51" y="61"/>
                      <a:pt x="51" y="61"/>
                    </a:cubicBezTo>
                    <a:cubicBezTo>
                      <a:pt x="51" y="45"/>
                      <a:pt x="51" y="45"/>
                      <a:pt x="51" y="45"/>
                    </a:cubicBezTo>
                    <a:cubicBezTo>
                      <a:pt x="51" y="40"/>
                      <a:pt x="51" y="40"/>
                      <a:pt x="51" y="40"/>
                    </a:cubicBezTo>
                    <a:cubicBezTo>
                      <a:pt x="51" y="40"/>
                      <a:pt x="24" y="42"/>
                      <a:pt x="15" y="7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" name="Freeform 27"/>
              <p:cNvSpPr/>
              <p:nvPr/>
            </p:nvSpPr>
            <p:spPr bwMode="auto">
              <a:xfrm>
                <a:off x="540946" y="6035211"/>
                <a:ext cx="385763" cy="293688"/>
              </a:xfrm>
              <a:custGeom>
                <a:gdLst>
                  <a:gd name="T0" fmla="*/ 84 w 100"/>
                  <a:gd name="T1" fmla="*/ 0 h 75"/>
                  <a:gd name="T2" fmla="*/ 49 w 100"/>
                  <a:gd name="T3" fmla="*/ 59 h 75"/>
                  <a:gd name="T4" fmla="*/ 49 w 100"/>
                  <a:gd name="T5" fmla="*/ 75 h 75"/>
                  <a:gd name="T6" fmla="*/ 0 w 100"/>
                  <a:gd name="T7" fmla="*/ 48 h 75"/>
                  <a:gd name="T8" fmla="*/ 49 w 100"/>
                  <a:gd name="T9" fmla="*/ 14 h 75"/>
                  <a:gd name="T10" fmla="*/ 49 w 100"/>
                  <a:gd name="T11" fmla="*/ 30 h 75"/>
                  <a:gd name="T12" fmla="*/ 49 w 100"/>
                  <a:gd name="T13" fmla="*/ 35 h 75"/>
                  <a:gd name="T14" fmla="*/ 84 w 100"/>
                  <a:gd name="T15" fmla="*/ 0 h 7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0" h="75">
                    <a:moveTo>
                      <a:pt x="84" y="0"/>
                    </a:moveTo>
                    <a:cubicBezTo>
                      <a:pt x="84" y="0"/>
                      <a:pt x="100" y="44"/>
                      <a:pt x="49" y="59"/>
                    </a:cubicBezTo>
                    <a:cubicBezTo>
                      <a:pt x="49" y="75"/>
                      <a:pt x="49" y="75"/>
                      <a:pt x="49" y="75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49" y="14"/>
                      <a:pt x="49" y="14"/>
                      <a:pt x="49" y="14"/>
                    </a:cubicBezTo>
                    <a:cubicBezTo>
                      <a:pt x="49" y="30"/>
                      <a:pt x="49" y="30"/>
                      <a:pt x="49" y="30"/>
                    </a:cubicBezTo>
                    <a:cubicBezTo>
                      <a:pt x="49" y="35"/>
                      <a:pt x="49" y="35"/>
                      <a:pt x="49" y="35"/>
                    </a:cubicBezTo>
                    <a:cubicBezTo>
                      <a:pt x="49" y="35"/>
                      <a:pt x="76" y="33"/>
                      <a:pt x="8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108" name="组合 107"/>
          <p:cNvGrpSpPr/>
          <p:nvPr/>
        </p:nvGrpSpPr>
        <p:grpSpPr>
          <a:xfrm rot="19800000">
            <a:off x="6848087" y="4192284"/>
            <a:ext cx="1051774" cy="633413"/>
            <a:chOff x="6170024" y="4919119"/>
            <a:chExt cx="1051774" cy="633413"/>
          </a:xfrm>
          <a:solidFill>
            <a:schemeClr val="bg1"/>
          </a:solidFill>
        </p:grpSpPr>
        <p:sp>
          <p:nvSpPr>
            <p:cNvPr id="103" name="任意多边形 102"/>
            <p:cNvSpPr/>
            <p:nvPr/>
          </p:nvSpPr>
          <p:spPr bwMode="auto">
            <a:xfrm rot="10800000">
              <a:off x="6170024" y="4919119"/>
              <a:ext cx="1051774" cy="633413"/>
            </a:xfrm>
            <a:custGeom>
              <a:gdLst>
                <a:gd name="connsiteX0" fmla="*/ 1051774 w 1051774"/>
                <a:gd name="connsiteY0" fmla="*/ 0 h 633413"/>
                <a:gd name="connsiteX1" fmla="*/ 1051774 w 1051774"/>
                <a:gd name="connsiteY1" fmla="*/ 633413 h 633413"/>
                <a:gd name="connsiteX2" fmla="*/ 949393 w 1051774"/>
                <a:gd name="connsiteY2" fmla="*/ 633413 h 633413"/>
                <a:gd name="connsiteX3" fmla="*/ 562881 w 1051774"/>
                <a:gd name="connsiteY3" fmla="*/ 633413 h 633413"/>
                <a:gd name="connsiteX4" fmla="*/ 0 w 1051774"/>
                <a:gd name="connsiteY4" fmla="*/ 633413 h 633413"/>
                <a:gd name="connsiteX5" fmla="*/ 285193 w 1051774"/>
                <a:gd name="connsiteY5" fmla="*/ 314832 h 633413"/>
                <a:gd name="connsiteX6" fmla="*/ 0 w 1051774"/>
                <a:gd name="connsiteY6" fmla="*/ 0 h 633413"/>
                <a:gd name="connsiteX7" fmla="*/ 562881 w 1051774"/>
                <a:gd name="connsiteY7" fmla="*/ 0 h 633413"/>
                <a:gd name="connsiteX8" fmla="*/ 949393 w 1051774"/>
                <a:gd name="connsiteY8" fmla="*/ 0 h 633413"/>
                <a:gd name="connsiteX9" fmla="*/ 1024427 w 1051774"/>
                <a:gd name="connsiteY9" fmla="*/ 0 h 63341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51774" h="633413">
                  <a:moveTo>
                    <a:pt x="1051774" y="0"/>
                  </a:moveTo>
                  <a:lnTo>
                    <a:pt x="1051774" y="633413"/>
                  </a:lnTo>
                  <a:lnTo>
                    <a:pt x="949393" y="633413"/>
                  </a:lnTo>
                  <a:cubicBezTo>
                    <a:pt x="949393" y="633413"/>
                    <a:pt x="949393" y="633413"/>
                    <a:pt x="562881" y="633413"/>
                  </a:cubicBezTo>
                  <a:cubicBezTo>
                    <a:pt x="562881" y="633413"/>
                    <a:pt x="562881" y="633413"/>
                    <a:pt x="0" y="633413"/>
                  </a:cubicBezTo>
                  <a:cubicBezTo>
                    <a:pt x="0" y="633413"/>
                    <a:pt x="262678" y="341069"/>
                    <a:pt x="285193" y="314832"/>
                  </a:cubicBezTo>
                  <a:cubicBezTo>
                    <a:pt x="262678" y="288596"/>
                    <a:pt x="0" y="0"/>
                    <a:pt x="0" y="0"/>
                  </a:cubicBezTo>
                  <a:cubicBezTo>
                    <a:pt x="0" y="0"/>
                    <a:pt x="0" y="0"/>
                    <a:pt x="562881" y="0"/>
                  </a:cubicBezTo>
                  <a:cubicBezTo>
                    <a:pt x="562881" y="0"/>
                    <a:pt x="562881" y="0"/>
                    <a:pt x="949393" y="0"/>
                  </a:cubicBezTo>
                  <a:cubicBezTo>
                    <a:pt x="949393" y="0"/>
                    <a:pt x="949393" y="0"/>
                    <a:pt x="1024427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104" name="Freeform 39"/>
            <p:cNvSpPr/>
            <p:nvPr/>
          </p:nvSpPr>
          <p:spPr bwMode="auto">
            <a:xfrm>
              <a:off x="6401849" y="5050088"/>
              <a:ext cx="355600" cy="371475"/>
            </a:xfrm>
            <a:custGeom>
              <a:gdLst>
                <a:gd name="T0" fmla="*/ 64 w 92"/>
                <a:gd name="T1" fmla="*/ 24 h 96"/>
                <a:gd name="T2" fmla="*/ 66 w 92"/>
                <a:gd name="T3" fmla="*/ 31 h 96"/>
                <a:gd name="T4" fmla="*/ 68 w 92"/>
                <a:gd name="T5" fmla="*/ 31 h 96"/>
                <a:gd name="T6" fmla="*/ 83 w 92"/>
                <a:gd name="T7" fmla="*/ 35 h 96"/>
                <a:gd name="T8" fmla="*/ 85 w 92"/>
                <a:gd name="T9" fmla="*/ 35 h 96"/>
                <a:gd name="T10" fmla="*/ 92 w 92"/>
                <a:gd name="T11" fmla="*/ 29 h 96"/>
                <a:gd name="T12" fmla="*/ 92 w 92"/>
                <a:gd name="T13" fmla="*/ 27 h 96"/>
                <a:gd name="T14" fmla="*/ 91 w 92"/>
                <a:gd name="T15" fmla="*/ 11 h 96"/>
                <a:gd name="T16" fmla="*/ 91 w 92"/>
                <a:gd name="T17" fmla="*/ 10 h 96"/>
                <a:gd name="T18" fmla="*/ 84 w 92"/>
                <a:gd name="T19" fmla="*/ 7 h 96"/>
                <a:gd name="T20" fmla="*/ 80 w 92"/>
                <a:gd name="T21" fmla="*/ 11 h 96"/>
                <a:gd name="T22" fmla="*/ 79 w 92"/>
                <a:gd name="T23" fmla="*/ 11 h 96"/>
                <a:gd name="T24" fmla="*/ 48 w 92"/>
                <a:gd name="T25" fmla="*/ 0 h 96"/>
                <a:gd name="T26" fmla="*/ 0 w 92"/>
                <a:gd name="T27" fmla="*/ 48 h 96"/>
                <a:gd name="T28" fmla="*/ 48 w 92"/>
                <a:gd name="T29" fmla="*/ 96 h 96"/>
                <a:gd name="T30" fmla="*/ 88 w 92"/>
                <a:gd name="T31" fmla="*/ 75 h 96"/>
                <a:gd name="T32" fmla="*/ 87 w 92"/>
                <a:gd name="T33" fmla="*/ 66 h 96"/>
                <a:gd name="T34" fmla="*/ 78 w 92"/>
                <a:gd name="T35" fmla="*/ 68 h 96"/>
                <a:gd name="T36" fmla="*/ 48 w 92"/>
                <a:gd name="T37" fmla="*/ 83 h 96"/>
                <a:gd name="T38" fmla="*/ 13 w 92"/>
                <a:gd name="T39" fmla="*/ 48 h 96"/>
                <a:gd name="T40" fmla="*/ 48 w 92"/>
                <a:gd name="T41" fmla="*/ 13 h 96"/>
                <a:gd name="T42" fmla="*/ 69 w 92"/>
                <a:gd name="T43" fmla="*/ 20 h 96"/>
                <a:gd name="T44" fmla="*/ 68 w 92"/>
                <a:gd name="T45" fmla="*/ 21 h 96"/>
                <a:gd name="T46" fmla="*/ 64 w 92"/>
                <a:gd name="T47" fmla="*/ 24 h 9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2" h="96">
                  <a:moveTo>
                    <a:pt x="64" y="24"/>
                  </a:moveTo>
                  <a:cubicBezTo>
                    <a:pt x="61" y="27"/>
                    <a:pt x="62" y="30"/>
                    <a:pt x="66" y="31"/>
                  </a:cubicBezTo>
                  <a:cubicBezTo>
                    <a:pt x="68" y="31"/>
                    <a:pt x="68" y="31"/>
                    <a:pt x="68" y="31"/>
                  </a:cubicBezTo>
                  <a:cubicBezTo>
                    <a:pt x="72" y="32"/>
                    <a:pt x="79" y="34"/>
                    <a:pt x="83" y="35"/>
                  </a:cubicBezTo>
                  <a:cubicBezTo>
                    <a:pt x="85" y="35"/>
                    <a:pt x="85" y="35"/>
                    <a:pt x="85" y="35"/>
                  </a:cubicBezTo>
                  <a:cubicBezTo>
                    <a:pt x="89" y="36"/>
                    <a:pt x="92" y="33"/>
                    <a:pt x="92" y="29"/>
                  </a:cubicBezTo>
                  <a:cubicBezTo>
                    <a:pt x="92" y="27"/>
                    <a:pt x="92" y="27"/>
                    <a:pt x="92" y="27"/>
                  </a:cubicBezTo>
                  <a:cubicBezTo>
                    <a:pt x="92" y="23"/>
                    <a:pt x="91" y="16"/>
                    <a:pt x="91" y="11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0" y="5"/>
                    <a:pt x="87" y="4"/>
                    <a:pt x="84" y="7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1" y="4"/>
                    <a:pt x="60" y="0"/>
                    <a:pt x="48" y="0"/>
                  </a:cubicBezTo>
                  <a:cubicBezTo>
                    <a:pt x="21" y="0"/>
                    <a:pt x="0" y="22"/>
                    <a:pt x="0" y="48"/>
                  </a:cubicBezTo>
                  <a:cubicBezTo>
                    <a:pt x="0" y="75"/>
                    <a:pt x="21" y="96"/>
                    <a:pt x="48" y="96"/>
                  </a:cubicBezTo>
                  <a:cubicBezTo>
                    <a:pt x="65" y="96"/>
                    <a:pt x="80" y="88"/>
                    <a:pt x="88" y="75"/>
                  </a:cubicBezTo>
                  <a:cubicBezTo>
                    <a:pt x="90" y="72"/>
                    <a:pt x="89" y="68"/>
                    <a:pt x="87" y="66"/>
                  </a:cubicBezTo>
                  <a:cubicBezTo>
                    <a:pt x="84" y="64"/>
                    <a:pt x="80" y="65"/>
                    <a:pt x="78" y="68"/>
                  </a:cubicBezTo>
                  <a:cubicBezTo>
                    <a:pt x="71" y="77"/>
                    <a:pt x="60" y="83"/>
                    <a:pt x="48" y="83"/>
                  </a:cubicBezTo>
                  <a:cubicBezTo>
                    <a:pt x="29" y="83"/>
                    <a:pt x="13" y="68"/>
                    <a:pt x="13" y="48"/>
                  </a:cubicBezTo>
                  <a:cubicBezTo>
                    <a:pt x="13" y="29"/>
                    <a:pt x="29" y="13"/>
                    <a:pt x="48" y="13"/>
                  </a:cubicBezTo>
                  <a:cubicBezTo>
                    <a:pt x="56" y="13"/>
                    <a:pt x="63" y="16"/>
                    <a:pt x="69" y="20"/>
                  </a:cubicBezTo>
                  <a:cubicBezTo>
                    <a:pt x="68" y="21"/>
                    <a:pt x="68" y="21"/>
                    <a:pt x="68" y="21"/>
                  </a:cubicBezTo>
                  <a:lnTo>
                    <a:pt x="64" y="2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6" name="矩形 35"/>
          <p:cNvSpPr/>
          <p:nvPr/>
        </p:nvSpPr>
        <p:spPr>
          <a:xfrm>
            <a:off x="2588788" y="1865927"/>
            <a:ext cx="1951799" cy="430879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algn="ctr"/>
            <a:r>
              <a:rPr lang="zh-CN" altLang="en-US" sz="2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en-US" altLang="zh-CN" sz="22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矩形 47"/>
          <p:cNvSpPr>
            <a:spLocks noChangeArrowheads="1"/>
          </p:cNvSpPr>
          <p:nvPr/>
        </p:nvSpPr>
        <p:spPr bwMode="auto">
          <a:xfrm>
            <a:off x="2075235" y="2323869"/>
            <a:ext cx="3033496" cy="932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>
                <a:solidFill>
                  <a:schemeClr val="bg1"/>
                </a:solidFill>
                <a:sym typeface="微软雅黑" panose="020b0503020204020204" pitchFamily="34" charset="-122"/>
              </a:rPr>
              <a:t>在此录入上述图表的描述说明，在此录入上述图表的描述说明，在此录入上述图表的描述说明。</a:t>
            </a:r>
            <a:endParaRPr lang="zh-CN" altLang="en-US" sz="1400">
              <a:solidFill>
                <a:schemeClr val="bg1"/>
              </a:solidFill>
              <a:sym typeface="微软雅黑" panose="020b0503020204020204" pitchFamily="34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7987759" y="1865927"/>
            <a:ext cx="1951799" cy="430879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algn="ctr"/>
            <a:r>
              <a:rPr lang="zh-CN" altLang="en-US" sz="2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en-US" altLang="zh-CN" sz="22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矩形 47"/>
          <p:cNvSpPr>
            <a:spLocks noChangeArrowheads="1"/>
          </p:cNvSpPr>
          <p:nvPr/>
        </p:nvSpPr>
        <p:spPr bwMode="auto">
          <a:xfrm>
            <a:off x="7474206" y="2323869"/>
            <a:ext cx="3033496" cy="932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>
                <a:solidFill>
                  <a:schemeClr val="bg1"/>
                </a:solidFill>
                <a:sym typeface="微软雅黑" panose="020b0503020204020204" pitchFamily="34" charset="-122"/>
              </a:rPr>
              <a:t>在此录入上述图表的描述说明，在此录入上述图表的描述说明，在此录入上述图表的描述说明。</a:t>
            </a:r>
            <a:endParaRPr lang="zh-CN" altLang="en-US" sz="1400">
              <a:solidFill>
                <a:schemeClr val="bg1"/>
              </a:solidFill>
              <a:sym typeface="微软雅黑" panose="020b0503020204020204" pitchFamily="34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2588788" y="4434963"/>
            <a:ext cx="1951799" cy="430879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algn="ctr"/>
            <a:r>
              <a:rPr lang="zh-CN" altLang="en-US" sz="2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en-US" altLang="zh-CN" sz="22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矩形 47"/>
          <p:cNvSpPr>
            <a:spLocks noChangeArrowheads="1"/>
          </p:cNvSpPr>
          <p:nvPr/>
        </p:nvSpPr>
        <p:spPr bwMode="auto">
          <a:xfrm>
            <a:off x="2075235" y="4892905"/>
            <a:ext cx="3033496" cy="932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>
                <a:solidFill>
                  <a:schemeClr val="bg1"/>
                </a:solidFill>
                <a:sym typeface="微软雅黑" panose="020b0503020204020204" pitchFamily="34" charset="-122"/>
              </a:rPr>
              <a:t>在此录入上述图表的描述说明，在此录入上述图表的描述说明，在此录入上述图表的描述说明。</a:t>
            </a:r>
            <a:endParaRPr lang="zh-CN" altLang="en-US" sz="1400">
              <a:solidFill>
                <a:schemeClr val="bg1"/>
              </a:solidFill>
              <a:sym typeface="微软雅黑" panose="020b0503020204020204" pitchFamily="34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7987759" y="4434963"/>
            <a:ext cx="1951799" cy="430879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algn="ctr"/>
            <a:r>
              <a:rPr lang="zh-CN" altLang="en-US" sz="2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en-US" altLang="zh-CN" sz="22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矩形 47"/>
          <p:cNvSpPr>
            <a:spLocks noChangeArrowheads="1"/>
          </p:cNvSpPr>
          <p:nvPr/>
        </p:nvSpPr>
        <p:spPr bwMode="auto">
          <a:xfrm>
            <a:off x="7474206" y="4892905"/>
            <a:ext cx="3033496" cy="932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>
                <a:solidFill>
                  <a:schemeClr val="bg1"/>
                </a:solidFill>
                <a:sym typeface="微软雅黑" panose="020b0503020204020204" pitchFamily="34" charset="-122"/>
              </a:rPr>
              <a:t>在此录入上述图表的描述说明，在此录入上述图表的描述说明，在此录入上述图表的描述说明。</a:t>
            </a:r>
            <a:endParaRPr lang="zh-CN" altLang="en-US" sz="1400">
              <a:solidFill>
                <a:schemeClr val="bg1"/>
              </a:solidFill>
              <a:sym typeface="微软雅黑" panose="020b0503020204020204" pitchFamily="34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1308713" y="740711"/>
            <a:ext cx="29345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>
                <a:solidFill>
                  <a:schemeClr val="bg1"/>
                </a:solidFill>
              </a:rPr>
              <a:t>Click here to add your title</a:t>
            </a:r>
            <a:endParaRPr lang="zh-CN" altLang="en-US" sz="2000">
              <a:solidFill>
                <a:schemeClr val="bg1"/>
              </a:solidFill>
            </a:endParaRPr>
          </a:p>
        </p:txBody>
      </p:sp>
      <p:grpSp>
        <p:nvGrpSpPr>
          <p:cNvPr id="39" name="组合 38"/>
          <p:cNvGrpSpPr>
            <a:grpSpLocks noChangeAspect="1"/>
          </p:cNvGrpSpPr>
          <p:nvPr/>
        </p:nvGrpSpPr>
        <p:grpSpPr>
          <a:xfrm>
            <a:off x="382634" y="294530"/>
            <a:ext cx="819754" cy="824853"/>
            <a:chOff x="-258838" y="1348444"/>
            <a:chExt cx="4826026" cy="4856059"/>
          </a:xfrm>
        </p:grpSpPr>
        <p:sp>
          <p:nvSpPr>
            <p:cNvPr id="40" name="任意多边形 39"/>
            <p:cNvSpPr/>
            <p:nvPr/>
          </p:nvSpPr>
          <p:spPr>
            <a:xfrm rot="900000">
              <a:off x="-258838" y="1348444"/>
              <a:ext cx="4826026" cy="4851453"/>
            </a:xfrm>
            <a:custGeom>
              <a:gdLst>
                <a:gd name="connsiteX0" fmla="*/ 685805 w 4826026"/>
                <a:gd name="connsiteY0" fmla="*/ 698548 h 4851453"/>
                <a:gd name="connsiteX1" fmla="*/ 1727205 w 4826026"/>
                <a:gd name="connsiteY1" fmla="*/ 723948 h 4851453"/>
                <a:gd name="connsiteX2" fmla="*/ 2413005 w 4826026"/>
                <a:gd name="connsiteY2" fmla="*/ 48 h 4851453"/>
                <a:gd name="connsiteX3" fmla="*/ 3111505 w 4826026"/>
                <a:gd name="connsiteY3" fmla="*/ 762048 h 4851453"/>
                <a:gd name="connsiteX4" fmla="*/ 4127505 w 4826026"/>
                <a:gd name="connsiteY4" fmla="*/ 723948 h 4851453"/>
                <a:gd name="connsiteX5" fmla="*/ 4089405 w 4826026"/>
                <a:gd name="connsiteY5" fmla="*/ 1689148 h 4851453"/>
                <a:gd name="connsiteX6" fmla="*/ 4826005 w 4826026"/>
                <a:gd name="connsiteY6" fmla="*/ 2438448 h 4851453"/>
                <a:gd name="connsiteX7" fmla="*/ 4064005 w 4826026"/>
                <a:gd name="connsiteY7" fmla="*/ 3124248 h 4851453"/>
                <a:gd name="connsiteX8" fmla="*/ 4127505 w 4826026"/>
                <a:gd name="connsiteY8" fmla="*/ 4152948 h 4851453"/>
                <a:gd name="connsiteX9" fmla="*/ 3111505 w 4826026"/>
                <a:gd name="connsiteY9" fmla="*/ 4114848 h 4851453"/>
                <a:gd name="connsiteX10" fmla="*/ 2400305 w 4826026"/>
                <a:gd name="connsiteY10" fmla="*/ 4851448 h 4851453"/>
                <a:gd name="connsiteX11" fmla="*/ 1727205 w 4826026"/>
                <a:gd name="connsiteY11" fmla="*/ 4127548 h 4851453"/>
                <a:gd name="connsiteX12" fmla="*/ 698505 w 4826026"/>
                <a:gd name="connsiteY12" fmla="*/ 4127548 h 4851453"/>
                <a:gd name="connsiteX13" fmla="*/ 723905 w 4826026"/>
                <a:gd name="connsiteY13" fmla="*/ 3124248 h 4851453"/>
                <a:gd name="connsiteX14" fmla="*/ 5 w 4826026"/>
                <a:gd name="connsiteY14" fmla="*/ 2425748 h 4851453"/>
                <a:gd name="connsiteX15" fmla="*/ 736605 w 4826026"/>
                <a:gd name="connsiteY15" fmla="*/ 1727248 h 4851453"/>
                <a:gd name="connsiteX16" fmla="*/ 685805 w 4826026"/>
                <a:gd name="connsiteY16" fmla="*/ 698548 h 485145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826026" h="4851453">
                  <a:moveTo>
                    <a:pt x="685805" y="698548"/>
                  </a:moveTo>
                  <a:cubicBezTo>
                    <a:pt x="850905" y="531331"/>
                    <a:pt x="1439338" y="840365"/>
                    <a:pt x="1727205" y="723948"/>
                  </a:cubicBezTo>
                  <a:cubicBezTo>
                    <a:pt x="2017072" y="607531"/>
                    <a:pt x="2182288" y="-6302"/>
                    <a:pt x="2413005" y="48"/>
                  </a:cubicBezTo>
                  <a:cubicBezTo>
                    <a:pt x="2643722" y="6398"/>
                    <a:pt x="2825755" y="641398"/>
                    <a:pt x="3111505" y="762048"/>
                  </a:cubicBezTo>
                  <a:cubicBezTo>
                    <a:pt x="3397255" y="882698"/>
                    <a:pt x="3964522" y="569431"/>
                    <a:pt x="4127505" y="723948"/>
                  </a:cubicBezTo>
                  <a:cubicBezTo>
                    <a:pt x="4290488" y="878465"/>
                    <a:pt x="3972988" y="1403398"/>
                    <a:pt x="4089405" y="1689148"/>
                  </a:cubicBezTo>
                  <a:cubicBezTo>
                    <a:pt x="4205822" y="1974898"/>
                    <a:pt x="4830238" y="2199265"/>
                    <a:pt x="4826005" y="2438448"/>
                  </a:cubicBezTo>
                  <a:cubicBezTo>
                    <a:pt x="4821772" y="2677631"/>
                    <a:pt x="4180422" y="2838498"/>
                    <a:pt x="4064005" y="3124248"/>
                  </a:cubicBezTo>
                  <a:cubicBezTo>
                    <a:pt x="3947588" y="3409998"/>
                    <a:pt x="4286255" y="3987848"/>
                    <a:pt x="4127505" y="4152948"/>
                  </a:cubicBezTo>
                  <a:cubicBezTo>
                    <a:pt x="3968755" y="4318048"/>
                    <a:pt x="3399372" y="3998431"/>
                    <a:pt x="3111505" y="4114848"/>
                  </a:cubicBezTo>
                  <a:cubicBezTo>
                    <a:pt x="2823638" y="4231265"/>
                    <a:pt x="2631022" y="4849331"/>
                    <a:pt x="2400305" y="4851448"/>
                  </a:cubicBezTo>
                  <a:cubicBezTo>
                    <a:pt x="2169588" y="4853565"/>
                    <a:pt x="2010838" y="4248198"/>
                    <a:pt x="1727205" y="4127548"/>
                  </a:cubicBezTo>
                  <a:cubicBezTo>
                    <a:pt x="1443572" y="4006898"/>
                    <a:pt x="865722" y="4294765"/>
                    <a:pt x="698505" y="4127548"/>
                  </a:cubicBezTo>
                  <a:cubicBezTo>
                    <a:pt x="531288" y="3960331"/>
                    <a:pt x="840322" y="3407881"/>
                    <a:pt x="723905" y="3124248"/>
                  </a:cubicBezTo>
                  <a:cubicBezTo>
                    <a:pt x="607488" y="2840615"/>
                    <a:pt x="-2112" y="2658581"/>
                    <a:pt x="5" y="2425748"/>
                  </a:cubicBezTo>
                  <a:cubicBezTo>
                    <a:pt x="2122" y="2192915"/>
                    <a:pt x="620188" y="2008765"/>
                    <a:pt x="736605" y="1727248"/>
                  </a:cubicBezTo>
                  <a:cubicBezTo>
                    <a:pt x="853022" y="1445731"/>
                    <a:pt x="520705" y="865765"/>
                    <a:pt x="685805" y="698548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任意多边形 40"/>
            <p:cNvSpPr/>
            <p:nvPr/>
          </p:nvSpPr>
          <p:spPr>
            <a:xfrm rot="1800000">
              <a:off x="-258838" y="1353050"/>
              <a:ext cx="4826026" cy="4851453"/>
            </a:xfrm>
            <a:custGeom>
              <a:gdLst>
                <a:gd name="connsiteX0" fmla="*/ 685805 w 4826026"/>
                <a:gd name="connsiteY0" fmla="*/ 698548 h 4851453"/>
                <a:gd name="connsiteX1" fmla="*/ 1727205 w 4826026"/>
                <a:gd name="connsiteY1" fmla="*/ 723948 h 4851453"/>
                <a:gd name="connsiteX2" fmla="*/ 2413005 w 4826026"/>
                <a:gd name="connsiteY2" fmla="*/ 48 h 4851453"/>
                <a:gd name="connsiteX3" fmla="*/ 3111505 w 4826026"/>
                <a:gd name="connsiteY3" fmla="*/ 762048 h 4851453"/>
                <a:gd name="connsiteX4" fmla="*/ 4127505 w 4826026"/>
                <a:gd name="connsiteY4" fmla="*/ 723948 h 4851453"/>
                <a:gd name="connsiteX5" fmla="*/ 4089405 w 4826026"/>
                <a:gd name="connsiteY5" fmla="*/ 1689148 h 4851453"/>
                <a:gd name="connsiteX6" fmla="*/ 4826005 w 4826026"/>
                <a:gd name="connsiteY6" fmla="*/ 2438448 h 4851453"/>
                <a:gd name="connsiteX7" fmla="*/ 4064005 w 4826026"/>
                <a:gd name="connsiteY7" fmla="*/ 3124248 h 4851453"/>
                <a:gd name="connsiteX8" fmla="*/ 4127505 w 4826026"/>
                <a:gd name="connsiteY8" fmla="*/ 4152948 h 4851453"/>
                <a:gd name="connsiteX9" fmla="*/ 3111505 w 4826026"/>
                <a:gd name="connsiteY9" fmla="*/ 4114848 h 4851453"/>
                <a:gd name="connsiteX10" fmla="*/ 2400305 w 4826026"/>
                <a:gd name="connsiteY10" fmla="*/ 4851448 h 4851453"/>
                <a:gd name="connsiteX11" fmla="*/ 1727205 w 4826026"/>
                <a:gd name="connsiteY11" fmla="*/ 4127548 h 4851453"/>
                <a:gd name="connsiteX12" fmla="*/ 698505 w 4826026"/>
                <a:gd name="connsiteY12" fmla="*/ 4127548 h 4851453"/>
                <a:gd name="connsiteX13" fmla="*/ 723905 w 4826026"/>
                <a:gd name="connsiteY13" fmla="*/ 3124248 h 4851453"/>
                <a:gd name="connsiteX14" fmla="*/ 5 w 4826026"/>
                <a:gd name="connsiteY14" fmla="*/ 2425748 h 4851453"/>
                <a:gd name="connsiteX15" fmla="*/ 736605 w 4826026"/>
                <a:gd name="connsiteY15" fmla="*/ 1727248 h 4851453"/>
                <a:gd name="connsiteX16" fmla="*/ 685805 w 4826026"/>
                <a:gd name="connsiteY16" fmla="*/ 698548 h 485145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826026" h="4851453">
                  <a:moveTo>
                    <a:pt x="685805" y="698548"/>
                  </a:moveTo>
                  <a:cubicBezTo>
                    <a:pt x="850905" y="531331"/>
                    <a:pt x="1439338" y="840365"/>
                    <a:pt x="1727205" y="723948"/>
                  </a:cubicBezTo>
                  <a:cubicBezTo>
                    <a:pt x="2017072" y="607531"/>
                    <a:pt x="2182288" y="-6302"/>
                    <a:pt x="2413005" y="48"/>
                  </a:cubicBezTo>
                  <a:cubicBezTo>
                    <a:pt x="2643722" y="6398"/>
                    <a:pt x="2825755" y="641398"/>
                    <a:pt x="3111505" y="762048"/>
                  </a:cubicBezTo>
                  <a:cubicBezTo>
                    <a:pt x="3397255" y="882698"/>
                    <a:pt x="3964522" y="569431"/>
                    <a:pt x="4127505" y="723948"/>
                  </a:cubicBezTo>
                  <a:cubicBezTo>
                    <a:pt x="4290488" y="878465"/>
                    <a:pt x="3972988" y="1403398"/>
                    <a:pt x="4089405" y="1689148"/>
                  </a:cubicBezTo>
                  <a:cubicBezTo>
                    <a:pt x="4205822" y="1974898"/>
                    <a:pt x="4830238" y="2199265"/>
                    <a:pt x="4826005" y="2438448"/>
                  </a:cubicBezTo>
                  <a:cubicBezTo>
                    <a:pt x="4821772" y="2677631"/>
                    <a:pt x="4180422" y="2838498"/>
                    <a:pt x="4064005" y="3124248"/>
                  </a:cubicBezTo>
                  <a:cubicBezTo>
                    <a:pt x="3947588" y="3409998"/>
                    <a:pt x="4286255" y="3987848"/>
                    <a:pt x="4127505" y="4152948"/>
                  </a:cubicBezTo>
                  <a:cubicBezTo>
                    <a:pt x="3968755" y="4318048"/>
                    <a:pt x="3399372" y="3998431"/>
                    <a:pt x="3111505" y="4114848"/>
                  </a:cubicBezTo>
                  <a:cubicBezTo>
                    <a:pt x="2823638" y="4231265"/>
                    <a:pt x="2631022" y="4849331"/>
                    <a:pt x="2400305" y="4851448"/>
                  </a:cubicBezTo>
                  <a:cubicBezTo>
                    <a:pt x="2169588" y="4853565"/>
                    <a:pt x="2010838" y="4248198"/>
                    <a:pt x="1727205" y="4127548"/>
                  </a:cubicBezTo>
                  <a:cubicBezTo>
                    <a:pt x="1443572" y="4006898"/>
                    <a:pt x="865722" y="4294765"/>
                    <a:pt x="698505" y="4127548"/>
                  </a:cubicBezTo>
                  <a:cubicBezTo>
                    <a:pt x="531288" y="3960331"/>
                    <a:pt x="840322" y="3407881"/>
                    <a:pt x="723905" y="3124248"/>
                  </a:cubicBezTo>
                  <a:cubicBezTo>
                    <a:pt x="607488" y="2840615"/>
                    <a:pt x="-2112" y="2658581"/>
                    <a:pt x="5" y="2425748"/>
                  </a:cubicBezTo>
                  <a:cubicBezTo>
                    <a:pt x="2122" y="2192915"/>
                    <a:pt x="620188" y="2008765"/>
                    <a:pt x="736605" y="1727248"/>
                  </a:cubicBezTo>
                  <a:cubicBezTo>
                    <a:pt x="853022" y="1445731"/>
                    <a:pt x="520705" y="865765"/>
                    <a:pt x="685805" y="698548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任意多边形 47"/>
            <p:cNvSpPr/>
            <p:nvPr/>
          </p:nvSpPr>
          <p:spPr>
            <a:xfrm>
              <a:off x="-258838" y="1353050"/>
              <a:ext cx="4826026" cy="4851453"/>
            </a:xfrm>
            <a:custGeom>
              <a:gdLst>
                <a:gd name="connsiteX0" fmla="*/ 685805 w 4826026"/>
                <a:gd name="connsiteY0" fmla="*/ 698548 h 4851453"/>
                <a:gd name="connsiteX1" fmla="*/ 1727205 w 4826026"/>
                <a:gd name="connsiteY1" fmla="*/ 723948 h 4851453"/>
                <a:gd name="connsiteX2" fmla="*/ 2413005 w 4826026"/>
                <a:gd name="connsiteY2" fmla="*/ 48 h 4851453"/>
                <a:gd name="connsiteX3" fmla="*/ 3111505 w 4826026"/>
                <a:gd name="connsiteY3" fmla="*/ 762048 h 4851453"/>
                <a:gd name="connsiteX4" fmla="*/ 4127505 w 4826026"/>
                <a:gd name="connsiteY4" fmla="*/ 723948 h 4851453"/>
                <a:gd name="connsiteX5" fmla="*/ 4089405 w 4826026"/>
                <a:gd name="connsiteY5" fmla="*/ 1689148 h 4851453"/>
                <a:gd name="connsiteX6" fmla="*/ 4826005 w 4826026"/>
                <a:gd name="connsiteY6" fmla="*/ 2438448 h 4851453"/>
                <a:gd name="connsiteX7" fmla="*/ 4064005 w 4826026"/>
                <a:gd name="connsiteY7" fmla="*/ 3124248 h 4851453"/>
                <a:gd name="connsiteX8" fmla="*/ 4127505 w 4826026"/>
                <a:gd name="connsiteY8" fmla="*/ 4152948 h 4851453"/>
                <a:gd name="connsiteX9" fmla="*/ 3111505 w 4826026"/>
                <a:gd name="connsiteY9" fmla="*/ 4114848 h 4851453"/>
                <a:gd name="connsiteX10" fmla="*/ 2400305 w 4826026"/>
                <a:gd name="connsiteY10" fmla="*/ 4851448 h 4851453"/>
                <a:gd name="connsiteX11" fmla="*/ 1727205 w 4826026"/>
                <a:gd name="connsiteY11" fmla="*/ 4127548 h 4851453"/>
                <a:gd name="connsiteX12" fmla="*/ 698505 w 4826026"/>
                <a:gd name="connsiteY12" fmla="*/ 4127548 h 4851453"/>
                <a:gd name="connsiteX13" fmla="*/ 723905 w 4826026"/>
                <a:gd name="connsiteY13" fmla="*/ 3124248 h 4851453"/>
                <a:gd name="connsiteX14" fmla="*/ 5 w 4826026"/>
                <a:gd name="connsiteY14" fmla="*/ 2425748 h 4851453"/>
                <a:gd name="connsiteX15" fmla="*/ 736605 w 4826026"/>
                <a:gd name="connsiteY15" fmla="*/ 1727248 h 4851453"/>
                <a:gd name="connsiteX16" fmla="*/ 685805 w 4826026"/>
                <a:gd name="connsiteY16" fmla="*/ 698548 h 485145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826026" h="4851453">
                  <a:moveTo>
                    <a:pt x="685805" y="698548"/>
                  </a:moveTo>
                  <a:cubicBezTo>
                    <a:pt x="850905" y="531331"/>
                    <a:pt x="1439338" y="840365"/>
                    <a:pt x="1727205" y="723948"/>
                  </a:cubicBezTo>
                  <a:cubicBezTo>
                    <a:pt x="2017072" y="607531"/>
                    <a:pt x="2182288" y="-6302"/>
                    <a:pt x="2413005" y="48"/>
                  </a:cubicBezTo>
                  <a:cubicBezTo>
                    <a:pt x="2643722" y="6398"/>
                    <a:pt x="2825755" y="641398"/>
                    <a:pt x="3111505" y="762048"/>
                  </a:cubicBezTo>
                  <a:cubicBezTo>
                    <a:pt x="3397255" y="882698"/>
                    <a:pt x="3964522" y="569431"/>
                    <a:pt x="4127505" y="723948"/>
                  </a:cubicBezTo>
                  <a:cubicBezTo>
                    <a:pt x="4290488" y="878465"/>
                    <a:pt x="3972988" y="1403398"/>
                    <a:pt x="4089405" y="1689148"/>
                  </a:cubicBezTo>
                  <a:cubicBezTo>
                    <a:pt x="4205822" y="1974898"/>
                    <a:pt x="4830238" y="2199265"/>
                    <a:pt x="4826005" y="2438448"/>
                  </a:cubicBezTo>
                  <a:cubicBezTo>
                    <a:pt x="4821772" y="2677631"/>
                    <a:pt x="4180422" y="2838498"/>
                    <a:pt x="4064005" y="3124248"/>
                  </a:cubicBezTo>
                  <a:cubicBezTo>
                    <a:pt x="3947588" y="3409998"/>
                    <a:pt x="4286255" y="3987848"/>
                    <a:pt x="4127505" y="4152948"/>
                  </a:cubicBezTo>
                  <a:cubicBezTo>
                    <a:pt x="3968755" y="4318048"/>
                    <a:pt x="3399372" y="3998431"/>
                    <a:pt x="3111505" y="4114848"/>
                  </a:cubicBezTo>
                  <a:cubicBezTo>
                    <a:pt x="2823638" y="4231265"/>
                    <a:pt x="2631022" y="4849331"/>
                    <a:pt x="2400305" y="4851448"/>
                  </a:cubicBezTo>
                  <a:cubicBezTo>
                    <a:pt x="2169588" y="4853565"/>
                    <a:pt x="2010838" y="4248198"/>
                    <a:pt x="1727205" y="4127548"/>
                  </a:cubicBezTo>
                  <a:cubicBezTo>
                    <a:pt x="1443572" y="4006898"/>
                    <a:pt x="865722" y="4294765"/>
                    <a:pt x="698505" y="4127548"/>
                  </a:cubicBezTo>
                  <a:cubicBezTo>
                    <a:pt x="531288" y="3960331"/>
                    <a:pt x="840322" y="3407881"/>
                    <a:pt x="723905" y="3124248"/>
                  </a:cubicBezTo>
                  <a:cubicBezTo>
                    <a:pt x="607488" y="2840615"/>
                    <a:pt x="-2112" y="2658581"/>
                    <a:pt x="5" y="2425748"/>
                  </a:cubicBezTo>
                  <a:cubicBezTo>
                    <a:pt x="2122" y="2192915"/>
                    <a:pt x="620188" y="2008765"/>
                    <a:pt x="736605" y="1727248"/>
                  </a:cubicBezTo>
                  <a:cubicBezTo>
                    <a:pt x="853022" y="1445731"/>
                    <a:pt x="520705" y="865765"/>
                    <a:pt x="685805" y="698548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9" name="文本框 48"/>
          <p:cNvSpPr txBox="1"/>
          <p:nvPr/>
        </p:nvSpPr>
        <p:spPr>
          <a:xfrm>
            <a:off x="495038" y="421195"/>
            <a:ext cx="5613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>
                <a:solidFill>
                  <a:schemeClr val="bg1"/>
                </a:solidFill>
                <a:latin typeface="Impact" panose="020b0806030902050204" pitchFamily="34" charset="0"/>
                <a:ea typeface="华文彩云" panose="02010800040101010101" pitchFamily="2" charset="-122"/>
              </a:rPr>
              <a:t>01</a:t>
            </a:r>
            <a:endParaRPr lang="zh-CN" altLang="en-US" sz="3200">
              <a:solidFill>
                <a:schemeClr val="bg1"/>
              </a:solidFill>
              <a:latin typeface="Impact" panose="020b0806030902050204" pitchFamily="34" charset="0"/>
              <a:ea typeface="华文彩云" panose="02010800040101010101" pitchFamily="2" charset="-122"/>
            </a:endParaRPr>
          </a:p>
        </p:txBody>
      </p:sp>
      <p:sp>
        <p:nvSpPr>
          <p:cNvPr id="50" name="矩形 3"/>
          <p:cNvSpPr>
            <a:spLocks noChangeArrowheads="1"/>
          </p:cNvSpPr>
          <p:nvPr/>
        </p:nvSpPr>
        <p:spPr bwMode="auto">
          <a:xfrm>
            <a:off x="1314792" y="295312"/>
            <a:ext cx="2444882" cy="543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935" b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点击添加标题</a:t>
            </a:r>
            <a:endParaRPr lang="zh-CN" altLang="en-US" sz="2935" b="1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>
    <mc:Choice xmlns:p15="http://schemas.microsoft.com/office/powerpoint/2012/main" Requires="p15">
      <p:transition spd="slow" advTm="0" p14:dur="2000">
        <p15:prstTrans prst="drap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5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4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4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65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25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150"/>
                            </p:stCondLst>
                            <p:childTnLst>
                              <p:par>
                                <p:cTn id="5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4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4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455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25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50"/>
                            </p:stCondLst>
                            <p:childTnLst>
                              <p:par>
                                <p:cTn id="6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4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4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450"/>
                            </p:stCondLst>
                            <p:childTnLst>
                              <p:par>
                                <p:cTn id="68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25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950"/>
                            </p:stCondLst>
                            <p:childTnLst>
                              <p:par>
                                <p:cTn id="7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4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4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85" grpId="0" animBg="1"/>
      <p:bldP spid="90" grpId="0" animBg="1"/>
      <p:bldP spid="93" grpId="0" animBg="1"/>
      <p:bldP spid="36" grpId="0"/>
      <p:bldP spid="37" grpId="0"/>
      <p:bldP spid="42" grpId="0"/>
      <p:bldP spid="43" grpId="0"/>
      <p:bldP spid="44" grpId="0"/>
      <p:bldP spid="45" grpId="0"/>
      <p:bldP spid="46" grpId="0"/>
      <p:bldP spid="47" grpId="0"/>
      <p:bldP spid="38" grpId="0"/>
      <p:bldP spid="49" grpId="0"/>
      <p:bldP spid="5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六边形 6"/>
          <p:cNvSpPr/>
          <p:nvPr/>
        </p:nvSpPr>
        <p:spPr>
          <a:xfrm>
            <a:off x="4823865" y="1256447"/>
            <a:ext cx="2544269" cy="2183962"/>
          </a:xfrm>
          <a:prstGeom prst="hexagon">
            <a:avLst>
              <a:gd name="adj" fmla="val 25000"/>
              <a:gd name="vf" fmla="val 115470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/>
        </p:txBody>
      </p:sp>
      <p:sp>
        <p:nvSpPr>
          <p:cNvPr id="9" name="TextBox 18"/>
          <p:cNvSpPr txBox="1"/>
          <p:nvPr/>
        </p:nvSpPr>
        <p:spPr>
          <a:xfrm>
            <a:off x="4608568" y="3569090"/>
            <a:ext cx="2974864" cy="400105"/>
          </a:xfrm>
          <a:prstGeom prst="rect">
            <a:avLst/>
          </a:prstGeom>
          <a:noFill/>
        </p:spPr>
        <p:txBody>
          <a:bodyPr wrap="square" lIns="91434" tIns="45718" rIns="91434" bIns="45718" rtlCol="0">
            <a:spAutoFit/>
          </a:bodyPr>
          <a:lstStyle/>
          <a:p>
            <a:pPr algn="ctr"/>
            <a:r>
              <a:rPr lang="en-US" altLang="zh-CN" sz="20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PART  02</a:t>
            </a:r>
            <a:endParaRPr lang="zh-CN" altLang="en-US" sz="2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Dotum" panose="020b0600000101010101" pitchFamily="34" charset="-127"/>
              <a:cs typeface="Arial" panose="020b0604020202020204" pitchFamily="34" charset="0"/>
            </a:endParaRPr>
          </a:p>
        </p:txBody>
      </p:sp>
      <p:sp>
        <p:nvSpPr>
          <p:cNvPr id="10" name="文本框 8"/>
          <p:cNvSpPr txBox="1"/>
          <p:nvPr/>
        </p:nvSpPr>
        <p:spPr>
          <a:xfrm>
            <a:off x="4189303" y="4025276"/>
            <a:ext cx="3813394" cy="646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8" rIns="91434" bIns="45718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algn="ctr"/>
            <a:r>
              <a:rPr lang="zh-CN" altLang="en-US" sz="3600" b="1">
                <a:solidFill>
                  <a:schemeClr val="bg1"/>
                </a:solidFill>
              </a:rPr>
              <a:t>点击输入标题</a:t>
            </a:r>
            <a:endParaRPr lang="zh-CN" altLang="en-US" sz="3600" b="1">
              <a:solidFill>
                <a:schemeClr val="bg1"/>
              </a:solidFill>
            </a:endParaRPr>
          </a:p>
        </p:txBody>
      </p:sp>
      <p:sp>
        <p:nvSpPr>
          <p:cNvPr id="11" name="矩形 51"/>
          <p:cNvSpPr>
            <a:spLocks noChangeArrowheads="1"/>
          </p:cNvSpPr>
          <p:nvPr/>
        </p:nvSpPr>
        <p:spPr bwMode="auto">
          <a:xfrm>
            <a:off x="2422635" y="4940994"/>
            <a:ext cx="7346730" cy="658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8" rIns="91434" bIns="4571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600">
                <a:solidFill>
                  <a:schemeClr val="bg1">
                    <a:lumMod val="65000"/>
                  </a:schemeClr>
                </a:solidFill>
                <a:sym typeface="微软雅黑" panose="020b0503020204020204" pitchFamily="34" charset="-122"/>
              </a:rPr>
              <a:t>请点击录入本章节的概括性描述文字或者复制粘贴，请添加说明文字，图像描述及总结。在此录入本章节的综合描述说明。</a:t>
            </a:r>
            <a:endParaRPr lang="en-US" altLang="zh-CN" sz="1600">
              <a:solidFill>
                <a:schemeClr val="bg1">
                  <a:lumMod val="65000"/>
                </a:schemeClr>
              </a:solidFill>
              <a:sym typeface="微软雅黑" panose="020b0503020204020204" pitchFamily="34" charset="-122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4680053" y="4774102"/>
            <a:ext cx="2831895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>
    <mc:Choice xmlns:p14="http://schemas.microsoft.com/office/powerpoint/2010/main" Requires="p14">
      <p:transition spd="slow" advTm="0" p14:dur="2000"/>
    </mc:Choice>
    <mc:Fallback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0" name="组合 29"/>
          <p:cNvGrpSpPr/>
          <p:nvPr/>
        </p:nvGrpSpPr>
        <p:grpSpPr>
          <a:xfrm>
            <a:off x="2569743" y="2071722"/>
            <a:ext cx="3026043" cy="3019572"/>
            <a:chOff x="2010185" y="1921596"/>
            <a:chExt cx="3026043" cy="3019572"/>
          </a:xfrm>
        </p:grpSpPr>
        <p:sp>
          <p:nvSpPr>
            <p:cNvPr id="31" name="Freeform 6"/>
            <p:cNvSpPr/>
            <p:nvPr/>
          </p:nvSpPr>
          <p:spPr bwMode="auto">
            <a:xfrm>
              <a:off x="4065306" y="2730699"/>
              <a:ext cx="650519" cy="1695880"/>
            </a:xfrm>
            <a:custGeom>
              <a:gdLst>
                <a:gd name="T0" fmla="*/ 85 w 85"/>
                <a:gd name="T1" fmla="*/ 92 h 222"/>
                <a:gd name="T2" fmla="*/ 54 w 85"/>
                <a:gd name="T3" fmla="*/ 0 h 222"/>
                <a:gd name="T4" fmla="*/ 34 w 85"/>
                <a:gd name="T5" fmla="*/ 15 h 222"/>
                <a:gd name="T6" fmla="*/ 59 w 85"/>
                <a:gd name="T7" fmla="*/ 92 h 222"/>
                <a:gd name="T8" fmla="*/ 0 w 85"/>
                <a:gd name="T9" fmla="*/ 201 h 222"/>
                <a:gd name="T10" fmla="*/ 13 w 85"/>
                <a:gd name="T11" fmla="*/ 222 h 222"/>
                <a:gd name="T12" fmla="*/ 85 w 85"/>
                <a:gd name="T13" fmla="*/ 92 h 22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221">
                  <a:moveTo>
                    <a:pt x="85" y="92"/>
                  </a:moveTo>
                  <a:cubicBezTo>
                    <a:pt x="85" y="57"/>
                    <a:pt x="73" y="26"/>
                    <a:pt x="54" y="0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50" y="36"/>
                    <a:pt x="59" y="63"/>
                    <a:pt x="59" y="92"/>
                  </a:cubicBezTo>
                  <a:cubicBezTo>
                    <a:pt x="59" y="137"/>
                    <a:pt x="35" y="177"/>
                    <a:pt x="0" y="201"/>
                  </a:cubicBezTo>
                  <a:cubicBezTo>
                    <a:pt x="13" y="222"/>
                    <a:pt x="13" y="222"/>
                    <a:pt x="13" y="222"/>
                  </a:cubicBezTo>
                  <a:cubicBezTo>
                    <a:pt x="56" y="194"/>
                    <a:pt x="85" y="146"/>
                    <a:pt x="85" y="92"/>
                  </a:cubicBez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7"/>
            <p:cNvSpPr/>
            <p:nvPr/>
          </p:nvSpPr>
          <p:spPr bwMode="auto">
            <a:xfrm>
              <a:off x="3485988" y="2251710"/>
              <a:ext cx="993579" cy="595500"/>
            </a:xfrm>
            <a:custGeom>
              <a:gdLst>
                <a:gd name="T0" fmla="*/ 5 w 130"/>
                <a:gd name="T1" fmla="*/ 25 h 78"/>
                <a:gd name="T2" fmla="*/ 110 w 130"/>
                <a:gd name="T3" fmla="*/ 78 h 78"/>
                <a:gd name="T4" fmla="*/ 130 w 130"/>
                <a:gd name="T5" fmla="*/ 63 h 78"/>
                <a:gd name="T6" fmla="*/ 5 w 130"/>
                <a:gd name="T7" fmla="*/ 0 h 78"/>
                <a:gd name="T8" fmla="*/ 0 w 130"/>
                <a:gd name="T9" fmla="*/ 0 h 78"/>
                <a:gd name="T10" fmla="*/ 1 w 130"/>
                <a:gd name="T11" fmla="*/ 25 h 78"/>
                <a:gd name="T12" fmla="*/ 5 w 130"/>
                <a:gd name="T13" fmla="*/ 25 h 7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0" h="78">
                  <a:moveTo>
                    <a:pt x="5" y="25"/>
                  </a:moveTo>
                  <a:cubicBezTo>
                    <a:pt x="48" y="25"/>
                    <a:pt x="86" y="46"/>
                    <a:pt x="110" y="78"/>
                  </a:cubicBezTo>
                  <a:cubicBezTo>
                    <a:pt x="130" y="63"/>
                    <a:pt x="130" y="63"/>
                    <a:pt x="130" y="63"/>
                  </a:cubicBezTo>
                  <a:cubicBezTo>
                    <a:pt x="102" y="25"/>
                    <a:pt x="57" y="0"/>
                    <a:pt x="5" y="0"/>
                  </a:cubicBezTo>
                  <a:cubicBezTo>
                    <a:pt x="4" y="0"/>
                    <a:pt x="2" y="0"/>
                    <a:pt x="0" y="0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2" y="25"/>
                    <a:pt x="4" y="25"/>
                    <a:pt x="5" y="25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8"/>
            <p:cNvSpPr/>
            <p:nvPr/>
          </p:nvSpPr>
          <p:spPr bwMode="auto">
            <a:xfrm>
              <a:off x="2285281" y="2190217"/>
              <a:ext cx="2087485" cy="2488800"/>
            </a:xfrm>
            <a:custGeom>
              <a:gdLst>
                <a:gd name="T0" fmla="*/ 245 w 273"/>
                <a:gd name="T1" fmla="*/ 252 h 326"/>
                <a:gd name="T2" fmla="*/ 162 w 273"/>
                <a:gd name="T3" fmla="*/ 284 h 326"/>
                <a:gd name="T4" fmla="*/ 68 w 273"/>
                <a:gd name="T5" fmla="*/ 240 h 326"/>
                <a:gd name="T6" fmla="*/ 41 w 273"/>
                <a:gd name="T7" fmla="*/ 163 h 326"/>
                <a:gd name="T8" fmla="*/ 162 w 273"/>
                <a:gd name="T9" fmla="*/ 41 h 326"/>
                <a:gd name="T10" fmla="*/ 162 w 273"/>
                <a:gd name="T11" fmla="*/ 0 h 326"/>
                <a:gd name="T12" fmla="*/ 0 w 273"/>
                <a:gd name="T13" fmla="*/ 163 h 326"/>
                <a:gd name="T14" fmla="*/ 37 w 273"/>
                <a:gd name="T15" fmla="*/ 266 h 326"/>
                <a:gd name="T16" fmla="*/ 162 w 273"/>
                <a:gd name="T17" fmla="*/ 326 h 326"/>
                <a:gd name="T18" fmla="*/ 273 w 273"/>
                <a:gd name="T19" fmla="*/ 282 h 326"/>
                <a:gd name="T20" fmla="*/ 245 w 273"/>
                <a:gd name="T21" fmla="*/ 252 h 32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3" h="326">
                  <a:moveTo>
                    <a:pt x="245" y="252"/>
                  </a:moveTo>
                  <a:cubicBezTo>
                    <a:pt x="224" y="272"/>
                    <a:pt x="195" y="284"/>
                    <a:pt x="162" y="284"/>
                  </a:cubicBezTo>
                  <a:cubicBezTo>
                    <a:pt x="125" y="284"/>
                    <a:pt x="91" y="267"/>
                    <a:pt x="68" y="240"/>
                  </a:cubicBezTo>
                  <a:cubicBezTo>
                    <a:pt x="51" y="219"/>
                    <a:pt x="41" y="192"/>
                    <a:pt x="41" y="163"/>
                  </a:cubicBezTo>
                  <a:cubicBezTo>
                    <a:pt x="41" y="96"/>
                    <a:pt x="95" y="41"/>
                    <a:pt x="162" y="41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72" y="0"/>
                    <a:pt x="0" y="73"/>
                    <a:pt x="0" y="163"/>
                  </a:cubicBezTo>
                  <a:cubicBezTo>
                    <a:pt x="0" y="202"/>
                    <a:pt x="14" y="238"/>
                    <a:pt x="37" y="266"/>
                  </a:cubicBezTo>
                  <a:cubicBezTo>
                    <a:pt x="67" y="302"/>
                    <a:pt x="112" y="326"/>
                    <a:pt x="162" y="326"/>
                  </a:cubicBezTo>
                  <a:cubicBezTo>
                    <a:pt x="205" y="326"/>
                    <a:pt x="244" y="309"/>
                    <a:pt x="273" y="282"/>
                  </a:cubicBezTo>
                  <a:lnTo>
                    <a:pt x="245" y="252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9"/>
            <p:cNvSpPr>
              <a:spLocks noEditPoints="1"/>
            </p:cNvSpPr>
            <p:nvPr/>
          </p:nvSpPr>
          <p:spPr bwMode="auto">
            <a:xfrm>
              <a:off x="2010185" y="1921596"/>
              <a:ext cx="3026043" cy="3019572"/>
            </a:xfrm>
            <a:custGeom>
              <a:gdLst>
                <a:gd name="T0" fmla="*/ 198 w 396"/>
                <a:gd name="T1" fmla="*/ 395 h 395"/>
                <a:gd name="T2" fmla="*/ 0 w 396"/>
                <a:gd name="T3" fmla="*/ 198 h 395"/>
                <a:gd name="T4" fmla="*/ 198 w 396"/>
                <a:gd name="T5" fmla="*/ 0 h 395"/>
                <a:gd name="T6" fmla="*/ 396 w 396"/>
                <a:gd name="T7" fmla="*/ 198 h 395"/>
                <a:gd name="T8" fmla="*/ 198 w 396"/>
                <a:gd name="T9" fmla="*/ 395 h 395"/>
                <a:gd name="T10" fmla="*/ 198 w 396"/>
                <a:gd name="T11" fmla="*/ 1 h 395"/>
                <a:gd name="T12" fmla="*/ 2 w 396"/>
                <a:gd name="T13" fmla="*/ 198 h 395"/>
                <a:gd name="T14" fmla="*/ 198 w 396"/>
                <a:gd name="T15" fmla="*/ 394 h 395"/>
                <a:gd name="T16" fmla="*/ 394 w 396"/>
                <a:gd name="T17" fmla="*/ 198 h 395"/>
                <a:gd name="T18" fmla="*/ 198 w 396"/>
                <a:gd name="T19" fmla="*/ 1 h 39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6" h="395">
                  <a:moveTo>
                    <a:pt x="198" y="395"/>
                  </a:moveTo>
                  <a:cubicBezTo>
                    <a:pt x="89" y="395"/>
                    <a:pt x="0" y="307"/>
                    <a:pt x="0" y="198"/>
                  </a:cubicBezTo>
                  <a:cubicBezTo>
                    <a:pt x="0" y="89"/>
                    <a:pt x="89" y="0"/>
                    <a:pt x="198" y="0"/>
                  </a:cubicBezTo>
                  <a:cubicBezTo>
                    <a:pt x="307" y="0"/>
                    <a:pt x="396" y="89"/>
                    <a:pt x="396" y="198"/>
                  </a:cubicBezTo>
                  <a:cubicBezTo>
                    <a:pt x="396" y="307"/>
                    <a:pt x="307" y="395"/>
                    <a:pt x="198" y="395"/>
                  </a:cubicBezTo>
                  <a:close/>
                  <a:moveTo>
                    <a:pt x="198" y="1"/>
                  </a:moveTo>
                  <a:cubicBezTo>
                    <a:pt x="90" y="1"/>
                    <a:pt x="2" y="89"/>
                    <a:pt x="2" y="198"/>
                  </a:cubicBezTo>
                  <a:cubicBezTo>
                    <a:pt x="2" y="306"/>
                    <a:pt x="90" y="394"/>
                    <a:pt x="198" y="394"/>
                  </a:cubicBezTo>
                  <a:cubicBezTo>
                    <a:pt x="306" y="394"/>
                    <a:pt x="394" y="306"/>
                    <a:pt x="394" y="198"/>
                  </a:cubicBezTo>
                  <a:cubicBezTo>
                    <a:pt x="394" y="89"/>
                    <a:pt x="306" y="1"/>
                    <a:pt x="198" y="1"/>
                  </a:cubicBezTo>
                  <a:close/>
                </a:path>
              </a:pathLst>
            </a:custGeom>
            <a:solidFill>
              <a:srgbClr val="00B0F0"/>
            </a:solidFill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5" name="Freeform 10"/>
          <p:cNvSpPr/>
          <p:nvPr/>
        </p:nvSpPr>
        <p:spPr bwMode="auto">
          <a:xfrm>
            <a:off x="4589262" y="2149396"/>
            <a:ext cx="1320455" cy="472516"/>
          </a:xfrm>
          <a:custGeom>
            <a:gdLst>
              <a:gd name="T0" fmla="*/ 2 w 408"/>
              <a:gd name="T1" fmla="*/ 146 h 146"/>
              <a:gd name="T2" fmla="*/ 0 w 408"/>
              <a:gd name="T3" fmla="*/ 141 h 146"/>
              <a:gd name="T4" fmla="*/ 309 w 408"/>
              <a:gd name="T5" fmla="*/ 0 h 146"/>
              <a:gd name="T6" fmla="*/ 408 w 408"/>
              <a:gd name="T7" fmla="*/ 0 h 146"/>
              <a:gd name="T8" fmla="*/ 408 w 408"/>
              <a:gd name="T9" fmla="*/ 7 h 146"/>
              <a:gd name="T10" fmla="*/ 309 w 408"/>
              <a:gd name="T11" fmla="*/ 7 h 146"/>
              <a:gd name="T12" fmla="*/ 2 w 408"/>
              <a:gd name="T13" fmla="*/ 146 h 14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08" h="146">
                <a:moveTo>
                  <a:pt x="2" y="146"/>
                </a:moveTo>
                <a:lnTo>
                  <a:pt x="0" y="141"/>
                </a:lnTo>
                <a:lnTo>
                  <a:pt x="309" y="0"/>
                </a:lnTo>
                <a:lnTo>
                  <a:pt x="408" y="0"/>
                </a:lnTo>
                <a:lnTo>
                  <a:pt x="408" y="7"/>
                </a:lnTo>
                <a:lnTo>
                  <a:pt x="309" y="7"/>
                </a:lnTo>
                <a:lnTo>
                  <a:pt x="2" y="14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" name="Freeform 11"/>
          <p:cNvSpPr/>
          <p:nvPr/>
        </p:nvSpPr>
        <p:spPr bwMode="auto">
          <a:xfrm>
            <a:off x="5037598" y="4120756"/>
            <a:ext cx="1042121" cy="547765"/>
          </a:xfrm>
          <a:custGeom>
            <a:gdLst>
              <a:gd name="T0" fmla="*/ 371 w 371"/>
              <a:gd name="T1" fmla="*/ 189 h 189"/>
              <a:gd name="T2" fmla="*/ 286 w 371"/>
              <a:gd name="T3" fmla="*/ 189 h 189"/>
              <a:gd name="T4" fmla="*/ 286 w 371"/>
              <a:gd name="T5" fmla="*/ 189 h 189"/>
              <a:gd name="T6" fmla="*/ 0 w 371"/>
              <a:gd name="T7" fmla="*/ 5 h 189"/>
              <a:gd name="T8" fmla="*/ 5 w 371"/>
              <a:gd name="T9" fmla="*/ 0 h 189"/>
              <a:gd name="T10" fmla="*/ 288 w 371"/>
              <a:gd name="T11" fmla="*/ 184 h 189"/>
              <a:gd name="T12" fmla="*/ 371 w 371"/>
              <a:gd name="T13" fmla="*/ 184 h 189"/>
              <a:gd name="T14" fmla="*/ 371 w 371"/>
              <a:gd name="T15" fmla="*/ 189 h 18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71" h="189">
                <a:moveTo>
                  <a:pt x="371" y="189"/>
                </a:moveTo>
                <a:lnTo>
                  <a:pt x="286" y="189"/>
                </a:lnTo>
                <a:lnTo>
                  <a:pt x="286" y="189"/>
                </a:lnTo>
                <a:lnTo>
                  <a:pt x="0" y="5"/>
                </a:lnTo>
                <a:lnTo>
                  <a:pt x="5" y="0"/>
                </a:lnTo>
                <a:lnTo>
                  <a:pt x="288" y="184"/>
                </a:lnTo>
                <a:lnTo>
                  <a:pt x="371" y="184"/>
                </a:lnTo>
                <a:lnTo>
                  <a:pt x="371" y="1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" name="Freeform 12"/>
          <p:cNvSpPr/>
          <p:nvPr/>
        </p:nvSpPr>
        <p:spPr bwMode="auto">
          <a:xfrm>
            <a:off x="1974244" y="2453619"/>
            <a:ext cx="1152162" cy="611681"/>
          </a:xfrm>
          <a:custGeom>
            <a:gdLst>
              <a:gd name="T0" fmla="*/ 354 w 356"/>
              <a:gd name="T1" fmla="*/ 189 h 189"/>
              <a:gd name="T2" fmla="*/ 71 w 356"/>
              <a:gd name="T3" fmla="*/ 5 h 189"/>
              <a:gd name="T4" fmla="*/ 0 w 356"/>
              <a:gd name="T5" fmla="*/ 5 h 189"/>
              <a:gd name="T6" fmla="*/ 0 w 356"/>
              <a:gd name="T7" fmla="*/ 0 h 189"/>
              <a:gd name="T8" fmla="*/ 73 w 356"/>
              <a:gd name="T9" fmla="*/ 0 h 189"/>
              <a:gd name="T10" fmla="*/ 73 w 356"/>
              <a:gd name="T11" fmla="*/ 0 h 189"/>
              <a:gd name="T12" fmla="*/ 356 w 356"/>
              <a:gd name="T13" fmla="*/ 184 h 189"/>
              <a:gd name="T14" fmla="*/ 354 w 356"/>
              <a:gd name="T15" fmla="*/ 189 h 18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56" h="189">
                <a:moveTo>
                  <a:pt x="354" y="189"/>
                </a:moveTo>
                <a:lnTo>
                  <a:pt x="71" y="5"/>
                </a:lnTo>
                <a:lnTo>
                  <a:pt x="0" y="5"/>
                </a:lnTo>
                <a:lnTo>
                  <a:pt x="0" y="0"/>
                </a:lnTo>
                <a:lnTo>
                  <a:pt x="73" y="0"/>
                </a:lnTo>
                <a:lnTo>
                  <a:pt x="73" y="0"/>
                </a:lnTo>
                <a:lnTo>
                  <a:pt x="356" y="184"/>
                </a:lnTo>
                <a:lnTo>
                  <a:pt x="354" y="1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" name="TextBox 22"/>
          <p:cNvSpPr txBox="1"/>
          <p:nvPr/>
        </p:nvSpPr>
        <p:spPr>
          <a:xfrm>
            <a:off x="3253071" y="3020176"/>
            <a:ext cx="17235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endParaRPr lang="en-US" altLang="zh-CN" sz="2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4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关键字</a:t>
            </a:r>
            <a:endParaRPr lang="en-US" altLang="zh-CN" sz="4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TextBox 23"/>
          <p:cNvSpPr txBox="1"/>
          <p:nvPr/>
        </p:nvSpPr>
        <p:spPr>
          <a:xfrm>
            <a:off x="5791557" y="1914026"/>
            <a:ext cx="982961" cy="707886"/>
          </a:xfrm>
          <a:prstGeom prst="rect">
            <a:avLst/>
          </a:prstGeom>
          <a:noFill/>
          <a:effectLst/>
        </p:spPr>
        <p:txBody>
          <a:bodyPr wrap="none" rtlCol="0" anchor="ctr">
            <a:spAutoFit/>
          </a:bodyPr>
          <a:lstStyle/>
          <a:p>
            <a:pPr lvl="0" algn="ctr"/>
            <a:r>
              <a:rPr lang="en-US" altLang="zh-CN" sz="4000">
                <a:solidFill>
                  <a:schemeClr val="bg1"/>
                </a:solidFill>
                <a:latin typeface="Arial" panose="020b0604020202020204" pitchFamily="34" charset="0"/>
                <a:ea typeface="UKIJ Qolyazma" pitchFamily="18" charset="0"/>
                <a:cs typeface="Arial" panose="020b0604020202020204" pitchFamily="34" charset="0"/>
              </a:rPr>
              <a:t>19</a:t>
            </a:r>
            <a:r>
              <a:rPr lang="en-US" altLang="zh-CN" sz="2000">
                <a:solidFill>
                  <a:schemeClr val="bg1"/>
                </a:solidFill>
                <a:latin typeface="Arial" panose="020b0604020202020204" pitchFamily="34" charset="0"/>
                <a:ea typeface="UKIJ Qolyazma" pitchFamily="18" charset="0"/>
                <a:cs typeface="Arial" panose="020b0604020202020204" pitchFamily="34" charset="0"/>
              </a:rPr>
              <a:t>%</a:t>
            </a:r>
            <a:endParaRPr lang="zh-CN" altLang="en-US" sz="2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24"/>
          <p:cNvSpPr txBox="1"/>
          <p:nvPr/>
        </p:nvSpPr>
        <p:spPr>
          <a:xfrm>
            <a:off x="6084469" y="4394638"/>
            <a:ext cx="982962" cy="707886"/>
          </a:xfrm>
          <a:prstGeom prst="rect">
            <a:avLst/>
          </a:prstGeom>
          <a:noFill/>
          <a:effectLst/>
        </p:spPr>
        <p:txBody>
          <a:bodyPr wrap="none" rtlCol="0" anchor="ctr">
            <a:spAutoFit/>
          </a:bodyPr>
          <a:lstStyle/>
          <a:p>
            <a:pPr lvl="0" algn="ctr"/>
            <a:r>
              <a:rPr lang="en-US" altLang="zh-CN" sz="4000">
                <a:solidFill>
                  <a:schemeClr val="bg1"/>
                </a:solidFill>
                <a:latin typeface="Arial" panose="020b0604020202020204" pitchFamily="34" charset="0"/>
                <a:ea typeface="UKIJ Qolyazma" pitchFamily="18" charset="0"/>
                <a:cs typeface="Arial" panose="020b0604020202020204" pitchFamily="34" charset="0"/>
              </a:rPr>
              <a:t>24</a:t>
            </a:r>
            <a:r>
              <a:rPr lang="en-US" altLang="zh-CN" sz="2000">
                <a:solidFill>
                  <a:schemeClr val="bg1"/>
                </a:solidFill>
                <a:latin typeface="Arial" panose="020b0604020202020204" pitchFamily="34" charset="0"/>
                <a:ea typeface="UKIJ Qolyazma" pitchFamily="18" charset="0"/>
                <a:cs typeface="Arial" panose="020b0604020202020204" pitchFamily="34" charset="0"/>
              </a:rPr>
              <a:t>%</a:t>
            </a:r>
            <a:endParaRPr lang="zh-CN" altLang="en-US" sz="2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25"/>
          <p:cNvSpPr txBox="1"/>
          <p:nvPr/>
        </p:nvSpPr>
        <p:spPr>
          <a:xfrm>
            <a:off x="1027242" y="2237337"/>
            <a:ext cx="982962" cy="707886"/>
          </a:xfrm>
          <a:prstGeom prst="rect">
            <a:avLst/>
          </a:prstGeom>
          <a:noFill/>
          <a:effectLst/>
        </p:spPr>
        <p:txBody>
          <a:bodyPr wrap="none" rtlCol="0" anchor="ctr">
            <a:spAutoFit/>
          </a:bodyPr>
          <a:lstStyle/>
          <a:p>
            <a:pPr lvl="0" algn="ctr"/>
            <a:r>
              <a:rPr lang="en-US" altLang="zh-CN" sz="4000">
                <a:solidFill>
                  <a:schemeClr val="bg1"/>
                </a:solidFill>
                <a:latin typeface="Arial" panose="020b0604020202020204" pitchFamily="34" charset="0"/>
                <a:ea typeface="UKIJ Qolyazma" pitchFamily="18" charset="0"/>
                <a:cs typeface="Arial" panose="020b0604020202020204" pitchFamily="34" charset="0"/>
              </a:rPr>
              <a:t>57</a:t>
            </a:r>
            <a:r>
              <a:rPr lang="en-US" altLang="zh-CN" sz="2000">
                <a:solidFill>
                  <a:schemeClr val="bg1"/>
                </a:solidFill>
                <a:latin typeface="Arial" panose="020b0604020202020204" pitchFamily="34" charset="0"/>
                <a:ea typeface="UKIJ Qolyazma" pitchFamily="18" charset="0"/>
                <a:cs typeface="Arial" panose="020b0604020202020204" pitchFamily="34" charset="0"/>
              </a:rPr>
              <a:t>%</a:t>
            </a:r>
            <a:endParaRPr lang="zh-CN" altLang="en-US" sz="2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29"/>
          <p:cNvSpPr txBox="1"/>
          <p:nvPr/>
        </p:nvSpPr>
        <p:spPr>
          <a:xfrm flipH="1">
            <a:off x="7518860" y="1774887"/>
            <a:ext cx="2786907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itchFamily="34" charset="0"/>
                <a:ea typeface="微软雅黑" panose="020b0503020204020204" pitchFamily="34" charset="-122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400">
                <a:solidFill>
                  <a:schemeClr val="bg1"/>
                </a:solidFill>
                <a:latin typeface="Arial Rounded MT Bold" pitchFamily="34" charset="0"/>
                <a:cs typeface="Times New Roman" panose="02020603050405020304" pitchFamily="18" charset="0"/>
              </a:rPr>
              <a:t>点击添加标题</a:t>
            </a:r>
            <a:endParaRPr kumimoji="0" lang="zh-CN" altLang="en-US" sz="2400" i="0" u="none" strike="noStrike" kern="0" cap="none" spc="0" normalizeH="0" baseline="0" noProof="0">
              <a:ln w="18415" cmpd="sng">
                <a:noFill/>
                <a:prstDash val="solid"/>
              </a:ln>
              <a:solidFill>
                <a:schemeClr val="bg1"/>
              </a:solidFill>
              <a:uLnTx/>
              <a:uFillTx/>
              <a:latin typeface="Arial Rounded MT Bold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TextBox 30"/>
          <p:cNvSpPr txBox="1"/>
          <p:nvPr/>
        </p:nvSpPr>
        <p:spPr>
          <a:xfrm>
            <a:off x="7518860" y="2229392"/>
            <a:ext cx="3528392" cy="2613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在此录入上述图表的描述说明，在此录入上述图表的描述说明，在此录入上述图表的描述说明，在此录入上述图表的描述说明，在此录入描述说明。</a:t>
            </a:r>
            <a:endParaRPr lang="en-US" altLang="zh-CN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您的内容打在这里，或者通过复制您的文本后，在此框中选择粘贴，并选择只保留文字。您的内容打在这里，或者通过复制您的文本后。</a:t>
            </a:r>
            <a:endParaRPr lang="en-US" altLang="zh-CN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endParaRPr lang="zh-CN" altLang="en-US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4" name="组合 43"/>
          <p:cNvGrpSpPr/>
          <p:nvPr/>
        </p:nvGrpSpPr>
        <p:grpSpPr>
          <a:xfrm flipV="1">
            <a:off x="7590870" y="5227259"/>
            <a:ext cx="294350" cy="630059"/>
            <a:chOff x="1211900" y="2115662"/>
            <a:chExt cx="220762" cy="472544"/>
          </a:xfrm>
        </p:grpSpPr>
        <p:sp>
          <p:nvSpPr>
            <p:cNvPr id="45" name="矩形 44"/>
            <p:cNvSpPr/>
            <p:nvPr/>
          </p:nvSpPr>
          <p:spPr>
            <a:xfrm>
              <a:off x="1211900" y="2352640"/>
              <a:ext cx="220685" cy="235566"/>
            </a:xfrm>
            <a:prstGeom prst="rect">
              <a:avLst/>
            </a:prstGeom>
            <a:solidFill>
              <a:schemeClr val="bg1">
                <a:lumMod val="95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 flipV="1">
              <a:off x="1211977" y="2115662"/>
              <a:ext cx="220685" cy="235566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prstClr val="white"/>
                </a:solidFill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 flipV="1">
            <a:off x="7894264" y="4913168"/>
            <a:ext cx="294351" cy="1258240"/>
            <a:chOff x="1439447" y="1880094"/>
            <a:chExt cx="220763" cy="943680"/>
          </a:xfrm>
        </p:grpSpPr>
        <p:sp>
          <p:nvSpPr>
            <p:cNvPr id="48" name="矩形 47"/>
            <p:cNvSpPr/>
            <p:nvPr/>
          </p:nvSpPr>
          <p:spPr>
            <a:xfrm>
              <a:off x="1439447" y="2352639"/>
              <a:ext cx="220685" cy="471135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 flipV="1">
              <a:off x="1439525" y="1880094"/>
              <a:ext cx="220685" cy="47113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prstClr val="white"/>
                </a:solidFill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 flipV="1">
            <a:off x="8202781" y="5153189"/>
            <a:ext cx="294351" cy="778197"/>
            <a:chOff x="1670835" y="2060110"/>
            <a:chExt cx="220763" cy="583648"/>
          </a:xfrm>
        </p:grpSpPr>
        <p:sp>
          <p:nvSpPr>
            <p:cNvPr id="51" name="矩形 50"/>
            <p:cNvSpPr/>
            <p:nvPr/>
          </p:nvSpPr>
          <p:spPr>
            <a:xfrm>
              <a:off x="1670835" y="2352640"/>
              <a:ext cx="220685" cy="29111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 flipV="1">
              <a:off x="1670913" y="2060110"/>
              <a:ext cx="220685" cy="291118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prstClr val="white"/>
                </a:solidFill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 flipV="1">
            <a:off x="8512392" y="4769147"/>
            <a:ext cx="294351" cy="1546283"/>
            <a:chOff x="1903043" y="1772078"/>
            <a:chExt cx="220763" cy="1159712"/>
          </a:xfrm>
        </p:grpSpPr>
        <p:sp>
          <p:nvSpPr>
            <p:cNvPr id="54" name="矩形 53"/>
            <p:cNvSpPr/>
            <p:nvPr/>
          </p:nvSpPr>
          <p:spPr>
            <a:xfrm>
              <a:off x="1903043" y="2352640"/>
              <a:ext cx="220685" cy="5791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55" name="矩形 54"/>
            <p:cNvSpPr/>
            <p:nvPr/>
          </p:nvSpPr>
          <p:spPr>
            <a:xfrm flipV="1">
              <a:off x="1903121" y="1772078"/>
              <a:ext cx="220685" cy="57915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prstClr val="white"/>
                </a:solidFill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 flipV="1">
            <a:off x="8817428" y="4961168"/>
            <a:ext cx="294351" cy="1162240"/>
            <a:chOff x="2131820" y="1916094"/>
            <a:chExt cx="220763" cy="871680"/>
          </a:xfrm>
        </p:grpSpPr>
        <p:sp>
          <p:nvSpPr>
            <p:cNvPr id="57" name="矩形 56"/>
            <p:cNvSpPr/>
            <p:nvPr/>
          </p:nvSpPr>
          <p:spPr>
            <a:xfrm>
              <a:off x="2131820" y="2352640"/>
              <a:ext cx="220685" cy="435134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58" name="矩形 57"/>
            <p:cNvSpPr/>
            <p:nvPr/>
          </p:nvSpPr>
          <p:spPr>
            <a:xfrm flipV="1">
              <a:off x="2131898" y="1916094"/>
              <a:ext cx="220685" cy="435134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prstClr val="white"/>
                </a:solidFill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 flipV="1">
            <a:off x="9122488" y="4913168"/>
            <a:ext cx="294351" cy="1258240"/>
            <a:chOff x="2360615" y="1880094"/>
            <a:chExt cx="220763" cy="943680"/>
          </a:xfrm>
        </p:grpSpPr>
        <p:sp>
          <p:nvSpPr>
            <p:cNvPr id="60" name="矩形 59"/>
            <p:cNvSpPr/>
            <p:nvPr/>
          </p:nvSpPr>
          <p:spPr>
            <a:xfrm>
              <a:off x="2360615" y="2352639"/>
              <a:ext cx="220685" cy="47113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61" name="矩形 60"/>
            <p:cNvSpPr/>
            <p:nvPr/>
          </p:nvSpPr>
          <p:spPr>
            <a:xfrm flipV="1">
              <a:off x="2360693" y="1880094"/>
              <a:ext cx="220685" cy="47113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prstClr val="white"/>
                </a:solidFill>
              </a:endParaRPr>
            </a:p>
          </p:txBody>
        </p:sp>
      </p:grpSp>
      <p:grpSp>
        <p:nvGrpSpPr>
          <p:cNvPr id="62" name="组合 61"/>
          <p:cNvGrpSpPr/>
          <p:nvPr/>
        </p:nvGrpSpPr>
        <p:grpSpPr>
          <a:xfrm flipV="1">
            <a:off x="9428596" y="5153189"/>
            <a:ext cx="294351" cy="778197"/>
            <a:chOff x="2590196" y="2060110"/>
            <a:chExt cx="220763" cy="583648"/>
          </a:xfrm>
        </p:grpSpPr>
        <p:sp>
          <p:nvSpPr>
            <p:cNvPr id="63" name="矩形 62"/>
            <p:cNvSpPr/>
            <p:nvPr/>
          </p:nvSpPr>
          <p:spPr>
            <a:xfrm>
              <a:off x="2590196" y="2352639"/>
              <a:ext cx="220685" cy="291119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64" name="矩形 63"/>
            <p:cNvSpPr/>
            <p:nvPr/>
          </p:nvSpPr>
          <p:spPr>
            <a:xfrm flipV="1">
              <a:off x="2590274" y="2060110"/>
              <a:ext cx="220685" cy="291119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prstClr val="white"/>
                </a:solidFill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 flipV="1">
            <a:off x="9748622" y="5227260"/>
            <a:ext cx="294351" cy="630056"/>
            <a:chOff x="2818973" y="2115663"/>
            <a:chExt cx="220763" cy="472542"/>
          </a:xfrm>
        </p:grpSpPr>
        <p:sp>
          <p:nvSpPr>
            <p:cNvPr id="66" name="矩形 65"/>
            <p:cNvSpPr/>
            <p:nvPr/>
          </p:nvSpPr>
          <p:spPr>
            <a:xfrm>
              <a:off x="2818973" y="2352639"/>
              <a:ext cx="220685" cy="235566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67" name="矩形 66"/>
            <p:cNvSpPr/>
            <p:nvPr/>
          </p:nvSpPr>
          <p:spPr>
            <a:xfrm flipV="1">
              <a:off x="2819051" y="2115663"/>
              <a:ext cx="220685" cy="235566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prstClr val="white"/>
                </a:solidFill>
              </a:endParaRPr>
            </a:p>
          </p:txBody>
        </p:sp>
      </p:grpSp>
      <p:sp>
        <p:nvSpPr>
          <p:cNvPr id="68" name="矩形 67"/>
          <p:cNvSpPr/>
          <p:nvPr/>
        </p:nvSpPr>
        <p:spPr>
          <a:xfrm>
            <a:off x="1308713" y="740711"/>
            <a:ext cx="29345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>
                <a:solidFill>
                  <a:schemeClr val="bg1"/>
                </a:solidFill>
              </a:rPr>
              <a:t>Click here to add your title</a:t>
            </a:r>
            <a:endParaRPr lang="zh-CN" altLang="en-US" sz="2000">
              <a:solidFill>
                <a:schemeClr val="bg1"/>
              </a:solidFill>
            </a:endParaRPr>
          </a:p>
        </p:txBody>
      </p:sp>
      <p:grpSp>
        <p:nvGrpSpPr>
          <p:cNvPr id="69" name="组合 68"/>
          <p:cNvGrpSpPr>
            <a:grpSpLocks noChangeAspect="1"/>
          </p:cNvGrpSpPr>
          <p:nvPr/>
        </p:nvGrpSpPr>
        <p:grpSpPr>
          <a:xfrm>
            <a:off x="382634" y="294530"/>
            <a:ext cx="819754" cy="824853"/>
            <a:chOff x="-258838" y="1348444"/>
            <a:chExt cx="4826026" cy="4856059"/>
          </a:xfrm>
        </p:grpSpPr>
        <p:sp>
          <p:nvSpPr>
            <p:cNvPr id="70" name="任意多边形 69"/>
            <p:cNvSpPr/>
            <p:nvPr/>
          </p:nvSpPr>
          <p:spPr>
            <a:xfrm rot="900000">
              <a:off x="-258838" y="1348444"/>
              <a:ext cx="4826026" cy="4851453"/>
            </a:xfrm>
            <a:custGeom>
              <a:gdLst>
                <a:gd name="connsiteX0" fmla="*/ 685805 w 4826026"/>
                <a:gd name="connsiteY0" fmla="*/ 698548 h 4851453"/>
                <a:gd name="connsiteX1" fmla="*/ 1727205 w 4826026"/>
                <a:gd name="connsiteY1" fmla="*/ 723948 h 4851453"/>
                <a:gd name="connsiteX2" fmla="*/ 2413005 w 4826026"/>
                <a:gd name="connsiteY2" fmla="*/ 48 h 4851453"/>
                <a:gd name="connsiteX3" fmla="*/ 3111505 w 4826026"/>
                <a:gd name="connsiteY3" fmla="*/ 762048 h 4851453"/>
                <a:gd name="connsiteX4" fmla="*/ 4127505 w 4826026"/>
                <a:gd name="connsiteY4" fmla="*/ 723948 h 4851453"/>
                <a:gd name="connsiteX5" fmla="*/ 4089405 w 4826026"/>
                <a:gd name="connsiteY5" fmla="*/ 1689148 h 4851453"/>
                <a:gd name="connsiteX6" fmla="*/ 4826005 w 4826026"/>
                <a:gd name="connsiteY6" fmla="*/ 2438448 h 4851453"/>
                <a:gd name="connsiteX7" fmla="*/ 4064005 w 4826026"/>
                <a:gd name="connsiteY7" fmla="*/ 3124248 h 4851453"/>
                <a:gd name="connsiteX8" fmla="*/ 4127505 w 4826026"/>
                <a:gd name="connsiteY8" fmla="*/ 4152948 h 4851453"/>
                <a:gd name="connsiteX9" fmla="*/ 3111505 w 4826026"/>
                <a:gd name="connsiteY9" fmla="*/ 4114848 h 4851453"/>
                <a:gd name="connsiteX10" fmla="*/ 2400305 w 4826026"/>
                <a:gd name="connsiteY10" fmla="*/ 4851448 h 4851453"/>
                <a:gd name="connsiteX11" fmla="*/ 1727205 w 4826026"/>
                <a:gd name="connsiteY11" fmla="*/ 4127548 h 4851453"/>
                <a:gd name="connsiteX12" fmla="*/ 698505 w 4826026"/>
                <a:gd name="connsiteY12" fmla="*/ 4127548 h 4851453"/>
                <a:gd name="connsiteX13" fmla="*/ 723905 w 4826026"/>
                <a:gd name="connsiteY13" fmla="*/ 3124248 h 4851453"/>
                <a:gd name="connsiteX14" fmla="*/ 5 w 4826026"/>
                <a:gd name="connsiteY14" fmla="*/ 2425748 h 4851453"/>
                <a:gd name="connsiteX15" fmla="*/ 736605 w 4826026"/>
                <a:gd name="connsiteY15" fmla="*/ 1727248 h 4851453"/>
                <a:gd name="connsiteX16" fmla="*/ 685805 w 4826026"/>
                <a:gd name="connsiteY16" fmla="*/ 698548 h 485145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826026" h="4851453">
                  <a:moveTo>
                    <a:pt x="685805" y="698548"/>
                  </a:moveTo>
                  <a:cubicBezTo>
                    <a:pt x="850905" y="531331"/>
                    <a:pt x="1439338" y="840365"/>
                    <a:pt x="1727205" y="723948"/>
                  </a:cubicBezTo>
                  <a:cubicBezTo>
                    <a:pt x="2017072" y="607531"/>
                    <a:pt x="2182288" y="-6302"/>
                    <a:pt x="2413005" y="48"/>
                  </a:cubicBezTo>
                  <a:cubicBezTo>
                    <a:pt x="2643722" y="6398"/>
                    <a:pt x="2825755" y="641398"/>
                    <a:pt x="3111505" y="762048"/>
                  </a:cubicBezTo>
                  <a:cubicBezTo>
                    <a:pt x="3397255" y="882698"/>
                    <a:pt x="3964522" y="569431"/>
                    <a:pt x="4127505" y="723948"/>
                  </a:cubicBezTo>
                  <a:cubicBezTo>
                    <a:pt x="4290488" y="878465"/>
                    <a:pt x="3972988" y="1403398"/>
                    <a:pt x="4089405" y="1689148"/>
                  </a:cubicBezTo>
                  <a:cubicBezTo>
                    <a:pt x="4205822" y="1974898"/>
                    <a:pt x="4830238" y="2199265"/>
                    <a:pt x="4826005" y="2438448"/>
                  </a:cubicBezTo>
                  <a:cubicBezTo>
                    <a:pt x="4821772" y="2677631"/>
                    <a:pt x="4180422" y="2838498"/>
                    <a:pt x="4064005" y="3124248"/>
                  </a:cubicBezTo>
                  <a:cubicBezTo>
                    <a:pt x="3947588" y="3409998"/>
                    <a:pt x="4286255" y="3987848"/>
                    <a:pt x="4127505" y="4152948"/>
                  </a:cubicBezTo>
                  <a:cubicBezTo>
                    <a:pt x="3968755" y="4318048"/>
                    <a:pt x="3399372" y="3998431"/>
                    <a:pt x="3111505" y="4114848"/>
                  </a:cubicBezTo>
                  <a:cubicBezTo>
                    <a:pt x="2823638" y="4231265"/>
                    <a:pt x="2631022" y="4849331"/>
                    <a:pt x="2400305" y="4851448"/>
                  </a:cubicBezTo>
                  <a:cubicBezTo>
                    <a:pt x="2169588" y="4853565"/>
                    <a:pt x="2010838" y="4248198"/>
                    <a:pt x="1727205" y="4127548"/>
                  </a:cubicBezTo>
                  <a:cubicBezTo>
                    <a:pt x="1443572" y="4006898"/>
                    <a:pt x="865722" y="4294765"/>
                    <a:pt x="698505" y="4127548"/>
                  </a:cubicBezTo>
                  <a:cubicBezTo>
                    <a:pt x="531288" y="3960331"/>
                    <a:pt x="840322" y="3407881"/>
                    <a:pt x="723905" y="3124248"/>
                  </a:cubicBezTo>
                  <a:cubicBezTo>
                    <a:pt x="607488" y="2840615"/>
                    <a:pt x="-2112" y="2658581"/>
                    <a:pt x="5" y="2425748"/>
                  </a:cubicBezTo>
                  <a:cubicBezTo>
                    <a:pt x="2122" y="2192915"/>
                    <a:pt x="620188" y="2008765"/>
                    <a:pt x="736605" y="1727248"/>
                  </a:cubicBezTo>
                  <a:cubicBezTo>
                    <a:pt x="853022" y="1445731"/>
                    <a:pt x="520705" y="865765"/>
                    <a:pt x="685805" y="698548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" name="任意多边形 70"/>
            <p:cNvSpPr/>
            <p:nvPr/>
          </p:nvSpPr>
          <p:spPr>
            <a:xfrm rot="1800000">
              <a:off x="-258838" y="1353050"/>
              <a:ext cx="4826026" cy="4851453"/>
            </a:xfrm>
            <a:custGeom>
              <a:gdLst>
                <a:gd name="connsiteX0" fmla="*/ 685805 w 4826026"/>
                <a:gd name="connsiteY0" fmla="*/ 698548 h 4851453"/>
                <a:gd name="connsiteX1" fmla="*/ 1727205 w 4826026"/>
                <a:gd name="connsiteY1" fmla="*/ 723948 h 4851453"/>
                <a:gd name="connsiteX2" fmla="*/ 2413005 w 4826026"/>
                <a:gd name="connsiteY2" fmla="*/ 48 h 4851453"/>
                <a:gd name="connsiteX3" fmla="*/ 3111505 w 4826026"/>
                <a:gd name="connsiteY3" fmla="*/ 762048 h 4851453"/>
                <a:gd name="connsiteX4" fmla="*/ 4127505 w 4826026"/>
                <a:gd name="connsiteY4" fmla="*/ 723948 h 4851453"/>
                <a:gd name="connsiteX5" fmla="*/ 4089405 w 4826026"/>
                <a:gd name="connsiteY5" fmla="*/ 1689148 h 4851453"/>
                <a:gd name="connsiteX6" fmla="*/ 4826005 w 4826026"/>
                <a:gd name="connsiteY6" fmla="*/ 2438448 h 4851453"/>
                <a:gd name="connsiteX7" fmla="*/ 4064005 w 4826026"/>
                <a:gd name="connsiteY7" fmla="*/ 3124248 h 4851453"/>
                <a:gd name="connsiteX8" fmla="*/ 4127505 w 4826026"/>
                <a:gd name="connsiteY8" fmla="*/ 4152948 h 4851453"/>
                <a:gd name="connsiteX9" fmla="*/ 3111505 w 4826026"/>
                <a:gd name="connsiteY9" fmla="*/ 4114848 h 4851453"/>
                <a:gd name="connsiteX10" fmla="*/ 2400305 w 4826026"/>
                <a:gd name="connsiteY10" fmla="*/ 4851448 h 4851453"/>
                <a:gd name="connsiteX11" fmla="*/ 1727205 w 4826026"/>
                <a:gd name="connsiteY11" fmla="*/ 4127548 h 4851453"/>
                <a:gd name="connsiteX12" fmla="*/ 698505 w 4826026"/>
                <a:gd name="connsiteY12" fmla="*/ 4127548 h 4851453"/>
                <a:gd name="connsiteX13" fmla="*/ 723905 w 4826026"/>
                <a:gd name="connsiteY13" fmla="*/ 3124248 h 4851453"/>
                <a:gd name="connsiteX14" fmla="*/ 5 w 4826026"/>
                <a:gd name="connsiteY14" fmla="*/ 2425748 h 4851453"/>
                <a:gd name="connsiteX15" fmla="*/ 736605 w 4826026"/>
                <a:gd name="connsiteY15" fmla="*/ 1727248 h 4851453"/>
                <a:gd name="connsiteX16" fmla="*/ 685805 w 4826026"/>
                <a:gd name="connsiteY16" fmla="*/ 698548 h 485145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826026" h="4851453">
                  <a:moveTo>
                    <a:pt x="685805" y="698548"/>
                  </a:moveTo>
                  <a:cubicBezTo>
                    <a:pt x="850905" y="531331"/>
                    <a:pt x="1439338" y="840365"/>
                    <a:pt x="1727205" y="723948"/>
                  </a:cubicBezTo>
                  <a:cubicBezTo>
                    <a:pt x="2017072" y="607531"/>
                    <a:pt x="2182288" y="-6302"/>
                    <a:pt x="2413005" y="48"/>
                  </a:cubicBezTo>
                  <a:cubicBezTo>
                    <a:pt x="2643722" y="6398"/>
                    <a:pt x="2825755" y="641398"/>
                    <a:pt x="3111505" y="762048"/>
                  </a:cubicBezTo>
                  <a:cubicBezTo>
                    <a:pt x="3397255" y="882698"/>
                    <a:pt x="3964522" y="569431"/>
                    <a:pt x="4127505" y="723948"/>
                  </a:cubicBezTo>
                  <a:cubicBezTo>
                    <a:pt x="4290488" y="878465"/>
                    <a:pt x="3972988" y="1403398"/>
                    <a:pt x="4089405" y="1689148"/>
                  </a:cubicBezTo>
                  <a:cubicBezTo>
                    <a:pt x="4205822" y="1974898"/>
                    <a:pt x="4830238" y="2199265"/>
                    <a:pt x="4826005" y="2438448"/>
                  </a:cubicBezTo>
                  <a:cubicBezTo>
                    <a:pt x="4821772" y="2677631"/>
                    <a:pt x="4180422" y="2838498"/>
                    <a:pt x="4064005" y="3124248"/>
                  </a:cubicBezTo>
                  <a:cubicBezTo>
                    <a:pt x="3947588" y="3409998"/>
                    <a:pt x="4286255" y="3987848"/>
                    <a:pt x="4127505" y="4152948"/>
                  </a:cubicBezTo>
                  <a:cubicBezTo>
                    <a:pt x="3968755" y="4318048"/>
                    <a:pt x="3399372" y="3998431"/>
                    <a:pt x="3111505" y="4114848"/>
                  </a:cubicBezTo>
                  <a:cubicBezTo>
                    <a:pt x="2823638" y="4231265"/>
                    <a:pt x="2631022" y="4849331"/>
                    <a:pt x="2400305" y="4851448"/>
                  </a:cubicBezTo>
                  <a:cubicBezTo>
                    <a:pt x="2169588" y="4853565"/>
                    <a:pt x="2010838" y="4248198"/>
                    <a:pt x="1727205" y="4127548"/>
                  </a:cubicBezTo>
                  <a:cubicBezTo>
                    <a:pt x="1443572" y="4006898"/>
                    <a:pt x="865722" y="4294765"/>
                    <a:pt x="698505" y="4127548"/>
                  </a:cubicBezTo>
                  <a:cubicBezTo>
                    <a:pt x="531288" y="3960331"/>
                    <a:pt x="840322" y="3407881"/>
                    <a:pt x="723905" y="3124248"/>
                  </a:cubicBezTo>
                  <a:cubicBezTo>
                    <a:pt x="607488" y="2840615"/>
                    <a:pt x="-2112" y="2658581"/>
                    <a:pt x="5" y="2425748"/>
                  </a:cubicBezTo>
                  <a:cubicBezTo>
                    <a:pt x="2122" y="2192915"/>
                    <a:pt x="620188" y="2008765"/>
                    <a:pt x="736605" y="1727248"/>
                  </a:cubicBezTo>
                  <a:cubicBezTo>
                    <a:pt x="853022" y="1445731"/>
                    <a:pt x="520705" y="865765"/>
                    <a:pt x="685805" y="698548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2" name="任意多边形 71"/>
            <p:cNvSpPr/>
            <p:nvPr/>
          </p:nvSpPr>
          <p:spPr>
            <a:xfrm>
              <a:off x="-258838" y="1353050"/>
              <a:ext cx="4826026" cy="4851453"/>
            </a:xfrm>
            <a:custGeom>
              <a:gdLst>
                <a:gd name="connsiteX0" fmla="*/ 685805 w 4826026"/>
                <a:gd name="connsiteY0" fmla="*/ 698548 h 4851453"/>
                <a:gd name="connsiteX1" fmla="*/ 1727205 w 4826026"/>
                <a:gd name="connsiteY1" fmla="*/ 723948 h 4851453"/>
                <a:gd name="connsiteX2" fmla="*/ 2413005 w 4826026"/>
                <a:gd name="connsiteY2" fmla="*/ 48 h 4851453"/>
                <a:gd name="connsiteX3" fmla="*/ 3111505 w 4826026"/>
                <a:gd name="connsiteY3" fmla="*/ 762048 h 4851453"/>
                <a:gd name="connsiteX4" fmla="*/ 4127505 w 4826026"/>
                <a:gd name="connsiteY4" fmla="*/ 723948 h 4851453"/>
                <a:gd name="connsiteX5" fmla="*/ 4089405 w 4826026"/>
                <a:gd name="connsiteY5" fmla="*/ 1689148 h 4851453"/>
                <a:gd name="connsiteX6" fmla="*/ 4826005 w 4826026"/>
                <a:gd name="connsiteY6" fmla="*/ 2438448 h 4851453"/>
                <a:gd name="connsiteX7" fmla="*/ 4064005 w 4826026"/>
                <a:gd name="connsiteY7" fmla="*/ 3124248 h 4851453"/>
                <a:gd name="connsiteX8" fmla="*/ 4127505 w 4826026"/>
                <a:gd name="connsiteY8" fmla="*/ 4152948 h 4851453"/>
                <a:gd name="connsiteX9" fmla="*/ 3111505 w 4826026"/>
                <a:gd name="connsiteY9" fmla="*/ 4114848 h 4851453"/>
                <a:gd name="connsiteX10" fmla="*/ 2400305 w 4826026"/>
                <a:gd name="connsiteY10" fmla="*/ 4851448 h 4851453"/>
                <a:gd name="connsiteX11" fmla="*/ 1727205 w 4826026"/>
                <a:gd name="connsiteY11" fmla="*/ 4127548 h 4851453"/>
                <a:gd name="connsiteX12" fmla="*/ 698505 w 4826026"/>
                <a:gd name="connsiteY12" fmla="*/ 4127548 h 4851453"/>
                <a:gd name="connsiteX13" fmla="*/ 723905 w 4826026"/>
                <a:gd name="connsiteY13" fmla="*/ 3124248 h 4851453"/>
                <a:gd name="connsiteX14" fmla="*/ 5 w 4826026"/>
                <a:gd name="connsiteY14" fmla="*/ 2425748 h 4851453"/>
                <a:gd name="connsiteX15" fmla="*/ 736605 w 4826026"/>
                <a:gd name="connsiteY15" fmla="*/ 1727248 h 4851453"/>
                <a:gd name="connsiteX16" fmla="*/ 685805 w 4826026"/>
                <a:gd name="connsiteY16" fmla="*/ 698548 h 485145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826026" h="4851453">
                  <a:moveTo>
                    <a:pt x="685805" y="698548"/>
                  </a:moveTo>
                  <a:cubicBezTo>
                    <a:pt x="850905" y="531331"/>
                    <a:pt x="1439338" y="840365"/>
                    <a:pt x="1727205" y="723948"/>
                  </a:cubicBezTo>
                  <a:cubicBezTo>
                    <a:pt x="2017072" y="607531"/>
                    <a:pt x="2182288" y="-6302"/>
                    <a:pt x="2413005" y="48"/>
                  </a:cubicBezTo>
                  <a:cubicBezTo>
                    <a:pt x="2643722" y="6398"/>
                    <a:pt x="2825755" y="641398"/>
                    <a:pt x="3111505" y="762048"/>
                  </a:cubicBezTo>
                  <a:cubicBezTo>
                    <a:pt x="3397255" y="882698"/>
                    <a:pt x="3964522" y="569431"/>
                    <a:pt x="4127505" y="723948"/>
                  </a:cubicBezTo>
                  <a:cubicBezTo>
                    <a:pt x="4290488" y="878465"/>
                    <a:pt x="3972988" y="1403398"/>
                    <a:pt x="4089405" y="1689148"/>
                  </a:cubicBezTo>
                  <a:cubicBezTo>
                    <a:pt x="4205822" y="1974898"/>
                    <a:pt x="4830238" y="2199265"/>
                    <a:pt x="4826005" y="2438448"/>
                  </a:cubicBezTo>
                  <a:cubicBezTo>
                    <a:pt x="4821772" y="2677631"/>
                    <a:pt x="4180422" y="2838498"/>
                    <a:pt x="4064005" y="3124248"/>
                  </a:cubicBezTo>
                  <a:cubicBezTo>
                    <a:pt x="3947588" y="3409998"/>
                    <a:pt x="4286255" y="3987848"/>
                    <a:pt x="4127505" y="4152948"/>
                  </a:cubicBezTo>
                  <a:cubicBezTo>
                    <a:pt x="3968755" y="4318048"/>
                    <a:pt x="3399372" y="3998431"/>
                    <a:pt x="3111505" y="4114848"/>
                  </a:cubicBezTo>
                  <a:cubicBezTo>
                    <a:pt x="2823638" y="4231265"/>
                    <a:pt x="2631022" y="4849331"/>
                    <a:pt x="2400305" y="4851448"/>
                  </a:cubicBezTo>
                  <a:cubicBezTo>
                    <a:pt x="2169588" y="4853565"/>
                    <a:pt x="2010838" y="4248198"/>
                    <a:pt x="1727205" y="4127548"/>
                  </a:cubicBezTo>
                  <a:cubicBezTo>
                    <a:pt x="1443572" y="4006898"/>
                    <a:pt x="865722" y="4294765"/>
                    <a:pt x="698505" y="4127548"/>
                  </a:cubicBezTo>
                  <a:cubicBezTo>
                    <a:pt x="531288" y="3960331"/>
                    <a:pt x="840322" y="3407881"/>
                    <a:pt x="723905" y="3124248"/>
                  </a:cubicBezTo>
                  <a:cubicBezTo>
                    <a:pt x="607488" y="2840615"/>
                    <a:pt x="-2112" y="2658581"/>
                    <a:pt x="5" y="2425748"/>
                  </a:cubicBezTo>
                  <a:cubicBezTo>
                    <a:pt x="2122" y="2192915"/>
                    <a:pt x="620188" y="2008765"/>
                    <a:pt x="736605" y="1727248"/>
                  </a:cubicBezTo>
                  <a:cubicBezTo>
                    <a:pt x="853022" y="1445731"/>
                    <a:pt x="520705" y="865765"/>
                    <a:pt x="685805" y="698548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3" name="文本框 72"/>
          <p:cNvSpPr txBox="1"/>
          <p:nvPr/>
        </p:nvSpPr>
        <p:spPr>
          <a:xfrm>
            <a:off x="495038" y="421195"/>
            <a:ext cx="6110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>
                <a:solidFill>
                  <a:schemeClr val="bg1"/>
                </a:solidFill>
                <a:latin typeface="Impact" panose="020b0806030902050204" pitchFamily="34" charset="0"/>
                <a:ea typeface="华文彩云" panose="02010800040101010101" pitchFamily="2" charset="-122"/>
              </a:rPr>
              <a:t>02</a:t>
            </a:r>
            <a:endParaRPr lang="zh-CN" altLang="en-US" sz="3200">
              <a:solidFill>
                <a:schemeClr val="bg1"/>
              </a:solidFill>
              <a:latin typeface="Impact" panose="020b0806030902050204" pitchFamily="34" charset="0"/>
              <a:ea typeface="华文彩云" panose="02010800040101010101" pitchFamily="2" charset="-122"/>
            </a:endParaRPr>
          </a:p>
        </p:txBody>
      </p:sp>
      <p:sp>
        <p:nvSpPr>
          <p:cNvPr id="74" name="矩形 3"/>
          <p:cNvSpPr>
            <a:spLocks noChangeArrowheads="1"/>
          </p:cNvSpPr>
          <p:nvPr/>
        </p:nvSpPr>
        <p:spPr bwMode="auto">
          <a:xfrm>
            <a:off x="1314792" y="295312"/>
            <a:ext cx="2444882" cy="543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935" b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点击添加标题</a:t>
            </a:r>
            <a:endParaRPr lang="zh-CN" altLang="en-US" sz="2935" b="1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0" p14:dur="2000"/>
    </mc:Choice>
    <mc:Fallback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Rot by="64800000">
                                      <p:cBhvr>
                                        <p:cTn id="30" dur="6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6" presetClass="emph" presetSubtype="0" repeatCount="indefinite" autoRev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80" dur="300" fill="hold"/>
                                        <p:tgtEl>
                                          <p:spTgt spid="65"/>
                                        </p:tgtEl>
                                      </p:cBhvr>
                                      <p:by x="100000" y="20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6" presetClass="emph" presetSubtype="0" repeatCount="indefinite" autoRev="1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82" dur="250" fill="hold"/>
                                        <p:tgtEl>
                                          <p:spTgt spid="62"/>
                                        </p:tgtEl>
                                      </p:cBhvr>
                                      <p:by x="100000" y="10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6" presetClass="emph" presetSubtype="0" repeatCount="indefinite" autoRev="1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Scale>
                                      <p:cBhvr>
                                        <p:cTn id="84" dur="350" fill="hold"/>
                                        <p:tgtEl>
                                          <p:spTgt spid="59"/>
                                        </p:tgtEl>
                                      </p:cBhvr>
                                      <p:by x="10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6" presetClass="emph" presetSubtype="0" repeatCount="indefinite" autoRev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86" dur="250" fill="hold"/>
                                        <p:tgtEl>
                                          <p:spTgt spid="56"/>
                                        </p:tgtEl>
                                      </p:cBhvr>
                                      <p:by x="100000" y="1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6" presetClass="emph" presetSubtype="0" repeatCount="indefinite" autoRev="1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88" dur="300" fill="hold"/>
                                        <p:tgtEl>
                                          <p:spTgt spid="53"/>
                                        </p:tgtEl>
                                      </p:cBhvr>
                                      <p:by x="100000" y="56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6" presetClass="emph" presetSubtype="0" repeatCount="indefinite" autoRev="1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90" dur="300" fill="hold"/>
                                        <p:tgtEl>
                                          <p:spTgt spid="50"/>
                                        </p:tgtEl>
                                      </p:cBhvr>
                                      <p:by x="100000" y="187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6" presetClass="emph" presetSubtype="0" repeatCount="indefinite" autoRev="1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92" dur="250" fill="hold"/>
                                        <p:tgtEl>
                                          <p:spTgt spid="47"/>
                                        </p:tgtEl>
                                      </p:cBhvr>
                                      <p:by x="100000" y="37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6" presetClass="emph" presetSubtype="0" repeatCount="indefinite" autoRev="1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Scale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</p:cBhvr>
                                      <p:by x="100000" y="26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/>
      <p:bldP spid="39" grpId="0"/>
      <p:bldP spid="40" grpId="0"/>
      <p:bldP spid="41" grpId="0"/>
      <p:bldP spid="42" grpId="0"/>
      <p:bldP spid="43" grpId="0"/>
      <p:bldP spid="68" grpId="0"/>
      <p:bldP spid="73" grpId="0"/>
      <p:bldP spid="7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Freeform 5"/>
          <p:cNvSpPr/>
          <p:nvPr/>
        </p:nvSpPr>
        <p:spPr bwMode="auto">
          <a:xfrm>
            <a:off x="2293817" y="4192325"/>
            <a:ext cx="1744731" cy="1259147"/>
          </a:xfrm>
          <a:custGeom>
            <a:gdLst>
              <a:gd name="T0" fmla="*/ 0 w 803"/>
              <a:gd name="T1" fmla="*/ 892 h 892"/>
              <a:gd name="T2" fmla="*/ 803 w 803"/>
              <a:gd name="T3" fmla="*/ 888 h 892"/>
              <a:gd name="T4" fmla="*/ 397 w 803"/>
              <a:gd name="T5" fmla="*/ 0 h 892"/>
              <a:gd name="T6" fmla="*/ 0 w 803"/>
              <a:gd name="T7" fmla="*/ 892 h 892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03" h="892">
                <a:moveTo>
                  <a:pt x="0" y="892"/>
                </a:moveTo>
                <a:cubicBezTo>
                  <a:pt x="803" y="888"/>
                  <a:pt x="803" y="888"/>
                  <a:pt x="803" y="888"/>
                </a:cubicBezTo>
                <a:cubicBezTo>
                  <a:pt x="616" y="756"/>
                  <a:pt x="631" y="17"/>
                  <a:pt x="397" y="0"/>
                </a:cubicBezTo>
                <a:cubicBezTo>
                  <a:pt x="140" y="28"/>
                  <a:pt x="202" y="734"/>
                  <a:pt x="0" y="892"/>
                </a:cubicBezTo>
                <a:close/>
              </a:path>
            </a:pathLst>
          </a:cu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" name="Freeform 5"/>
          <p:cNvSpPr/>
          <p:nvPr/>
        </p:nvSpPr>
        <p:spPr bwMode="auto">
          <a:xfrm>
            <a:off x="3758726" y="2933177"/>
            <a:ext cx="1744731" cy="2518296"/>
          </a:xfrm>
          <a:custGeom>
            <a:gdLst>
              <a:gd name="T0" fmla="*/ 0 w 803"/>
              <a:gd name="T1" fmla="*/ 892 h 892"/>
              <a:gd name="T2" fmla="*/ 803 w 803"/>
              <a:gd name="T3" fmla="*/ 888 h 892"/>
              <a:gd name="T4" fmla="*/ 397 w 803"/>
              <a:gd name="T5" fmla="*/ 0 h 892"/>
              <a:gd name="T6" fmla="*/ 0 w 803"/>
              <a:gd name="T7" fmla="*/ 892 h 892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03" h="892">
                <a:moveTo>
                  <a:pt x="0" y="892"/>
                </a:moveTo>
                <a:cubicBezTo>
                  <a:pt x="803" y="888"/>
                  <a:pt x="803" y="888"/>
                  <a:pt x="803" y="888"/>
                </a:cubicBezTo>
                <a:cubicBezTo>
                  <a:pt x="616" y="756"/>
                  <a:pt x="631" y="17"/>
                  <a:pt x="397" y="0"/>
                </a:cubicBezTo>
                <a:cubicBezTo>
                  <a:pt x="140" y="28"/>
                  <a:pt x="202" y="734"/>
                  <a:pt x="0" y="892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" name="Freeform 5"/>
          <p:cNvSpPr/>
          <p:nvPr/>
        </p:nvSpPr>
        <p:spPr bwMode="auto">
          <a:xfrm>
            <a:off x="5223635" y="3562748"/>
            <a:ext cx="1744731" cy="1888724"/>
          </a:xfrm>
          <a:custGeom>
            <a:gdLst>
              <a:gd name="T0" fmla="*/ 0 w 803"/>
              <a:gd name="T1" fmla="*/ 892 h 892"/>
              <a:gd name="T2" fmla="*/ 803 w 803"/>
              <a:gd name="T3" fmla="*/ 888 h 892"/>
              <a:gd name="T4" fmla="*/ 397 w 803"/>
              <a:gd name="T5" fmla="*/ 0 h 892"/>
              <a:gd name="T6" fmla="*/ 0 w 803"/>
              <a:gd name="T7" fmla="*/ 892 h 892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03" h="892">
                <a:moveTo>
                  <a:pt x="0" y="892"/>
                </a:moveTo>
                <a:cubicBezTo>
                  <a:pt x="803" y="888"/>
                  <a:pt x="803" y="888"/>
                  <a:pt x="803" y="888"/>
                </a:cubicBezTo>
                <a:cubicBezTo>
                  <a:pt x="616" y="756"/>
                  <a:pt x="631" y="17"/>
                  <a:pt x="397" y="0"/>
                </a:cubicBezTo>
                <a:cubicBezTo>
                  <a:pt x="140" y="28"/>
                  <a:pt x="202" y="734"/>
                  <a:pt x="0" y="892"/>
                </a:cubicBezTo>
                <a:close/>
              </a:path>
            </a:pathLst>
          </a:cu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 bwMode="auto">
          <a:xfrm>
            <a:off x="6688544" y="3059092"/>
            <a:ext cx="1744731" cy="2392382"/>
          </a:xfrm>
          <a:custGeom>
            <a:gdLst>
              <a:gd name="T0" fmla="*/ 0 w 803"/>
              <a:gd name="T1" fmla="*/ 892 h 892"/>
              <a:gd name="T2" fmla="*/ 803 w 803"/>
              <a:gd name="T3" fmla="*/ 888 h 892"/>
              <a:gd name="T4" fmla="*/ 397 w 803"/>
              <a:gd name="T5" fmla="*/ 0 h 892"/>
              <a:gd name="T6" fmla="*/ 0 w 803"/>
              <a:gd name="T7" fmla="*/ 892 h 892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03" h="892">
                <a:moveTo>
                  <a:pt x="0" y="892"/>
                </a:moveTo>
                <a:cubicBezTo>
                  <a:pt x="803" y="888"/>
                  <a:pt x="803" y="888"/>
                  <a:pt x="803" y="888"/>
                </a:cubicBezTo>
                <a:cubicBezTo>
                  <a:pt x="616" y="756"/>
                  <a:pt x="631" y="17"/>
                  <a:pt x="397" y="0"/>
                </a:cubicBezTo>
                <a:cubicBezTo>
                  <a:pt x="140" y="28"/>
                  <a:pt x="202" y="734"/>
                  <a:pt x="0" y="892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6" name="Freeform 5"/>
          <p:cNvSpPr/>
          <p:nvPr/>
        </p:nvSpPr>
        <p:spPr bwMode="auto">
          <a:xfrm>
            <a:off x="8153452" y="3683418"/>
            <a:ext cx="1744731" cy="1768053"/>
          </a:xfrm>
          <a:custGeom>
            <a:gdLst>
              <a:gd name="T0" fmla="*/ 0 w 803"/>
              <a:gd name="T1" fmla="*/ 892 h 892"/>
              <a:gd name="T2" fmla="*/ 803 w 803"/>
              <a:gd name="T3" fmla="*/ 888 h 892"/>
              <a:gd name="T4" fmla="*/ 397 w 803"/>
              <a:gd name="T5" fmla="*/ 0 h 892"/>
              <a:gd name="T6" fmla="*/ 0 w 803"/>
              <a:gd name="T7" fmla="*/ 892 h 892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03" h="892">
                <a:moveTo>
                  <a:pt x="0" y="892"/>
                </a:moveTo>
                <a:cubicBezTo>
                  <a:pt x="803" y="888"/>
                  <a:pt x="803" y="888"/>
                  <a:pt x="803" y="888"/>
                </a:cubicBezTo>
                <a:cubicBezTo>
                  <a:pt x="616" y="756"/>
                  <a:pt x="631" y="17"/>
                  <a:pt x="397" y="0"/>
                </a:cubicBezTo>
                <a:cubicBezTo>
                  <a:pt x="140" y="28"/>
                  <a:pt x="202" y="734"/>
                  <a:pt x="0" y="892"/>
                </a:cubicBezTo>
                <a:close/>
              </a:path>
            </a:pathLst>
          </a:cu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357298" y="4707991"/>
            <a:ext cx="547586" cy="35394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45720" tIns="22860" rIns="45720" bIns="22860" anchor="ctr">
            <a:spAutoFit/>
          </a:bodyPr>
          <a:lstStyle>
            <a:defPPr>
              <a:defRPr lang="zh-CN"/>
            </a:defPPr>
            <a:lvl1pPr algn="ctr" defTabSz="1088390">
              <a:defRPr sz="2000" spc="-150">
                <a:solidFill>
                  <a:schemeClr val="bg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1pPr>
          </a:lstStyle>
          <a:p>
            <a:r>
              <a:rPr lang="en-CA"/>
              <a:t>85%</a:t>
            </a:r>
            <a:endParaRPr lang="en-CA"/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5822207" y="4707991"/>
            <a:ext cx="547586" cy="35394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45720" tIns="22860" rIns="45720" bIns="22860" anchor="ctr">
            <a:spAutoFit/>
          </a:bodyPr>
          <a:lstStyle>
            <a:defPPr>
              <a:defRPr lang="zh-CN"/>
            </a:defPPr>
            <a:lvl1pPr algn="ctr" defTabSz="1088390">
              <a:defRPr sz="2000" spc="-150">
                <a:solidFill>
                  <a:schemeClr val="bg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1pPr>
          </a:lstStyle>
          <a:p>
            <a:r>
              <a:rPr lang="en-CA"/>
              <a:t>70%</a:t>
            </a:r>
            <a:endParaRPr lang="en-CA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7287116" y="4707991"/>
            <a:ext cx="547586" cy="35394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45720" tIns="22860" rIns="45720" bIns="22860" anchor="ctr">
            <a:spAutoFit/>
          </a:bodyPr>
          <a:lstStyle>
            <a:defPPr>
              <a:defRPr lang="zh-CN"/>
            </a:defPPr>
            <a:lvl1pPr algn="ctr" defTabSz="1088390">
              <a:defRPr sz="2000" spc="-150">
                <a:solidFill>
                  <a:schemeClr val="bg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1pPr>
          </a:lstStyle>
          <a:p>
            <a:r>
              <a:rPr lang="en-CA"/>
              <a:t>78%</a:t>
            </a:r>
            <a:endParaRPr lang="en-CA"/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8752024" y="4707991"/>
            <a:ext cx="547586" cy="35394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45720" tIns="22860" rIns="45720" bIns="22860" anchor="ctr">
            <a:spAutoFit/>
          </a:bodyPr>
          <a:lstStyle>
            <a:defPPr>
              <a:defRPr lang="zh-CN"/>
            </a:defPPr>
            <a:lvl1pPr algn="ctr" defTabSz="1088390">
              <a:defRPr sz="2000" spc="-150">
                <a:solidFill>
                  <a:schemeClr val="bg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1pPr>
          </a:lstStyle>
          <a:p>
            <a:r>
              <a:rPr lang="en-CA"/>
              <a:t>60%</a:t>
            </a:r>
            <a:endParaRPr lang="en-CA"/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2892389" y="4707991"/>
            <a:ext cx="547586" cy="35394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45720" tIns="22860" rIns="45720" bIns="22860" anchor="ctr">
            <a:spAutoFit/>
          </a:bodyPr>
          <a:lstStyle/>
          <a:p>
            <a:pPr algn="ctr" defTabSz="1088390"/>
            <a:r>
              <a:rPr lang="en-CA" sz="2000" spc="-150">
                <a:solidFill>
                  <a:schemeClr val="bg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45%</a:t>
            </a:r>
            <a:endParaRPr lang="en-CA" sz="2000" spc="-150">
              <a:solidFill>
                <a:schemeClr val="bg1"/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308713" y="740711"/>
            <a:ext cx="29345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>
                <a:solidFill>
                  <a:schemeClr val="bg1"/>
                </a:solidFill>
              </a:rPr>
              <a:t>Click here to add your title</a:t>
            </a:r>
            <a:endParaRPr lang="zh-CN" altLang="en-US" sz="2000">
              <a:solidFill>
                <a:schemeClr val="bg1"/>
              </a:solidFill>
            </a:endParaRPr>
          </a:p>
        </p:txBody>
      </p:sp>
      <p:grpSp>
        <p:nvGrpSpPr>
          <p:cNvPr id="13" name="组合 12"/>
          <p:cNvGrpSpPr>
            <a:grpSpLocks noChangeAspect="1"/>
          </p:cNvGrpSpPr>
          <p:nvPr/>
        </p:nvGrpSpPr>
        <p:grpSpPr>
          <a:xfrm>
            <a:off x="382634" y="294530"/>
            <a:ext cx="819754" cy="824853"/>
            <a:chOff x="-258838" y="1348444"/>
            <a:chExt cx="4826026" cy="4856059"/>
          </a:xfrm>
        </p:grpSpPr>
        <p:sp>
          <p:nvSpPr>
            <p:cNvPr id="14" name="任意多边形 13"/>
            <p:cNvSpPr/>
            <p:nvPr/>
          </p:nvSpPr>
          <p:spPr>
            <a:xfrm rot="900000">
              <a:off x="-258838" y="1348444"/>
              <a:ext cx="4826026" cy="4851453"/>
            </a:xfrm>
            <a:custGeom>
              <a:gdLst>
                <a:gd name="connsiteX0" fmla="*/ 685805 w 4826026"/>
                <a:gd name="connsiteY0" fmla="*/ 698548 h 4851453"/>
                <a:gd name="connsiteX1" fmla="*/ 1727205 w 4826026"/>
                <a:gd name="connsiteY1" fmla="*/ 723948 h 4851453"/>
                <a:gd name="connsiteX2" fmla="*/ 2413005 w 4826026"/>
                <a:gd name="connsiteY2" fmla="*/ 48 h 4851453"/>
                <a:gd name="connsiteX3" fmla="*/ 3111505 w 4826026"/>
                <a:gd name="connsiteY3" fmla="*/ 762048 h 4851453"/>
                <a:gd name="connsiteX4" fmla="*/ 4127505 w 4826026"/>
                <a:gd name="connsiteY4" fmla="*/ 723948 h 4851453"/>
                <a:gd name="connsiteX5" fmla="*/ 4089405 w 4826026"/>
                <a:gd name="connsiteY5" fmla="*/ 1689148 h 4851453"/>
                <a:gd name="connsiteX6" fmla="*/ 4826005 w 4826026"/>
                <a:gd name="connsiteY6" fmla="*/ 2438448 h 4851453"/>
                <a:gd name="connsiteX7" fmla="*/ 4064005 w 4826026"/>
                <a:gd name="connsiteY7" fmla="*/ 3124248 h 4851453"/>
                <a:gd name="connsiteX8" fmla="*/ 4127505 w 4826026"/>
                <a:gd name="connsiteY8" fmla="*/ 4152948 h 4851453"/>
                <a:gd name="connsiteX9" fmla="*/ 3111505 w 4826026"/>
                <a:gd name="connsiteY9" fmla="*/ 4114848 h 4851453"/>
                <a:gd name="connsiteX10" fmla="*/ 2400305 w 4826026"/>
                <a:gd name="connsiteY10" fmla="*/ 4851448 h 4851453"/>
                <a:gd name="connsiteX11" fmla="*/ 1727205 w 4826026"/>
                <a:gd name="connsiteY11" fmla="*/ 4127548 h 4851453"/>
                <a:gd name="connsiteX12" fmla="*/ 698505 w 4826026"/>
                <a:gd name="connsiteY12" fmla="*/ 4127548 h 4851453"/>
                <a:gd name="connsiteX13" fmla="*/ 723905 w 4826026"/>
                <a:gd name="connsiteY13" fmla="*/ 3124248 h 4851453"/>
                <a:gd name="connsiteX14" fmla="*/ 5 w 4826026"/>
                <a:gd name="connsiteY14" fmla="*/ 2425748 h 4851453"/>
                <a:gd name="connsiteX15" fmla="*/ 736605 w 4826026"/>
                <a:gd name="connsiteY15" fmla="*/ 1727248 h 4851453"/>
                <a:gd name="connsiteX16" fmla="*/ 685805 w 4826026"/>
                <a:gd name="connsiteY16" fmla="*/ 698548 h 485145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826026" h="4851453">
                  <a:moveTo>
                    <a:pt x="685805" y="698548"/>
                  </a:moveTo>
                  <a:cubicBezTo>
                    <a:pt x="850905" y="531331"/>
                    <a:pt x="1439338" y="840365"/>
                    <a:pt x="1727205" y="723948"/>
                  </a:cubicBezTo>
                  <a:cubicBezTo>
                    <a:pt x="2017072" y="607531"/>
                    <a:pt x="2182288" y="-6302"/>
                    <a:pt x="2413005" y="48"/>
                  </a:cubicBezTo>
                  <a:cubicBezTo>
                    <a:pt x="2643722" y="6398"/>
                    <a:pt x="2825755" y="641398"/>
                    <a:pt x="3111505" y="762048"/>
                  </a:cubicBezTo>
                  <a:cubicBezTo>
                    <a:pt x="3397255" y="882698"/>
                    <a:pt x="3964522" y="569431"/>
                    <a:pt x="4127505" y="723948"/>
                  </a:cubicBezTo>
                  <a:cubicBezTo>
                    <a:pt x="4290488" y="878465"/>
                    <a:pt x="3972988" y="1403398"/>
                    <a:pt x="4089405" y="1689148"/>
                  </a:cubicBezTo>
                  <a:cubicBezTo>
                    <a:pt x="4205822" y="1974898"/>
                    <a:pt x="4830238" y="2199265"/>
                    <a:pt x="4826005" y="2438448"/>
                  </a:cubicBezTo>
                  <a:cubicBezTo>
                    <a:pt x="4821772" y="2677631"/>
                    <a:pt x="4180422" y="2838498"/>
                    <a:pt x="4064005" y="3124248"/>
                  </a:cubicBezTo>
                  <a:cubicBezTo>
                    <a:pt x="3947588" y="3409998"/>
                    <a:pt x="4286255" y="3987848"/>
                    <a:pt x="4127505" y="4152948"/>
                  </a:cubicBezTo>
                  <a:cubicBezTo>
                    <a:pt x="3968755" y="4318048"/>
                    <a:pt x="3399372" y="3998431"/>
                    <a:pt x="3111505" y="4114848"/>
                  </a:cubicBezTo>
                  <a:cubicBezTo>
                    <a:pt x="2823638" y="4231265"/>
                    <a:pt x="2631022" y="4849331"/>
                    <a:pt x="2400305" y="4851448"/>
                  </a:cubicBezTo>
                  <a:cubicBezTo>
                    <a:pt x="2169588" y="4853565"/>
                    <a:pt x="2010838" y="4248198"/>
                    <a:pt x="1727205" y="4127548"/>
                  </a:cubicBezTo>
                  <a:cubicBezTo>
                    <a:pt x="1443572" y="4006898"/>
                    <a:pt x="865722" y="4294765"/>
                    <a:pt x="698505" y="4127548"/>
                  </a:cubicBezTo>
                  <a:cubicBezTo>
                    <a:pt x="531288" y="3960331"/>
                    <a:pt x="840322" y="3407881"/>
                    <a:pt x="723905" y="3124248"/>
                  </a:cubicBezTo>
                  <a:cubicBezTo>
                    <a:pt x="607488" y="2840615"/>
                    <a:pt x="-2112" y="2658581"/>
                    <a:pt x="5" y="2425748"/>
                  </a:cubicBezTo>
                  <a:cubicBezTo>
                    <a:pt x="2122" y="2192915"/>
                    <a:pt x="620188" y="2008765"/>
                    <a:pt x="736605" y="1727248"/>
                  </a:cubicBezTo>
                  <a:cubicBezTo>
                    <a:pt x="853022" y="1445731"/>
                    <a:pt x="520705" y="865765"/>
                    <a:pt x="685805" y="698548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任意多边形 14"/>
            <p:cNvSpPr/>
            <p:nvPr/>
          </p:nvSpPr>
          <p:spPr>
            <a:xfrm rot="1800000">
              <a:off x="-258838" y="1353050"/>
              <a:ext cx="4826026" cy="4851453"/>
            </a:xfrm>
            <a:custGeom>
              <a:gdLst>
                <a:gd name="connsiteX0" fmla="*/ 685805 w 4826026"/>
                <a:gd name="connsiteY0" fmla="*/ 698548 h 4851453"/>
                <a:gd name="connsiteX1" fmla="*/ 1727205 w 4826026"/>
                <a:gd name="connsiteY1" fmla="*/ 723948 h 4851453"/>
                <a:gd name="connsiteX2" fmla="*/ 2413005 w 4826026"/>
                <a:gd name="connsiteY2" fmla="*/ 48 h 4851453"/>
                <a:gd name="connsiteX3" fmla="*/ 3111505 w 4826026"/>
                <a:gd name="connsiteY3" fmla="*/ 762048 h 4851453"/>
                <a:gd name="connsiteX4" fmla="*/ 4127505 w 4826026"/>
                <a:gd name="connsiteY4" fmla="*/ 723948 h 4851453"/>
                <a:gd name="connsiteX5" fmla="*/ 4089405 w 4826026"/>
                <a:gd name="connsiteY5" fmla="*/ 1689148 h 4851453"/>
                <a:gd name="connsiteX6" fmla="*/ 4826005 w 4826026"/>
                <a:gd name="connsiteY6" fmla="*/ 2438448 h 4851453"/>
                <a:gd name="connsiteX7" fmla="*/ 4064005 w 4826026"/>
                <a:gd name="connsiteY7" fmla="*/ 3124248 h 4851453"/>
                <a:gd name="connsiteX8" fmla="*/ 4127505 w 4826026"/>
                <a:gd name="connsiteY8" fmla="*/ 4152948 h 4851453"/>
                <a:gd name="connsiteX9" fmla="*/ 3111505 w 4826026"/>
                <a:gd name="connsiteY9" fmla="*/ 4114848 h 4851453"/>
                <a:gd name="connsiteX10" fmla="*/ 2400305 w 4826026"/>
                <a:gd name="connsiteY10" fmla="*/ 4851448 h 4851453"/>
                <a:gd name="connsiteX11" fmla="*/ 1727205 w 4826026"/>
                <a:gd name="connsiteY11" fmla="*/ 4127548 h 4851453"/>
                <a:gd name="connsiteX12" fmla="*/ 698505 w 4826026"/>
                <a:gd name="connsiteY12" fmla="*/ 4127548 h 4851453"/>
                <a:gd name="connsiteX13" fmla="*/ 723905 w 4826026"/>
                <a:gd name="connsiteY13" fmla="*/ 3124248 h 4851453"/>
                <a:gd name="connsiteX14" fmla="*/ 5 w 4826026"/>
                <a:gd name="connsiteY14" fmla="*/ 2425748 h 4851453"/>
                <a:gd name="connsiteX15" fmla="*/ 736605 w 4826026"/>
                <a:gd name="connsiteY15" fmla="*/ 1727248 h 4851453"/>
                <a:gd name="connsiteX16" fmla="*/ 685805 w 4826026"/>
                <a:gd name="connsiteY16" fmla="*/ 698548 h 485145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826026" h="4851453">
                  <a:moveTo>
                    <a:pt x="685805" y="698548"/>
                  </a:moveTo>
                  <a:cubicBezTo>
                    <a:pt x="850905" y="531331"/>
                    <a:pt x="1439338" y="840365"/>
                    <a:pt x="1727205" y="723948"/>
                  </a:cubicBezTo>
                  <a:cubicBezTo>
                    <a:pt x="2017072" y="607531"/>
                    <a:pt x="2182288" y="-6302"/>
                    <a:pt x="2413005" y="48"/>
                  </a:cubicBezTo>
                  <a:cubicBezTo>
                    <a:pt x="2643722" y="6398"/>
                    <a:pt x="2825755" y="641398"/>
                    <a:pt x="3111505" y="762048"/>
                  </a:cubicBezTo>
                  <a:cubicBezTo>
                    <a:pt x="3397255" y="882698"/>
                    <a:pt x="3964522" y="569431"/>
                    <a:pt x="4127505" y="723948"/>
                  </a:cubicBezTo>
                  <a:cubicBezTo>
                    <a:pt x="4290488" y="878465"/>
                    <a:pt x="3972988" y="1403398"/>
                    <a:pt x="4089405" y="1689148"/>
                  </a:cubicBezTo>
                  <a:cubicBezTo>
                    <a:pt x="4205822" y="1974898"/>
                    <a:pt x="4830238" y="2199265"/>
                    <a:pt x="4826005" y="2438448"/>
                  </a:cubicBezTo>
                  <a:cubicBezTo>
                    <a:pt x="4821772" y="2677631"/>
                    <a:pt x="4180422" y="2838498"/>
                    <a:pt x="4064005" y="3124248"/>
                  </a:cubicBezTo>
                  <a:cubicBezTo>
                    <a:pt x="3947588" y="3409998"/>
                    <a:pt x="4286255" y="3987848"/>
                    <a:pt x="4127505" y="4152948"/>
                  </a:cubicBezTo>
                  <a:cubicBezTo>
                    <a:pt x="3968755" y="4318048"/>
                    <a:pt x="3399372" y="3998431"/>
                    <a:pt x="3111505" y="4114848"/>
                  </a:cubicBezTo>
                  <a:cubicBezTo>
                    <a:pt x="2823638" y="4231265"/>
                    <a:pt x="2631022" y="4849331"/>
                    <a:pt x="2400305" y="4851448"/>
                  </a:cubicBezTo>
                  <a:cubicBezTo>
                    <a:pt x="2169588" y="4853565"/>
                    <a:pt x="2010838" y="4248198"/>
                    <a:pt x="1727205" y="4127548"/>
                  </a:cubicBezTo>
                  <a:cubicBezTo>
                    <a:pt x="1443572" y="4006898"/>
                    <a:pt x="865722" y="4294765"/>
                    <a:pt x="698505" y="4127548"/>
                  </a:cubicBezTo>
                  <a:cubicBezTo>
                    <a:pt x="531288" y="3960331"/>
                    <a:pt x="840322" y="3407881"/>
                    <a:pt x="723905" y="3124248"/>
                  </a:cubicBezTo>
                  <a:cubicBezTo>
                    <a:pt x="607488" y="2840615"/>
                    <a:pt x="-2112" y="2658581"/>
                    <a:pt x="5" y="2425748"/>
                  </a:cubicBezTo>
                  <a:cubicBezTo>
                    <a:pt x="2122" y="2192915"/>
                    <a:pt x="620188" y="2008765"/>
                    <a:pt x="736605" y="1727248"/>
                  </a:cubicBezTo>
                  <a:cubicBezTo>
                    <a:pt x="853022" y="1445731"/>
                    <a:pt x="520705" y="865765"/>
                    <a:pt x="685805" y="698548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任意多边形 15"/>
            <p:cNvSpPr/>
            <p:nvPr/>
          </p:nvSpPr>
          <p:spPr>
            <a:xfrm>
              <a:off x="-258838" y="1353050"/>
              <a:ext cx="4826026" cy="4851453"/>
            </a:xfrm>
            <a:custGeom>
              <a:gdLst>
                <a:gd name="connsiteX0" fmla="*/ 685805 w 4826026"/>
                <a:gd name="connsiteY0" fmla="*/ 698548 h 4851453"/>
                <a:gd name="connsiteX1" fmla="*/ 1727205 w 4826026"/>
                <a:gd name="connsiteY1" fmla="*/ 723948 h 4851453"/>
                <a:gd name="connsiteX2" fmla="*/ 2413005 w 4826026"/>
                <a:gd name="connsiteY2" fmla="*/ 48 h 4851453"/>
                <a:gd name="connsiteX3" fmla="*/ 3111505 w 4826026"/>
                <a:gd name="connsiteY3" fmla="*/ 762048 h 4851453"/>
                <a:gd name="connsiteX4" fmla="*/ 4127505 w 4826026"/>
                <a:gd name="connsiteY4" fmla="*/ 723948 h 4851453"/>
                <a:gd name="connsiteX5" fmla="*/ 4089405 w 4826026"/>
                <a:gd name="connsiteY5" fmla="*/ 1689148 h 4851453"/>
                <a:gd name="connsiteX6" fmla="*/ 4826005 w 4826026"/>
                <a:gd name="connsiteY6" fmla="*/ 2438448 h 4851453"/>
                <a:gd name="connsiteX7" fmla="*/ 4064005 w 4826026"/>
                <a:gd name="connsiteY7" fmla="*/ 3124248 h 4851453"/>
                <a:gd name="connsiteX8" fmla="*/ 4127505 w 4826026"/>
                <a:gd name="connsiteY8" fmla="*/ 4152948 h 4851453"/>
                <a:gd name="connsiteX9" fmla="*/ 3111505 w 4826026"/>
                <a:gd name="connsiteY9" fmla="*/ 4114848 h 4851453"/>
                <a:gd name="connsiteX10" fmla="*/ 2400305 w 4826026"/>
                <a:gd name="connsiteY10" fmla="*/ 4851448 h 4851453"/>
                <a:gd name="connsiteX11" fmla="*/ 1727205 w 4826026"/>
                <a:gd name="connsiteY11" fmla="*/ 4127548 h 4851453"/>
                <a:gd name="connsiteX12" fmla="*/ 698505 w 4826026"/>
                <a:gd name="connsiteY12" fmla="*/ 4127548 h 4851453"/>
                <a:gd name="connsiteX13" fmla="*/ 723905 w 4826026"/>
                <a:gd name="connsiteY13" fmla="*/ 3124248 h 4851453"/>
                <a:gd name="connsiteX14" fmla="*/ 5 w 4826026"/>
                <a:gd name="connsiteY14" fmla="*/ 2425748 h 4851453"/>
                <a:gd name="connsiteX15" fmla="*/ 736605 w 4826026"/>
                <a:gd name="connsiteY15" fmla="*/ 1727248 h 4851453"/>
                <a:gd name="connsiteX16" fmla="*/ 685805 w 4826026"/>
                <a:gd name="connsiteY16" fmla="*/ 698548 h 485145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826026" h="4851453">
                  <a:moveTo>
                    <a:pt x="685805" y="698548"/>
                  </a:moveTo>
                  <a:cubicBezTo>
                    <a:pt x="850905" y="531331"/>
                    <a:pt x="1439338" y="840365"/>
                    <a:pt x="1727205" y="723948"/>
                  </a:cubicBezTo>
                  <a:cubicBezTo>
                    <a:pt x="2017072" y="607531"/>
                    <a:pt x="2182288" y="-6302"/>
                    <a:pt x="2413005" y="48"/>
                  </a:cubicBezTo>
                  <a:cubicBezTo>
                    <a:pt x="2643722" y="6398"/>
                    <a:pt x="2825755" y="641398"/>
                    <a:pt x="3111505" y="762048"/>
                  </a:cubicBezTo>
                  <a:cubicBezTo>
                    <a:pt x="3397255" y="882698"/>
                    <a:pt x="3964522" y="569431"/>
                    <a:pt x="4127505" y="723948"/>
                  </a:cubicBezTo>
                  <a:cubicBezTo>
                    <a:pt x="4290488" y="878465"/>
                    <a:pt x="3972988" y="1403398"/>
                    <a:pt x="4089405" y="1689148"/>
                  </a:cubicBezTo>
                  <a:cubicBezTo>
                    <a:pt x="4205822" y="1974898"/>
                    <a:pt x="4830238" y="2199265"/>
                    <a:pt x="4826005" y="2438448"/>
                  </a:cubicBezTo>
                  <a:cubicBezTo>
                    <a:pt x="4821772" y="2677631"/>
                    <a:pt x="4180422" y="2838498"/>
                    <a:pt x="4064005" y="3124248"/>
                  </a:cubicBezTo>
                  <a:cubicBezTo>
                    <a:pt x="3947588" y="3409998"/>
                    <a:pt x="4286255" y="3987848"/>
                    <a:pt x="4127505" y="4152948"/>
                  </a:cubicBezTo>
                  <a:cubicBezTo>
                    <a:pt x="3968755" y="4318048"/>
                    <a:pt x="3399372" y="3998431"/>
                    <a:pt x="3111505" y="4114848"/>
                  </a:cubicBezTo>
                  <a:cubicBezTo>
                    <a:pt x="2823638" y="4231265"/>
                    <a:pt x="2631022" y="4849331"/>
                    <a:pt x="2400305" y="4851448"/>
                  </a:cubicBezTo>
                  <a:cubicBezTo>
                    <a:pt x="2169588" y="4853565"/>
                    <a:pt x="2010838" y="4248198"/>
                    <a:pt x="1727205" y="4127548"/>
                  </a:cubicBezTo>
                  <a:cubicBezTo>
                    <a:pt x="1443572" y="4006898"/>
                    <a:pt x="865722" y="4294765"/>
                    <a:pt x="698505" y="4127548"/>
                  </a:cubicBezTo>
                  <a:cubicBezTo>
                    <a:pt x="531288" y="3960331"/>
                    <a:pt x="840322" y="3407881"/>
                    <a:pt x="723905" y="3124248"/>
                  </a:cubicBezTo>
                  <a:cubicBezTo>
                    <a:pt x="607488" y="2840615"/>
                    <a:pt x="-2112" y="2658581"/>
                    <a:pt x="5" y="2425748"/>
                  </a:cubicBezTo>
                  <a:cubicBezTo>
                    <a:pt x="2122" y="2192915"/>
                    <a:pt x="620188" y="2008765"/>
                    <a:pt x="736605" y="1727248"/>
                  </a:cubicBezTo>
                  <a:cubicBezTo>
                    <a:pt x="853022" y="1445731"/>
                    <a:pt x="520705" y="865765"/>
                    <a:pt x="685805" y="698548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495038" y="421195"/>
            <a:ext cx="6110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>
                <a:solidFill>
                  <a:schemeClr val="bg1"/>
                </a:solidFill>
                <a:latin typeface="Impact" panose="020b0806030902050204" pitchFamily="34" charset="0"/>
                <a:ea typeface="华文彩云" panose="02010800040101010101" pitchFamily="2" charset="-122"/>
              </a:rPr>
              <a:t>02</a:t>
            </a:r>
            <a:endParaRPr lang="zh-CN" altLang="en-US" sz="3200">
              <a:solidFill>
                <a:schemeClr val="bg1"/>
              </a:solidFill>
              <a:latin typeface="Impact" panose="020b0806030902050204" pitchFamily="34" charset="0"/>
              <a:ea typeface="华文彩云" panose="02010800040101010101" pitchFamily="2" charset="-122"/>
            </a:endParaRPr>
          </a:p>
        </p:txBody>
      </p:sp>
      <p:sp>
        <p:nvSpPr>
          <p:cNvPr id="18" name="矩形 3"/>
          <p:cNvSpPr>
            <a:spLocks noChangeArrowheads="1"/>
          </p:cNvSpPr>
          <p:nvPr/>
        </p:nvSpPr>
        <p:spPr bwMode="auto">
          <a:xfrm>
            <a:off x="1314792" y="295312"/>
            <a:ext cx="2444882" cy="543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935" b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点击添加标题</a:t>
            </a:r>
            <a:endParaRPr lang="zh-CN" altLang="en-US" sz="2935" b="1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9" name="矩形 47"/>
          <p:cNvSpPr>
            <a:spLocks noChangeArrowheads="1"/>
          </p:cNvSpPr>
          <p:nvPr/>
        </p:nvSpPr>
        <p:spPr bwMode="auto">
          <a:xfrm>
            <a:off x="1272380" y="1631730"/>
            <a:ext cx="9647241" cy="932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8" rIns="91434" bIns="4571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>
                <a:solidFill>
                  <a:schemeClr val="bg1"/>
                </a:solidFill>
                <a:sym typeface="微软雅黑" panose="020b0503020204020204" pitchFamily="34" charset="-122"/>
              </a:rPr>
              <a:t>在此录入上述图表的综合描述说明，在此录入上述图表的综合描述说明。在此录入上述图表的综合描述说明，在此录入上述图表的综合描述说明，在此录入上述图表的综合描述说明，在此录入上述图表的综合描述说明，在此录入上述图表的综合描述说明，在此录入上述图表的综合描述说明。</a:t>
            </a:r>
            <a:endParaRPr lang="zh-CN" altLang="en-US" sz="1400">
              <a:solidFill>
                <a:schemeClr val="bg1"/>
              </a:solidFill>
              <a:sym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2663480" y="565239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输入标签</a:t>
            </a:r>
            <a:endParaRPr lang="zh-CN" altLang="en-US" sz="1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128389" y="565239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输入标签</a:t>
            </a:r>
            <a:endParaRPr lang="zh-CN" altLang="en-US" sz="1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593298" y="565239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输入标签</a:t>
            </a:r>
            <a:endParaRPr lang="zh-CN" altLang="en-US" sz="1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058207" y="565239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输入标签</a:t>
            </a:r>
            <a:endParaRPr lang="zh-CN" altLang="en-US" sz="1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8523115" y="565239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输入标签</a:t>
            </a:r>
            <a:endParaRPr lang="zh-CN" altLang="en-US" sz="1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0" p14:dur="2000"/>
    </mc:Choice>
    <mc:Fallback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37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6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/>
      <p:bldP spid="8" grpId="0"/>
      <p:bldP spid="9" grpId="0"/>
      <p:bldP spid="10" grpId="0"/>
      <p:bldP spid="11" grpId="0"/>
      <p:bldP spid="12" grpId="0"/>
      <p:bldP spid="17" grpId="0"/>
      <p:bldP spid="18" grpId="0"/>
      <p:bldP spid="19" grpId="0"/>
      <p:bldP spid="21" grpId="0"/>
      <p:bldP spid="22" grpId="0"/>
      <p:bldP spid="23" grpId="0"/>
      <p:bldP spid="24" grpId="0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椭圆 10"/>
          <p:cNvSpPr/>
          <p:nvPr/>
        </p:nvSpPr>
        <p:spPr>
          <a:xfrm>
            <a:off x="2248210" y="1880315"/>
            <a:ext cx="1599292" cy="1599292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490"/>
          </a:p>
        </p:txBody>
      </p:sp>
      <p:sp>
        <p:nvSpPr>
          <p:cNvPr id="15" name="TextBox 38"/>
          <p:cNvSpPr txBox="1"/>
          <p:nvPr/>
        </p:nvSpPr>
        <p:spPr>
          <a:xfrm>
            <a:off x="2584235" y="2141352"/>
            <a:ext cx="927242" cy="107721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方正大黑简体" pitchFamily="2" charset="-122"/>
                <a:ea typeface="方正大黑简体" pitchFamily="2" charset="-122"/>
              </a:defRPr>
            </a:lvl1pPr>
          </a:lstStyle>
          <a:p>
            <a:pPr algn="ctr"/>
            <a:r>
              <a:rPr lang="en-US" altLang="zh-CN" sz="3200">
                <a:solidFill>
                  <a:schemeClr val="bg1"/>
                </a:solidFill>
                <a:latin typeface="+mn-lt"/>
                <a:ea typeface="微软雅黑" panose="020b0503020204020204" pitchFamily="34" charset="-122"/>
              </a:rPr>
              <a:t>Step</a:t>
            </a:r>
            <a:endParaRPr lang="en-US" altLang="zh-CN" sz="3200">
              <a:solidFill>
                <a:schemeClr val="bg1"/>
              </a:solidFill>
              <a:latin typeface="+mn-lt"/>
              <a:ea typeface="微软雅黑" panose="020b0503020204020204" pitchFamily="34" charset="-122"/>
            </a:endParaRPr>
          </a:p>
          <a:p>
            <a:pPr algn="ctr"/>
            <a:r>
              <a:rPr lang="en-US" altLang="zh-CN" sz="3200">
                <a:solidFill>
                  <a:schemeClr val="bg1"/>
                </a:solidFill>
                <a:latin typeface="+mn-lt"/>
                <a:ea typeface="微软雅黑" panose="020b0503020204020204" pitchFamily="34" charset="-122"/>
              </a:rPr>
              <a:t>01</a:t>
            </a:r>
            <a:endParaRPr lang="zh-CN" altLang="en-US" sz="3200">
              <a:solidFill>
                <a:schemeClr val="bg1"/>
              </a:solidFill>
              <a:latin typeface="+mn-lt"/>
              <a:ea typeface="微软雅黑" panose="020b0503020204020204" pitchFamily="34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2790191" y="3826145"/>
            <a:ext cx="517976" cy="517976"/>
            <a:chOff x="598385" y="1247400"/>
            <a:chExt cx="517976" cy="517976"/>
          </a:xfrm>
        </p:grpSpPr>
        <p:sp>
          <p:nvSpPr>
            <p:cNvPr id="17" name="椭圆 16"/>
            <p:cNvSpPr/>
            <p:nvPr/>
          </p:nvSpPr>
          <p:spPr>
            <a:xfrm>
              <a:off x="598385" y="1247400"/>
              <a:ext cx="517976" cy="517976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6"/>
            <p:cNvSpPr/>
            <p:nvPr/>
          </p:nvSpPr>
          <p:spPr bwMode="auto">
            <a:xfrm>
              <a:off x="746122" y="1403023"/>
              <a:ext cx="227944" cy="240007"/>
            </a:xfrm>
            <a:custGeom>
              <a:gdLst>
                <a:gd name="T0" fmla="*/ 0 w 548"/>
                <a:gd name="T1" fmla="*/ 189 h 577"/>
                <a:gd name="T2" fmla="*/ 0 w 548"/>
                <a:gd name="T3" fmla="*/ 562 h 577"/>
                <a:gd name="T4" fmla="*/ 178 w 548"/>
                <a:gd name="T5" fmla="*/ 577 h 577"/>
                <a:gd name="T6" fmla="*/ 180 w 548"/>
                <a:gd name="T7" fmla="*/ 340 h 577"/>
                <a:gd name="T8" fmla="*/ 355 w 548"/>
                <a:gd name="T9" fmla="*/ 343 h 577"/>
                <a:gd name="T10" fmla="*/ 357 w 548"/>
                <a:gd name="T11" fmla="*/ 577 h 577"/>
                <a:gd name="T12" fmla="*/ 548 w 548"/>
                <a:gd name="T13" fmla="*/ 562 h 577"/>
                <a:gd name="T14" fmla="*/ 548 w 548"/>
                <a:gd name="T15" fmla="*/ 173 h 577"/>
                <a:gd name="T16" fmla="*/ 272 w 548"/>
                <a:gd name="T17" fmla="*/ 0 h 577"/>
                <a:gd name="T18" fmla="*/ 0 w 548"/>
                <a:gd name="T19" fmla="*/ 189 h 57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8" h="577">
                  <a:moveTo>
                    <a:pt x="0" y="189"/>
                  </a:moveTo>
                  <a:lnTo>
                    <a:pt x="0" y="562"/>
                  </a:lnTo>
                  <a:lnTo>
                    <a:pt x="178" y="577"/>
                  </a:lnTo>
                  <a:lnTo>
                    <a:pt x="180" y="340"/>
                  </a:lnTo>
                  <a:lnTo>
                    <a:pt x="355" y="343"/>
                  </a:lnTo>
                  <a:lnTo>
                    <a:pt x="357" y="577"/>
                  </a:lnTo>
                  <a:lnTo>
                    <a:pt x="548" y="562"/>
                  </a:lnTo>
                  <a:lnTo>
                    <a:pt x="548" y="173"/>
                  </a:lnTo>
                  <a:lnTo>
                    <a:pt x="272" y="0"/>
                  </a:lnTo>
                  <a:lnTo>
                    <a:pt x="0" y="18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9" name="Freeform 7"/>
            <p:cNvSpPr/>
            <p:nvPr/>
          </p:nvSpPr>
          <p:spPr bwMode="auto">
            <a:xfrm>
              <a:off x="709102" y="1369746"/>
              <a:ext cx="305312" cy="117716"/>
            </a:xfrm>
            <a:custGeom>
              <a:gdLst>
                <a:gd name="T0" fmla="*/ 304 w 311"/>
                <a:gd name="T1" fmla="*/ 87 h 120"/>
                <a:gd name="T2" fmla="*/ 157 w 311"/>
                <a:gd name="T3" fmla="*/ 2 h 120"/>
                <a:gd name="T4" fmla="*/ 153 w 311"/>
                <a:gd name="T5" fmla="*/ 0 h 120"/>
                <a:gd name="T6" fmla="*/ 146 w 311"/>
                <a:gd name="T7" fmla="*/ 2 h 120"/>
                <a:gd name="T8" fmla="*/ 6 w 311"/>
                <a:gd name="T9" fmla="*/ 100 h 120"/>
                <a:gd name="T10" fmla="*/ 4 w 311"/>
                <a:gd name="T11" fmla="*/ 114 h 120"/>
                <a:gd name="T12" fmla="*/ 18 w 311"/>
                <a:gd name="T13" fmla="*/ 117 h 120"/>
                <a:gd name="T14" fmla="*/ 152 w 311"/>
                <a:gd name="T15" fmla="*/ 22 h 120"/>
                <a:gd name="T16" fmla="*/ 294 w 311"/>
                <a:gd name="T17" fmla="*/ 105 h 120"/>
                <a:gd name="T18" fmla="*/ 308 w 311"/>
                <a:gd name="T19" fmla="*/ 101 h 120"/>
                <a:gd name="T20" fmla="*/ 304 w 311"/>
                <a:gd name="T21" fmla="*/ 87 h 12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1" h="120">
                  <a:moveTo>
                    <a:pt x="304" y="87"/>
                  </a:moveTo>
                  <a:cubicBezTo>
                    <a:pt x="157" y="2"/>
                    <a:pt x="157" y="2"/>
                    <a:pt x="157" y="2"/>
                  </a:cubicBezTo>
                  <a:cubicBezTo>
                    <a:pt x="156" y="1"/>
                    <a:pt x="154" y="0"/>
                    <a:pt x="153" y="0"/>
                  </a:cubicBezTo>
                  <a:cubicBezTo>
                    <a:pt x="150" y="0"/>
                    <a:pt x="148" y="1"/>
                    <a:pt x="146" y="2"/>
                  </a:cubicBezTo>
                  <a:cubicBezTo>
                    <a:pt x="6" y="100"/>
                    <a:pt x="6" y="100"/>
                    <a:pt x="6" y="100"/>
                  </a:cubicBezTo>
                  <a:cubicBezTo>
                    <a:pt x="2" y="103"/>
                    <a:pt x="0" y="109"/>
                    <a:pt x="4" y="114"/>
                  </a:cubicBezTo>
                  <a:cubicBezTo>
                    <a:pt x="7" y="119"/>
                    <a:pt x="13" y="120"/>
                    <a:pt x="18" y="117"/>
                  </a:cubicBezTo>
                  <a:cubicBezTo>
                    <a:pt x="152" y="22"/>
                    <a:pt x="152" y="22"/>
                    <a:pt x="152" y="22"/>
                  </a:cubicBezTo>
                  <a:cubicBezTo>
                    <a:pt x="294" y="105"/>
                    <a:pt x="294" y="105"/>
                    <a:pt x="294" y="105"/>
                  </a:cubicBezTo>
                  <a:cubicBezTo>
                    <a:pt x="299" y="108"/>
                    <a:pt x="305" y="106"/>
                    <a:pt x="308" y="101"/>
                  </a:cubicBezTo>
                  <a:cubicBezTo>
                    <a:pt x="311" y="97"/>
                    <a:pt x="309" y="90"/>
                    <a:pt x="304" y="8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1" name="椭圆 20"/>
          <p:cNvSpPr/>
          <p:nvPr/>
        </p:nvSpPr>
        <p:spPr>
          <a:xfrm>
            <a:off x="5309596" y="1880315"/>
            <a:ext cx="1599292" cy="1599292"/>
          </a:xfrm>
          <a:prstGeom prst="ellipse">
            <a:avLst/>
          </a:prstGeom>
          <a:solidFill>
            <a:schemeClr val="bg1">
              <a:alpha val="50000"/>
            </a:schemeClr>
          </a:solidFill>
          <a:ln w="12700">
            <a:noFill/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TextBox 48"/>
          <p:cNvSpPr txBox="1"/>
          <p:nvPr/>
        </p:nvSpPr>
        <p:spPr>
          <a:xfrm>
            <a:off x="5645622" y="2141352"/>
            <a:ext cx="927241" cy="107721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3200">
                <a:solidFill>
                  <a:schemeClr val="bg1"/>
                </a:solidFill>
                <a:ea typeface="微软雅黑" panose="020b0503020204020204" pitchFamily="34" charset="-122"/>
              </a:defRPr>
            </a:lvl1pPr>
          </a:lstStyle>
          <a:p>
            <a:r>
              <a:rPr lang="en-US" altLang="zh-CN"/>
              <a:t>Step</a:t>
            </a:r>
            <a:endParaRPr lang="en-US" altLang="zh-CN"/>
          </a:p>
          <a:p>
            <a:r>
              <a:rPr lang="en-US" altLang="zh-CN"/>
              <a:t>02</a:t>
            </a:r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8370982" y="1880315"/>
            <a:ext cx="1599292" cy="1599292"/>
          </a:xfrm>
          <a:prstGeom prst="ellipse">
            <a:avLst/>
          </a:prstGeom>
          <a:solidFill>
            <a:schemeClr val="bg1">
              <a:alpha val="50000"/>
            </a:schemeClr>
          </a:solidFill>
          <a:ln w="12700">
            <a:noFill/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TextBox 53"/>
          <p:cNvSpPr txBox="1"/>
          <p:nvPr/>
        </p:nvSpPr>
        <p:spPr>
          <a:xfrm>
            <a:off x="8707008" y="2141352"/>
            <a:ext cx="927241" cy="107721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3200">
                <a:solidFill>
                  <a:schemeClr val="bg1"/>
                </a:solidFill>
                <a:ea typeface="微软雅黑" panose="020b0503020204020204" pitchFamily="34" charset="-122"/>
              </a:defRPr>
            </a:lvl1pPr>
          </a:lstStyle>
          <a:p>
            <a:r>
              <a:rPr lang="en-US" altLang="zh-CN"/>
              <a:t>Step</a:t>
            </a:r>
            <a:endParaRPr lang="en-US" altLang="zh-CN"/>
          </a:p>
          <a:p>
            <a:r>
              <a:rPr lang="en-US" altLang="zh-CN"/>
              <a:t>03</a:t>
            </a:r>
            <a:endParaRPr lang="zh-CN" altLang="en-US"/>
          </a:p>
        </p:txBody>
      </p:sp>
      <p:grpSp>
        <p:nvGrpSpPr>
          <p:cNvPr id="30" name="组合 29"/>
          <p:cNvGrpSpPr/>
          <p:nvPr/>
        </p:nvGrpSpPr>
        <p:grpSpPr>
          <a:xfrm>
            <a:off x="5850916" y="3826145"/>
            <a:ext cx="517976" cy="517976"/>
            <a:chOff x="5218110" y="2699335"/>
            <a:chExt cx="517976" cy="517976"/>
          </a:xfrm>
        </p:grpSpPr>
        <p:sp>
          <p:nvSpPr>
            <p:cNvPr id="31" name="椭圆 30"/>
            <p:cNvSpPr/>
            <p:nvPr/>
          </p:nvSpPr>
          <p:spPr>
            <a:xfrm>
              <a:off x="5218110" y="2699335"/>
              <a:ext cx="517976" cy="517976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12"/>
            <p:cNvSpPr/>
            <p:nvPr/>
          </p:nvSpPr>
          <p:spPr bwMode="auto">
            <a:xfrm>
              <a:off x="5364675" y="2874996"/>
              <a:ext cx="232742" cy="113878"/>
            </a:xfrm>
            <a:custGeom>
              <a:gdLst>
                <a:gd name="T0" fmla="*/ 103 w 237"/>
                <a:gd name="T1" fmla="*/ 99 h 116"/>
                <a:gd name="T2" fmla="*/ 134 w 237"/>
                <a:gd name="T3" fmla="*/ 95 h 116"/>
                <a:gd name="T4" fmla="*/ 226 w 237"/>
                <a:gd name="T5" fmla="*/ 12 h 116"/>
                <a:gd name="T6" fmla="*/ 219 w 237"/>
                <a:gd name="T7" fmla="*/ 0 h 116"/>
                <a:gd name="T8" fmla="*/ 13 w 237"/>
                <a:gd name="T9" fmla="*/ 0 h 116"/>
                <a:gd name="T10" fmla="*/ 6 w 237"/>
                <a:gd name="T11" fmla="*/ 10 h 116"/>
                <a:gd name="T12" fmla="*/ 103 w 237"/>
                <a:gd name="T13" fmla="*/ 99 h 11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6" h="115">
                  <a:moveTo>
                    <a:pt x="103" y="99"/>
                  </a:moveTo>
                  <a:cubicBezTo>
                    <a:pt x="103" y="99"/>
                    <a:pt x="115" y="116"/>
                    <a:pt x="134" y="95"/>
                  </a:cubicBezTo>
                  <a:cubicBezTo>
                    <a:pt x="226" y="12"/>
                    <a:pt x="226" y="12"/>
                    <a:pt x="226" y="12"/>
                  </a:cubicBezTo>
                  <a:cubicBezTo>
                    <a:pt x="226" y="12"/>
                    <a:pt x="237" y="1"/>
                    <a:pt x="219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0" y="1"/>
                    <a:pt x="6" y="10"/>
                  </a:cubicBezTo>
                  <a:lnTo>
                    <a:pt x="103" y="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13"/>
            <p:cNvSpPr/>
            <p:nvPr/>
          </p:nvSpPr>
          <p:spPr bwMode="auto">
            <a:xfrm>
              <a:off x="5515126" y="2893699"/>
              <a:ext cx="81460" cy="149205"/>
            </a:xfrm>
            <a:custGeom>
              <a:gdLst>
                <a:gd name="T0" fmla="*/ 82 w 83"/>
                <a:gd name="T1" fmla="*/ 132 h 152"/>
                <a:gd name="T2" fmla="*/ 82 w 83"/>
                <a:gd name="T3" fmla="*/ 17 h 152"/>
                <a:gd name="T4" fmla="*/ 70 w 83"/>
                <a:gd name="T5" fmla="*/ 12 h 152"/>
                <a:gd name="T6" fmla="*/ 6 w 83"/>
                <a:gd name="T7" fmla="*/ 74 h 152"/>
                <a:gd name="T8" fmla="*/ 10 w 83"/>
                <a:gd name="T9" fmla="*/ 84 h 152"/>
                <a:gd name="T10" fmla="*/ 67 w 83"/>
                <a:gd name="T11" fmla="*/ 137 h 152"/>
                <a:gd name="T12" fmla="*/ 82 w 83"/>
                <a:gd name="T13" fmla="*/ 132 h 15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" h="152">
                  <a:moveTo>
                    <a:pt x="82" y="132"/>
                  </a:moveTo>
                  <a:cubicBezTo>
                    <a:pt x="82" y="17"/>
                    <a:pt x="82" y="17"/>
                    <a:pt x="82" y="17"/>
                  </a:cubicBezTo>
                  <a:cubicBezTo>
                    <a:pt x="80" y="0"/>
                    <a:pt x="70" y="12"/>
                    <a:pt x="70" y="12"/>
                  </a:cubicBezTo>
                  <a:cubicBezTo>
                    <a:pt x="6" y="74"/>
                    <a:pt x="6" y="74"/>
                    <a:pt x="6" y="74"/>
                  </a:cubicBezTo>
                  <a:cubicBezTo>
                    <a:pt x="0" y="80"/>
                    <a:pt x="10" y="84"/>
                    <a:pt x="10" y="84"/>
                  </a:cubicBezTo>
                  <a:cubicBezTo>
                    <a:pt x="67" y="137"/>
                    <a:pt x="67" y="137"/>
                    <a:pt x="67" y="137"/>
                  </a:cubicBezTo>
                  <a:cubicBezTo>
                    <a:pt x="83" y="152"/>
                    <a:pt x="82" y="132"/>
                    <a:pt x="82" y="13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14"/>
            <p:cNvSpPr/>
            <p:nvPr/>
          </p:nvSpPr>
          <p:spPr bwMode="auto">
            <a:xfrm>
              <a:off x="5362597" y="2980977"/>
              <a:ext cx="229832" cy="76473"/>
            </a:xfrm>
            <a:custGeom>
              <a:gdLst>
                <a:gd name="T0" fmla="*/ 224 w 234"/>
                <a:gd name="T1" fmla="*/ 66 h 78"/>
                <a:gd name="T2" fmla="*/ 144 w 234"/>
                <a:gd name="T3" fmla="*/ 0 h 78"/>
                <a:gd name="T4" fmla="*/ 117 w 234"/>
                <a:gd name="T5" fmla="*/ 13 h 78"/>
                <a:gd name="T6" fmla="*/ 90 w 234"/>
                <a:gd name="T7" fmla="*/ 0 h 78"/>
                <a:gd name="T8" fmla="*/ 10 w 234"/>
                <a:gd name="T9" fmla="*/ 66 h 78"/>
                <a:gd name="T10" fmla="*/ 13 w 234"/>
                <a:gd name="T11" fmla="*/ 78 h 78"/>
                <a:gd name="T12" fmla="*/ 117 w 234"/>
                <a:gd name="T13" fmla="*/ 78 h 78"/>
                <a:gd name="T14" fmla="*/ 118 w 234"/>
                <a:gd name="T15" fmla="*/ 78 h 78"/>
                <a:gd name="T16" fmla="*/ 221 w 234"/>
                <a:gd name="T17" fmla="*/ 78 h 78"/>
                <a:gd name="T18" fmla="*/ 224 w 234"/>
                <a:gd name="T19" fmla="*/ 66 h 7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4" h="78">
                  <a:moveTo>
                    <a:pt x="224" y="66"/>
                  </a:moveTo>
                  <a:cubicBezTo>
                    <a:pt x="144" y="0"/>
                    <a:pt x="144" y="0"/>
                    <a:pt x="144" y="0"/>
                  </a:cubicBezTo>
                  <a:cubicBezTo>
                    <a:pt x="144" y="0"/>
                    <a:pt x="132" y="12"/>
                    <a:pt x="117" y="13"/>
                  </a:cubicBezTo>
                  <a:cubicBezTo>
                    <a:pt x="102" y="12"/>
                    <a:pt x="90" y="0"/>
                    <a:pt x="90" y="0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0" y="73"/>
                    <a:pt x="13" y="78"/>
                    <a:pt x="13" y="78"/>
                  </a:cubicBezTo>
                  <a:cubicBezTo>
                    <a:pt x="117" y="78"/>
                    <a:pt x="117" y="78"/>
                    <a:pt x="117" y="78"/>
                  </a:cubicBezTo>
                  <a:cubicBezTo>
                    <a:pt x="118" y="78"/>
                    <a:pt x="118" y="78"/>
                    <a:pt x="118" y="78"/>
                  </a:cubicBezTo>
                  <a:cubicBezTo>
                    <a:pt x="221" y="78"/>
                    <a:pt x="221" y="78"/>
                    <a:pt x="221" y="78"/>
                  </a:cubicBezTo>
                  <a:cubicBezTo>
                    <a:pt x="221" y="78"/>
                    <a:pt x="234" y="73"/>
                    <a:pt x="224" y="6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15"/>
            <p:cNvSpPr/>
            <p:nvPr/>
          </p:nvSpPr>
          <p:spPr bwMode="auto">
            <a:xfrm>
              <a:off x="5356779" y="2896608"/>
              <a:ext cx="88525" cy="143386"/>
            </a:xfrm>
            <a:custGeom>
              <a:gdLst>
                <a:gd name="T0" fmla="*/ 1 w 90"/>
                <a:gd name="T1" fmla="*/ 127 h 146"/>
                <a:gd name="T2" fmla="*/ 1 w 90"/>
                <a:gd name="T3" fmla="*/ 17 h 146"/>
                <a:gd name="T4" fmla="*/ 14 w 90"/>
                <a:gd name="T5" fmla="*/ 11 h 146"/>
                <a:gd name="T6" fmla="*/ 84 w 90"/>
                <a:gd name="T7" fmla="*/ 71 h 146"/>
                <a:gd name="T8" fmla="*/ 79 w 90"/>
                <a:gd name="T9" fmla="*/ 81 h 146"/>
                <a:gd name="T10" fmla="*/ 17 w 90"/>
                <a:gd name="T11" fmla="*/ 131 h 146"/>
                <a:gd name="T12" fmla="*/ 1 w 90"/>
                <a:gd name="T13" fmla="*/ 127 h 14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146">
                  <a:moveTo>
                    <a:pt x="1" y="127"/>
                  </a:moveTo>
                  <a:cubicBezTo>
                    <a:pt x="1" y="17"/>
                    <a:pt x="1" y="17"/>
                    <a:pt x="1" y="17"/>
                  </a:cubicBezTo>
                  <a:cubicBezTo>
                    <a:pt x="4" y="0"/>
                    <a:pt x="14" y="11"/>
                    <a:pt x="14" y="11"/>
                  </a:cubicBezTo>
                  <a:cubicBezTo>
                    <a:pt x="84" y="71"/>
                    <a:pt x="84" y="71"/>
                    <a:pt x="84" y="71"/>
                  </a:cubicBezTo>
                  <a:cubicBezTo>
                    <a:pt x="90" y="76"/>
                    <a:pt x="79" y="81"/>
                    <a:pt x="79" y="81"/>
                  </a:cubicBezTo>
                  <a:cubicBezTo>
                    <a:pt x="17" y="131"/>
                    <a:pt x="17" y="131"/>
                    <a:pt x="17" y="131"/>
                  </a:cubicBezTo>
                  <a:cubicBezTo>
                    <a:pt x="0" y="146"/>
                    <a:pt x="1" y="127"/>
                    <a:pt x="1" y="12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8911640" y="3826145"/>
            <a:ext cx="517976" cy="517976"/>
            <a:chOff x="5227635" y="3563865"/>
            <a:chExt cx="517976" cy="517976"/>
          </a:xfrm>
        </p:grpSpPr>
        <p:sp>
          <p:nvSpPr>
            <p:cNvPr id="37" name="椭圆 36"/>
            <p:cNvSpPr/>
            <p:nvPr/>
          </p:nvSpPr>
          <p:spPr>
            <a:xfrm>
              <a:off x="5227635" y="3563865"/>
              <a:ext cx="517976" cy="517976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20"/>
            <p:cNvSpPr/>
            <p:nvPr/>
          </p:nvSpPr>
          <p:spPr bwMode="auto">
            <a:xfrm>
              <a:off x="5486631" y="3705211"/>
              <a:ext cx="133623" cy="133623"/>
            </a:xfrm>
            <a:custGeom>
              <a:gdLst>
                <a:gd name="T0" fmla="*/ 31 w 111"/>
                <a:gd name="T1" fmla="*/ 108 h 111"/>
                <a:gd name="T2" fmla="*/ 42 w 111"/>
                <a:gd name="T3" fmla="*/ 96 h 111"/>
                <a:gd name="T4" fmla="*/ 54 w 111"/>
                <a:gd name="T5" fmla="*/ 85 h 111"/>
                <a:gd name="T6" fmla="*/ 58 w 111"/>
                <a:gd name="T7" fmla="*/ 83 h 111"/>
                <a:gd name="T8" fmla="*/ 71 w 111"/>
                <a:gd name="T9" fmla="*/ 70 h 111"/>
                <a:gd name="T10" fmla="*/ 82 w 111"/>
                <a:gd name="T11" fmla="*/ 58 h 111"/>
                <a:gd name="T12" fmla="*/ 53 w 111"/>
                <a:gd name="T13" fmla="*/ 29 h 111"/>
                <a:gd name="T14" fmla="*/ 41 w 111"/>
                <a:gd name="T15" fmla="*/ 40 h 111"/>
                <a:gd name="T16" fmla="*/ 28 w 111"/>
                <a:gd name="T17" fmla="*/ 52 h 111"/>
                <a:gd name="T18" fmla="*/ 26 w 111"/>
                <a:gd name="T19" fmla="*/ 57 h 111"/>
                <a:gd name="T20" fmla="*/ 14 w 111"/>
                <a:gd name="T21" fmla="*/ 69 h 111"/>
                <a:gd name="T22" fmla="*/ 2 w 111"/>
                <a:gd name="T23" fmla="*/ 80 h 111"/>
                <a:gd name="T24" fmla="*/ 0 w 111"/>
                <a:gd name="T25" fmla="*/ 62 h 111"/>
                <a:gd name="T26" fmla="*/ 22 w 111"/>
                <a:gd name="T27" fmla="*/ 24 h 111"/>
                <a:gd name="T28" fmla="*/ 67 w 111"/>
                <a:gd name="T29" fmla="*/ 2 h 111"/>
                <a:gd name="T30" fmla="*/ 109 w 111"/>
                <a:gd name="T31" fmla="*/ 50 h 111"/>
                <a:gd name="T32" fmla="*/ 87 w 111"/>
                <a:gd name="T33" fmla="*/ 88 h 111"/>
                <a:gd name="T34" fmla="*/ 49 w 111"/>
                <a:gd name="T35" fmla="*/ 110 h 111"/>
                <a:gd name="T36" fmla="*/ 31 w 111"/>
                <a:gd name="T37" fmla="*/ 108 h 1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0" h="110">
                  <a:moveTo>
                    <a:pt x="31" y="108"/>
                  </a:moveTo>
                  <a:cubicBezTo>
                    <a:pt x="34" y="104"/>
                    <a:pt x="38" y="100"/>
                    <a:pt x="42" y="96"/>
                  </a:cubicBezTo>
                  <a:cubicBezTo>
                    <a:pt x="46" y="93"/>
                    <a:pt x="49" y="88"/>
                    <a:pt x="54" y="85"/>
                  </a:cubicBezTo>
                  <a:cubicBezTo>
                    <a:pt x="55" y="84"/>
                    <a:pt x="57" y="84"/>
                    <a:pt x="58" y="83"/>
                  </a:cubicBezTo>
                  <a:cubicBezTo>
                    <a:pt x="62" y="80"/>
                    <a:pt x="66" y="75"/>
                    <a:pt x="71" y="70"/>
                  </a:cubicBezTo>
                  <a:cubicBezTo>
                    <a:pt x="75" y="66"/>
                    <a:pt x="80" y="62"/>
                    <a:pt x="82" y="58"/>
                  </a:cubicBezTo>
                  <a:cubicBezTo>
                    <a:pt x="93" y="39"/>
                    <a:pt x="73" y="18"/>
                    <a:pt x="53" y="29"/>
                  </a:cubicBezTo>
                  <a:cubicBezTo>
                    <a:pt x="49" y="31"/>
                    <a:pt x="45" y="36"/>
                    <a:pt x="41" y="40"/>
                  </a:cubicBezTo>
                  <a:cubicBezTo>
                    <a:pt x="37" y="44"/>
                    <a:pt x="31" y="49"/>
                    <a:pt x="28" y="52"/>
                  </a:cubicBezTo>
                  <a:cubicBezTo>
                    <a:pt x="27" y="54"/>
                    <a:pt x="27" y="56"/>
                    <a:pt x="26" y="57"/>
                  </a:cubicBezTo>
                  <a:cubicBezTo>
                    <a:pt x="23" y="62"/>
                    <a:pt x="18" y="65"/>
                    <a:pt x="14" y="69"/>
                  </a:cubicBezTo>
                  <a:cubicBezTo>
                    <a:pt x="10" y="73"/>
                    <a:pt x="7" y="77"/>
                    <a:pt x="2" y="80"/>
                  </a:cubicBezTo>
                  <a:cubicBezTo>
                    <a:pt x="1" y="74"/>
                    <a:pt x="0" y="70"/>
                    <a:pt x="0" y="62"/>
                  </a:cubicBezTo>
                  <a:cubicBezTo>
                    <a:pt x="2" y="45"/>
                    <a:pt x="12" y="35"/>
                    <a:pt x="22" y="24"/>
                  </a:cubicBezTo>
                  <a:cubicBezTo>
                    <a:pt x="34" y="12"/>
                    <a:pt x="45" y="0"/>
                    <a:pt x="67" y="2"/>
                  </a:cubicBezTo>
                  <a:cubicBezTo>
                    <a:pt x="90" y="3"/>
                    <a:pt x="111" y="22"/>
                    <a:pt x="109" y="50"/>
                  </a:cubicBezTo>
                  <a:cubicBezTo>
                    <a:pt x="108" y="68"/>
                    <a:pt x="98" y="77"/>
                    <a:pt x="87" y="88"/>
                  </a:cubicBezTo>
                  <a:cubicBezTo>
                    <a:pt x="76" y="98"/>
                    <a:pt x="67" y="109"/>
                    <a:pt x="49" y="110"/>
                  </a:cubicBezTo>
                  <a:cubicBezTo>
                    <a:pt x="42" y="111"/>
                    <a:pt x="37" y="110"/>
                    <a:pt x="31" y="10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21"/>
            <p:cNvSpPr/>
            <p:nvPr/>
          </p:nvSpPr>
          <p:spPr bwMode="auto">
            <a:xfrm>
              <a:off x="5439710" y="3776102"/>
              <a:ext cx="109653" cy="109653"/>
            </a:xfrm>
            <a:custGeom>
              <a:gdLst>
                <a:gd name="T0" fmla="*/ 75 w 91"/>
                <a:gd name="T1" fmla="*/ 2 h 91"/>
                <a:gd name="T2" fmla="*/ 90 w 91"/>
                <a:gd name="T3" fmla="*/ 15 h 91"/>
                <a:gd name="T4" fmla="*/ 72 w 91"/>
                <a:gd name="T5" fmla="*/ 36 h 91"/>
                <a:gd name="T6" fmla="*/ 34 w 91"/>
                <a:gd name="T7" fmla="*/ 74 h 91"/>
                <a:gd name="T8" fmla="*/ 12 w 91"/>
                <a:gd name="T9" fmla="*/ 91 h 91"/>
                <a:gd name="T10" fmla="*/ 0 w 91"/>
                <a:gd name="T11" fmla="*/ 79 h 91"/>
                <a:gd name="T12" fmla="*/ 7 w 91"/>
                <a:gd name="T13" fmla="*/ 67 h 91"/>
                <a:gd name="T14" fmla="*/ 64 w 91"/>
                <a:gd name="T15" fmla="*/ 10 h 91"/>
                <a:gd name="T16" fmla="*/ 75 w 91"/>
                <a:gd name="T17" fmla="*/ 2 h 9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1" h="91">
                  <a:moveTo>
                    <a:pt x="75" y="2"/>
                  </a:moveTo>
                  <a:cubicBezTo>
                    <a:pt x="84" y="0"/>
                    <a:pt x="91" y="6"/>
                    <a:pt x="90" y="15"/>
                  </a:cubicBezTo>
                  <a:cubicBezTo>
                    <a:pt x="89" y="22"/>
                    <a:pt x="77" y="31"/>
                    <a:pt x="72" y="36"/>
                  </a:cubicBezTo>
                  <a:cubicBezTo>
                    <a:pt x="58" y="49"/>
                    <a:pt x="47" y="60"/>
                    <a:pt x="34" y="74"/>
                  </a:cubicBezTo>
                  <a:cubicBezTo>
                    <a:pt x="28" y="79"/>
                    <a:pt x="21" y="90"/>
                    <a:pt x="12" y="91"/>
                  </a:cubicBezTo>
                  <a:cubicBezTo>
                    <a:pt x="6" y="91"/>
                    <a:pt x="0" y="86"/>
                    <a:pt x="0" y="79"/>
                  </a:cubicBezTo>
                  <a:cubicBezTo>
                    <a:pt x="0" y="74"/>
                    <a:pt x="3" y="70"/>
                    <a:pt x="7" y="67"/>
                  </a:cubicBezTo>
                  <a:cubicBezTo>
                    <a:pt x="26" y="47"/>
                    <a:pt x="45" y="29"/>
                    <a:pt x="64" y="10"/>
                  </a:cubicBezTo>
                  <a:cubicBezTo>
                    <a:pt x="67" y="7"/>
                    <a:pt x="70" y="2"/>
                    <a:pt x="75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22"/>
            <p:cNvSpPr/>
            <p:nvPr/>
          </p:nvSpPr>
          <p:spPr bwMode="auto">
            <a:xfrm>
              <a:off x="5367288" y="3824554"/>
              <a:ext cx="133623" cy="133623"/>
            </a:xfrm>
            <a:custGeom>
              <a:gdLst>
                <a:gd name="T0" fmla="*/ 80 w 111"/>
                <a:gd name="T1" fmla="*/ 2 h 111"/>
                <a:gd name="T2" fmla="*/ 78 w 111"/>
                <a:gd name="T3" fmla="*/ 5 h 111"/>
                <a:gd name="T4" fmla="*/ 57 w 111"/>
                <a:gd name="T5" fmla="*/ 26 h 111"/>
                <a:gd name="T6" fmla="*/ 40 w 111"/>
                <a:gd name="T7" fmla="*/ 41 h 111"/>
                <a:gd name="T8" fmla="*/ 26 w 111"/>
                <a:gd name="T9" fmla="*/ 64 h 111"/>
                <a:gd name="T10" fmla="*/ 56 w 111"/>
                <a:gd name="T11" fmla="*/ 83 h 111"/>
                <a:gd name="T12" fmla="*/ 70 w 111"/>
                <a:gd name="T13" fmla="*/ 71 h 111"/>
                <a:gd name="T14" fmla="*/ 82 w 111"/>
                <a:gd name="T15" fmla="*/ 59 h 111"/>
                <a:gd name="T16" fmla="*/ 85 w 111"/>
                <a:gd name="T17" fmla="*/ 53 h 111"/>
                <a:gd name="T18" fmla="*/ 97 w 111"/>
                <a:gd name="T19" fmla="*/ 42 h 111"/>
                <a:gd name="T20" fmla="*/ 108 w 111"/>
                <a:gd name="T21" fmla="*/ 31 h 111"/>
                <a:gd name="T22" fmla="*/ 111 w 111"/>
                <a:gd name="T23" fmla="*/ 45 h 111"/>
                <a:gd name="T24" fmla="*/ 89 w 111"/>
                <a:gd name="T25" fmla="*/ 85 h 111"/>
                <a:gd name="T26" fmla="*/ 42 w 111"/>
                <a:gd name="T27" fmla="*/ 109 h 111"/>
                <a:gd name="T28" fmla="*/ 2 w 111"/>
                <a:gd name="T29" fmla="*/ 68 h 111"/>
                <a:gd name="T30" fmla="*/ 25 w 111"/>
                <a:gd name="T31" fmla="*/ 22 h 111"/>
                <a:gd name="T32" fmla="*/ 64 w 111"/>
                <a:gd name="T33" fmla="*/ 0 h 111"/>
                <a:gd name="T34" fmla="*/ 80 w 111"/>
                <a:gd name="T35" fmla="*/ 2 h 1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0" h="110">
                  <a:moveTo>
                    <a:pt x="80" y="2"/>
                  </a:moveTo>
                  <a:cubicBezTo>
                    <a:pt x="80" y="4"/>
                    <a:pt x="78" y="4"/>
                    <a:pt x="78" y="5"/>
                  </a:cubicBezTo>
                  <a:cubicBezTo>
                    <a:pt x="71" y="12"/>
                    <a:pt x="64" y="19"/>
                    <a:pt x="57" y="26"/>
                  </a:cubicBezTo>
                  <a:cubicBezTo>
                    <a:pt x="51" y="29"/>
                    <a:pt x="46" y="35"/>
                    <a:pt x="40" y="41"/>
                  </a:cubicBezTo>
                  <a:cubicBezTo>
                    <a:pt x="34" y="47"/>
                    <a:pt x="26" y="52"/>
                    <a:pt x="26" y="64"/>
                  </a:cubicBezTo>
                  <a:cubicBezTo>
                    <a:pt x="26" y="79"/>
                    <a:pt x="41" y="90"/>
                    <a:pt x="56" y="83"/>
                  </a:cubicBezTo>
                  <a:cubicBezTo>
                    <a:pt x="61" y="81"/>
                    <a:pt x="65" y="76"/>
                    <a:pt x="70" y="71"/>
                  </a:cubicBezTo>
                  <a:cubicBezTo>
                    <a:pt x="74" y="67"/>
                    <a:pt x="79" y="63"/>
                    <a:pt x="82" y="59"/>
                  </a:cubicBezTo>
                  <a:cubicBezTo>
                    <a:pt x="83" y="57"/>
                    <a:pt x="84" y="55"/>
                    <a:pt x="85" y="53"/>
                  </a:cubicBezTo>
                  <a:cubicBezTo>
                    <a:pt x="88" y="49"/>
                    <a:pt x="93" y="45"/>
                    <a:pt x="97" y="42"/>
                  </a:cubicBezTo>
                  <a:cubicBezTo>
                    <a:pt x="101" y="38"/>
                    <a:pt x="104" y="34"/>
                    <a:pt x="108" y="31"/>
                  </a:cubicBezTo>
                  <a:cubicBezTo>
                    <a:pt x="110" y="36"/>
                    <a:pt x="111" y="40"/>
                    <a:pt x="111" y="45"/>
                  </a:cubicBezTo>
                  <a:cubicBezTo>
                    <a:pt x="111" y="65"/>
                    <a:pt x="100" y="74"/>
                    <a:pt x="89" y="85"/>
                  </a:cubicBezTo>
                  <a:cubicBezTo>
                    <a:pt x="77" y="97"/>
                    <a:pt x="67" y="111"/>
                    <a:pt x="42" y="109"/>
                  </a:cubicBezTo>
                  <a:cubicBezTo>
                    <a:pt x="21" y="107"/>
                    <a:pt x="4" y="90"/>
                    <a:pt x="2" y="68"/>
                  </a:cubicBezTo>
                  <a:cubicBezTo>
                    <a:pt x="0" y="44"/>
                    <a:pt x="13" y="34"/>
                    <a:pt x="25" y="22"/>
                  </a:cubicBezTo>
                  <a:cubicBezTo>
                    <a:pt x="36" y="11"/>
                    <a:pt x="45" y="1"/>
                    <a:pt x="64" y="0"/>
                  </a:cubicBezTo>
                  <a:cubicBezTo>
                    <a:pt x="70" y="0"/>
                    <a:pt x="75" y="1"/>
                    <a:pt x="80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7" name="矩形 46"/>
          <p:cNvSpPr/>
          <p:nvPr/>
        </p:nvSpPr>
        <p:spPr>
          <a:xfrm>
            <a:off x="2374918" y="4551338"/>
            <a:ext cx="1313162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sz="2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2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矩形 47"/>
          <p:cNvSpPr>
            <a:spLocks noChangeArrowheads="1"/>
          </p:cNvSpPr>
          <p:nvPr/>
        </p:nvSpPr>
        <p:spPr bwMode="auto">
          <a:xfrm>
            <a:off x="1823044" y="5035834"/>
            <a:ext cx="2416910" cy="932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>
                <a:solidFill>
                  <a:schemeClr val="bg1"/>
                </a:solidFill>
                <a:sym typeface="微软雅黑" panose="020b0503020204020204" pitchFamily="34" charset="-122"/>
              </a:rPr>
              <a:t>在此录入上述图表的综合描述说明，在此录入上述图表的综合描述说明。</a:t>
            </a:r>
            <a:endParaRPr lang="zh-CN" altLang="en-US" sz="1400">
              <a:solidFill>
                <a:schemeClr val="bg1"/>
              </a:solidFill>
              <a:sym typeface="微软雅黑" panose="020b0503020204020204" pitchFamily="34" charset="-122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5491351" y="4551338"/>
            <a:ext cx="1313162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sz="2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2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矩形 49"/>
          <p:cNvSpPr>
            <a:spLocks noChangeArrowheads="1"/>
          </p:cNvSpPr>
          <p:nvPr/>
        </p:nvSpPr>
        <p:spPr bwMode="auto">
          <a:xfrm>
            <a:off x="4939477" y="5035834"/>
            <a:ext cx="2416910" cy="932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>
                <a:solidFill>
                  <a:schemeClr val="bg1"/>
                </a:solidFill>
                <a:sym typeface="微软雅黑" panose="020b0503020204020204" pitchFamily="34" charset="-122"/>
              </a:rPr>
              <a:t>在此录入上述图表的综合描述说明，在此录入上述图表的综合描述说明。</a:t>
            </a:r>
            <a:endParaRPr lang="zh-CN" altLang="en-US" sz="1400">
              <a:solidFill>
                <a:schemeClr val="bg1"/>
              </a:solidFill>
              <a:sym typeface="微软雅黑" panose="020b0503020204020204" pitchFamily="34" charset="-122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8576787" y="4551338"/>
            <a:ext cx="1313162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sz="2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2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矩形 51"/>
          <p:cNvSpPr>
            <a:spLocks noChangeArrowheads="1"/>
          </p:cNvSpPr>
          <p:nvPr/>
        </p:nvSpPr>
        <p:spPr bwMode="auto">
          <a:xfrm>
            <a:off x="8024913" y="5035834"/>
            <a:ext cx="2416910" cy="932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>
                <a:solidFill>
                  <a:schemeClr val="bg1"/>
                </a:solidFill>
                <a:sym typeface="微软雅黑" panose="020b0503020204020204" pitchFamily="34" charset="-122"/>
              </a:rPr>
              <a:t>在此录入上述图表的综合描述说明，在此录入上述图表的综合描述说明。</a:t>
            </a:r>
            <a:endParaRPr lang="zh-CN" altLang="en-US" sz="1400">
              <a:solidFill>
                <a:schemeClr val="bg1"/>
              </a:solidFill>
              <a:sym typeface="微软雅黑" panose="020b0503020204020204" pitchFamily="34" charset="-122"/>
            </a:endParaRPr>
          </a:p>
        </p:txBody>
      </p:sp>
      <p:sp>
        <p:nvSpPr>
          <p:cNvPr id="66" name="矩形 65"/>
          <p:cNvSpPr/>
          <p:nvPr/>
        </p:nvSpPr>
        <p:spPr>
          <a:xfrm>
            <a:off x="1308713" y="740711"/>
            <a:ext cx="29345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>
                <a:solidFill>
                  <a:schemeClr val="bg1"/>
                </a:solidFill>
              </a:rPr>
              <a:t>Click here to add your title</a:t>
            </a:r>
            <a:endParaRPr lang="zh-CN" altLang="en-US" sz="2000">
              <a:solidFill>
                <a:schemeClr val="bg1"/>
              </a:solidFill>
            </a:endParaRPr>
          </a:p>
        </p:txBody>
      </p:sp>
      <p:grpSp>
        <p:nvGrpSpPr>
          <p:cNvPr id="67" name="组合 66"/>
          <p:cNvGrpSpPr>
            <a:grpSpLocks noChangeAspect="1"/>
          </p:cNvGrpSpPr>
          <p:nvPr/>
        </p:nvGrpSpPr>
        <p:grpSpPr>
          <a:xfrm>
            <a:off x="382634" y="294530"/>
            <a:ext cx="819754" cy="824853"/>
            <a:chOff x="-258838" y="1348444"/>
            <a:chExt cx="4826026" cy="4856059"/>
          </a:xfrm>
        </p:grpSpPr>
        <p:sp>
          <p:nvSpPr>
            <p:cNvPr id="68" name="任意多边形 67"/>
            <p:cNvSpPr/>
            <p:nvPr/>
          </p:nvSpPr>
          <p:spPr>
            <a:xfrm rot="900000">
              <a:off x="-258838" y="1348444"/>
              <a:ext cx="4826026" cy="4851453"/>
            </a:xfrm>
            <a:custGeom>
              <a:gdLst>
                <a:gd name="connsiteX0" fmla="*/ 685805 w 4826026"/>
                <a:gd name="connsiteY0" fmla="*/ 698548 h 4851453"/>
                <a:gd name="connsiteX1" fmla="*/ 1727205 w 4826026"/>
                <a:gd name="connsiteY1" fmla="*/ 723948 h 4851453"/>
                <a:gd name="connsiteX2" fmla="*/ 2413005 w 4826026"/>
                <a:gd name="connsiteY2" fmla="*/ 48 h 4851453"/>
                <a:gd name="connsiteX3" fmla="*/ 3111505 w 4826026"/>
                <a:gd name="connsiteY3" fmla="*/ 762048 h 4851453"/>
                <a:gd name="connsiteX4" fmla="*/ 4127505 w 4826026"/>
                <a:gd name="connsiteY4" fmla="*/ 723948 h 4851453"/>
                <a:gd name="connsiteX5" fmla="*/ 4089405 w 4826026"/>
                <a:gd name="connsiteY5" fmla="*/ 1689148 h 4851453"/>
                <a:gd name="connsiteX6" fmla="*/ 4826005 w 4826026"/>
                <a:gd name="connsiteY6" fmla="*/ 2438448 h 4851453"/>
                <a:gd name="connsiteX7" fmla="*/ 4064005 w 4826026"/>
                <a:gd name="connsiteY7" fmla="*/ 3124248 h 4851453"/>
                <a:gd name="connsiteX8" fmla="*/ 4127505 w 4826026"/>
                <a:gd name="connsiteY8" fmla="*/ 4152948 h 4851453"/>
                <a:gd name="connsiteX9" fmla="*/ 3111505 w 4826026"/>
                <a:gd name="connsiteY9" fmla="*/ 4114848 h 4851453"/>
                <a:gd name="connsiteX10" fmla="*/ 2400305 w 4826026"/>
                <a:gd name="connsiteY10" fmla="*/ 4851448 h 4851453"/>
                <a:gd name="connsiteX11" fmla="*/ 1727205 w 4826026"/>
                <a:gd name="connsiteY11" fmla="*/ 4127548 h 4851453"/>
                <a:gd name="connsiteX12" fmla="*/ 698505 w 4826026"/>
                <a:gd name="connsiteY12" fmla="*/ 4127548 h 4851453"/>
                <a:gd name="connsiteX13" fmla="*/ 723905 w 4826026"/>
                <a:gd name="connsiteY13" fmla="*/ 3124248 h 4851453"/>
                <a:gd name="connsiteX14" fmla="*/ 5 w 4826026"/>
                <a:gd name="connsiteY14" fmla="*/ 2425748 h 4851453"/>
                <a:gd name="connsiteX15" fmla="*/ 736605 w 4826026"/>
                <a:gd name="connsiteY15" fmla="*/ 1727248 h 4851453"/>
                <a:gd name="connsiteX16" fmla="*/ 685805 w 4826026"/>
                <a:gd name="connsiteY16" fmla="*/ 698548 h 485145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826026" h="4851453">
                  <a:moveTo>
                    <a:pt x="685805" y="698548"/>
                  </a:moveTo>
                  <a:cubicBezTo>
                    <a:pt x="850905" y="531331"/>
                    <a:pt x="1439338" y="840365"/>
                    <a:pt x="1727205" y="723948"/>
                  </a:cubicBezTo>
                  <a:cubicBezTo>
                    <a:pt x="2017072" y="607531"/>
                    <a:pt x="2182288" y="-6302"/>
                    <a:pt x="2413005" y="48"/>
                  </a:cubicBezTo>
                  <a:cubicBezTo>
                    <a:pt x="2643722" y="6398"/>
                    <a:pt x="2825755" y="641398"/>
                    <a:pt x="3111505" y="762048"/>
                  </a:cubicBezTo>
                  <a:cubicBezTo>
                    <a:pt x="3397255" y="882698"/>
                    <a:pt x="3964522" y="569431"/>
                    <a:pt x="4127505" y="723948"/>
                  </a:cubicBezTo>
                  <a:cubicBezTo>
                    <a:pt x="4290488" y="878465"/>
                    <a:pt x="3972988" y="1403398"/>
                    <a:pt x="4089405" y="1689148"/>
                  </a:cubicBezTo>
                  <a:cubicBezTo>
                    <a:pt x="4205822" y="1974898"/>
                    <a:pt x="4830238" y="2199265"/>
                    <a:pt x="4826005" y="2438448"/>
                  </a:cubicBezTo>
                  <a:cubicBezTo>
                    <a:pt x="4821772" y="2677631"/>
                    <a:pt x="4180422" y="2838498"/>
                    <a:pt x="4064005" y="3124248"/>
                  </a:cubicBezTo>
                  <a:cubicBezTo>
                    <a:pt x="3947588" y="3409998"/>
                    <a:pt x="4286255" y="3987848"/>
                    <a:pt x="4127505" y="4152948"/>
                  </a:cubicBezTo>
                  <a:cubicBezTo>
                    <a:pt x="3968755" y="4318048"/>
                    <a:pt x="3399372" y="3998431"/>
                    <a:pt x="3111505" y="4114848"/>
                  </a:cubicBezTo>
                  <a:cubicBezTo>
                    <a:pt x="2823638" y="4231265"/>
                    <a:pt x="2631022" y="4849331"/>
                    <a:pt x="2400305" y="4851448"/>
                  </a:cubicBezTo>
                  <a:cubicBezTo>
                    <a:pt x="2169588" y="4853565"/>
                    <a:pt x="2010838" y="4248198"/>
                    <a:pt x="1727205" y="4127548"/>
                  </a:cubicBezTo>
                  <a:cubicBezTo>
                    <a:pt x="1443572" y="4006898"/>
                    <a:pt x="865722" y="4294765"/>
                    <a:pt x="698505" y="4127548"/>
                  </a:cubicBezTo>
                  <a:cubicBezTo>
                    <a:pt x="531288" y="3960331"/>
                    <a:pt x="840322" y="3407881"/>
                    <a:pt x="723905" y="3124248"/>
                  </a:cubicBezTo>
                  <a:cubicBezTo>
                    <a:pt x="607488" y="2840615"/>
                    <a:pt x="-2112" y="2658581"/>
                    <a:pt x="5" y="2425748"/>
                  </a:cubicBezTo>
                  <a:cubicBezTo>
                    <a:pt x="2122" y="2192915"/>
                    <a:pt x="620188" y="2008765"/>
                    <a:pt x="736605" y="1727248"/>
                  </a:cubicBezTo>
                  <a:cubicBezTo>
                    <a:pt x="853022" y="1445731"/>
                    <a:pt x="520705" y="865765"/>
                    <a:pt x="685805" y="698548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任意多边形 68"/>
            <p:cNvSpPr/>
            <p:nvPr/>
          </p:nvSpPr>
          <p:spPr>
            <a:xfrm rot="1800000">
              <a:off x="-258838" y="1353050"/>
              <a:ext cx="4826026" cy="4851453"/>
            </a:xfrm>
            <a:custGeom>
              <a:gdLst>
                <a:gd name="connsiteX0" fmla="*/ 685805 w 4826026"/>
                <a:gd name="connsiteY0" fmla="*/ 698548 h 4851453"/>
                <a:gd name="connsiteX1" fmla="*/ 1727205 w 4826026"/>
                <a:gd name="connsiteY1" fmla="*/ 723948 h 4851453"/>
                <a:gd name="connsiteX2" fmla="*/ 2413005 w 4826026"/>
                <a:gd name="connsiteY2" fmla="*/ 48 h 4851453"/>
                <a:gd name="connsiteX3" fmla="*/ 3111505 w 4826026"/>
                <a:gd name="connsiteY3" fmla="*/ 762048 h 4851453"/>
                <a:gd name="connsiteX4" fmla="*/ 4127505 w 4826026"/>
                <a:gd name="connsiteY4" fmla="*/ 723948 h 4851453"/>
                <a:gd name="connsiteX5" fmla="*/ 4089405 w 4826026"/>
                <a:gd name="connsiteY5" fmla="*/ 1689148 h 4851453"/>
                <a:gd name="connsiteX6" fmla="*/ 4826005 w 4826026"/>
                <a:gd name="connsiteY6" fmla="*/ 2438448 h 4851453"/>
                <a:gd name="connsiteX7" fmla="*/ 4064005 w 4826026"/>
                <a:gd name="connsiteY7" fmla="*/ 3124248 h 4851453"/>
                <a:gd name="connsiteX8" fmla="*/ 4127505 w 4826026"/>
                <a:gd name="connsiteY8" fmla="*/ 4152948 h 4851453"/>
                <a:gd name="connsiteX9" fmla="*/ 3111505 w 4826026"/>
                <a:gd name="connsiteY9" fmla="*/ 4114848 h 4851453"/>
                <a:gd name="connsiteX10" fmla="*/ 2400305 w 4826026"/>
                <a:gd name="connsiteY10" fmla="*/ 4851448 h 4851453"/>
                <a:gd name="connsiteX11" fmla="*/ 1727205 w 4826026"/>
                <a:gd name="connsiteY11" fmla="*/ 4127548 h 4851453"/>
                <a:gd name="connsiteX12" fmla="*/ 698505 w 4826026"/>
                <a:gd name="connsiteY12" fmla="*/ 4127548 h 4851453"/>
                <a:gd name="connsiteX13" fmla="*/ 723905 w 4826026"/>
                <a:gd name="connsiteY13" fmla="*/ 3124248 h 4851453"/>
                <a:gd name="connsiteX14" fmla="*/ 5 w 4826026"/>
                <a:gd name="connsiteY14" fmla="*/ 2425748 h 4851453"/>
                <a:gd name="connsiteX15" fmla="*/ 736605 w 4826026"/>
                <a:gd name="connsiteY15" fmla="*/ 1727248 h 4851453"/>
                <a:gd name="connsiteX16" fmla="*/ 685805 w 4826026"/>
                <a:gd name="connsiteY16" fmla="*/ 698548 h 485145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826026" h="4851453">
                  <a:moveTo>
                    <a:pt x="685805" y="698548"/>
                  </a:moveTo>
                  <a:cubicBezTo>
                    <a:pt x="850905" y="531331"/>
                    <a:pt x="1439338" y="840365"/>
                    <a:pt x="1727205" y="723948"/>
                  </a:cubicBezTo>
                  <a:cubicBezTo>
                    <a:pt x="2017072" y="607531"/>
                    <a:pt x="2182288" y="-6302"/>
                    <a:pt x="2413005" y="48"/>
                  </a:cubicBezTo>
                  <a:cubicBezTo>
                    <a:pt x="2643722" y="6398"/>
                    <a:pt x="2825755" y="641398"/>
                    <a:pt x="3111505" y="762048"/>
                  </a:cubicBezTo>
                  <a:cubicBezTo>
                    <a:pt x="3397255" y="882698"/>
                    <a:pt x="3964522" y="569431"/>
                    <a:pt x="4127505" y="723948"/>
                  </a:cubicBezTo>
                  <a:cubicBezTo>
                    <a:pt x="4290488" y="878465"/>
                    <a:pt x="3972988" y="1403398"/>
                    <a:pt x="4089405" y="1689148"/>
                  </a:cubicBezTo>
                  <a:cubicBezTo>
                    <a:pt x="4205822" y="1974898"/>
                    <a:pt x="4830238" y="2199265"/>
                    <a:pt x="4826005" y="2438448"/>
                  </a:cubicBezTo>
                  <a:cubicBezTo>
                    <a:pt x="4821772" y="2677631"/>
                    <a:pt x="4180422" y="2838498"/>
                    <a:pt x="4064005" y="3124248"/>
                  </a:cubicBezTo>
                  <a:cubicBezTo>
                    <a:pt x="3947588" y="3409998"/>
                    <a:pt x="4286255" y="3987848"/>
                    <a:pt x="4127505" y="4152948"/>
                  </a:cubicBezTo>
                  <a:cubicBezTo>
                    <a:pt x="3968755" y="4318048"/>
                    <a:pt x="3399372" y="3998431"/>
                    <a:pt x="3111505" y="4114848"/>
                  </a:cubicBezTo>
                  <a:cubicBezTo>
                    <a:pt x="2823638" y="4231265"/>
                    <a:pt x="2631022" y="4849331"/>
                    <a:pt x="2400305" y="4851448"/>
                  </a:cubicBezTo>
                  <a:cubicBezTo>
                    <a:pt x="2169588" y="4853565"/>
                    <a:pt x="2010838" y="4248198"/>
                    <a:pt x="1727205" y="4127548"/>
                  </a:cubicBezTo>
                  <a:cubicBezTo>
                    <a:pt x="1443572" y="4006898"/>
                    <a:pt x="865722" y="4294765"/>
                    <a:pt x="698505" y="4127548"/>
                  </a:cubicBezTo>
                  <a:cubicBezTo>
                    <a:pt x="531288" y="3960331"/>
                    <a:pt x="840322" y="3407881"/>
                    <a:pt x="723905" y="3124248"/>
                  </a:cubicBezTo>
                  <a:cubicBezTo>
                    <a:pt x="607488" y="2840615"/>
                    <a:pt x="-2112" y="2658581"/>
                    <a:pt x="5" y="2425748"/>
                  </a:cubicBezTo>
                  <a:cubicBezTo>
                    <a:pt x="2122" y="2192915"/>
                    <a:pt x="620188" y="2008765"/>
                    <a:pt x="736605" y="1727248"/>
                  </a:cubicBezTo>
                  <a:cubicBezTo>
                    <a:pt x="853022" y="1445731"/>
                    <a:pt x="520705" y="865765"/>
                    <a:pt x="685805" y="698548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0" name="任意多边形 69"/>
            <p:cNvSpPr/>
            <p:nvPr/>
          </p:nvSpPr>
          <p:spPr>
            <a:xfrm>
              <a:off x="-258838" y="1353050"/>
              <a:ext cx="4826026" cy="4851453"/>
            </a:xfrm>
            <a:custGeom>
              <a:gdLst>
                <a:gd name="connsiteX0" fmla="*/ 685805 w 4826026"/>
                <a:gd name="connsiteY0" fmla="*/ 698548 h 4851453"/>
                <a:gd name="connsiteX1" fmla="*/ 1727205 w 4826026"/>
                <a:gd name="connsiteY1" fmla="*/ 723948 h 4851453"/>
                <a:gd name="connsiteX2" fmla="*/ 2413005 w 4826026"/>
                <a:gd name="connsiteY2" fmla="*/ 48 h 4851453"/>
                <a:gd name="connsiteX3" fmla="*/ 3111505 w 4826026"/>
                <a:gd name="connsiteY3" fmla="*/ 762048 h 4851453"/>
                <a:gd name="connsiteX4" fmla="*/ 4127505 w 4826026"/>
                <a:gd name="connsiteY4" fmla="*/ 723948 h 4851453"/>
                <a:gd name="connsiteX5" fmla="*/ 4089405 w 4826026"/>
                <a:gd name="connsiteY5" fmla="*/ 1689148 h 4851453"/>
                <a:gd name="connsiteX6" fmla="*/ 4826005 w 4826026"/>
                <a:gd name="connsiteY6" fmla="*/ 2438448 h 4851453"/>
                <a:gd name="connsiteX7" fmla="*/ 4064005 w 4826026"/>
                <a:gd name="connsiteY7" fmla="*/ 3124248 h 4851453"/>
                <a:gd name="connsiteX8" fmla="*/ 4127505 w 4826026"/>
                <a:gd name="connsiteY8" fmla="*/ 4152948 h 4851453"/>
                <a:gd name="connsiteX9" fmla="*/ 3111505 w 4826026"/>
                <a:gd name="connsiteY9" fmla="*/ 4114848 h 4851453"/>
                <a:gd name="connsiteX10" fmla="*/ 2400305 w 4826026"/>
                <a:gd name="connsiteY10" fmla="*/ 4851448 h 4851453"/>
                <a:gd name="connsiteX11" fmla="*/ 1727205 w 4826026"/>
                <a:gd name="connsiteY11" fmla="*/ 4127548 h 4851453"/>
                <a:gd name="connsiteX12" fmla="*/ 698505 w 4826026"/>
                <a:gd name="connsiteY12" fmla="*/ 4127548 h 4851453"/>
                <a:gd name="connsiteX13" fmla="*/ 723905 w 4826026"/>
                <a:gd name="connsiteY13" fmla="*/ 3124248 h 4851453"/>
                <a:gd name="connsiteX14" fmla="*/ 5 w 4826026"/>
                <a:gd name="connsiteY14" fmla="*/ 2425748 h 4851453"/>
                <a:gd name="connsiteX15" fmla="*/ 736605 w 4826026"/>
                <a:gd name="connsiteY15" fmla="*/ 1727248 h 4851453"/>
                <a:gd name="connsiteX16" fmla="*/ 685805 w 4826026"/>
                <a:gd name="connsiteY16" fmla="*/ 698548 h 485145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826026" h="4851453">
                  <a:moveTo>
                    <a:pt x="685805" y="698548"/>
                  </a:moveTo>
                  <a:cubicBezTo>
                    <a:pt x="850905" y="531331"/>
                    <a:pt x="1439338" y="840365"/>
                    <a:pt x="1727205" y="723948"/>
                  </a:cubicBezTo>
                  <a:cubicBezTo>
                    <a:pt x="2017072" y="607531"/>
                    <a:pt x="2182288" y="-6302"/>
                    <a:pt x="2413005" y="48"/>
                  </a:cubicBezTo>
                  <a:cubicBezTo>
                    <a:pt x="2643722" y="6398"/>
                    <a:pt x="2825755" y="641398"/>
                    <a:pt x="3111505" y="762048"/>
                  </a:cubicBezTo>
                  <a:cubicBezTo>
                    <a:pt x="3397255" y="882698"/>
                    <a:pt x="3964522" y="569431"/>
                    <a:pt x="4127505" y="723948"/>
                  </a:cubicBezTo>
                  <a:cubicBezTo>
                    <a:pt x="4290488" y="878465"/>
                    <a:pt x="3972988" y="1403398"/>
                    <a:pt x="4089405" y="1689148"/>
                  </a:cubicBezTo>
                  <a:cubicBezTo>
                    <a:pt x="4205822" y="1974898"/>
                    <a:pt x="4830238" y="2199265"/>
                    <a:pt x="4826005" y="2438448"/>
                  </a:cubicBezTo>
                  <a:cubicBezTo>
                    <a:pt x="4821772" y="2677631"/>
                    <a:pt x="4180422" y="2838498"/>
                    <a:pt x="4064005" y="3124248"/>
                  </a:cubicBezTo>
                  <a:cubicBezTo>
                    <a:pt x="3947588" y="3409998"/>
                    <a:pt x="4286255" y="3987848"/>
                    <a:pt x="4127505" y="4152948"/>
                  </a:cubicBezTo>
                  <a:cubicBezTo>
                    <a:pt x="3968755" y="4318048"/>
                    <a:pt x="3399372" y="3998431"/>
                    <a:pt x="3111505" y="4114848"/>
                  </a:cubicBezTo>
                  <a:cubicBezTo>
                    <a:pt x="2823638" y="4231265"/>
                    <a:pt x="2631022" y="4849331"/>
                    <a:pt x="2400305" y="4851448"/>
                  </a:cubicBezTo>
                  <a:cubicBezTo>
                    <a:pt x="2169588" y="4853565"/>
                    <a:pt x="2010838" y="4248198"/>
                    <a:pt x="1727205" y="4127548"/>
                  </a:cubicBezTo>
                  <a:cubicBezTo>
                    <a:pt x="1443572" y="4006898"/>
                    <a:pt x="865722" y="4294765"/>
                    <a:pt x="698505" y="4127548"/>
                  </a:cubicBezTo>
                  <a:cubicBezTo>
                    <a:pt x="531288" y="3960331"/>
                    <a:pt x="840322" y="3407881"/>
                    <a:pt x="723905" y="3124248"/>
                  </a:cubicBezTo>
                  <a:cubicBezTo>
                    <a:pt x="607488" y="2840615"/>
                    <a:pt x="-2112" y="2658581"/>
                    <a:pt x="5" y="2425748"/>
                  </a:cubicBezTo>
                  <a:cubicBezTo>
                    <a:pt x="2122" y="2192915"/>
                    <a:pt x="620188" y="2008765"/>
                    <a:pt x="736605" y="1727248"/>
                  </a:cubicBezTo>
                  <a:cubicBezTo>
                    <a:pt x="853022" y="1445731"/>
                    <a:pt x="520705" y="865765"/>
                    <a:pt x="685805" y="698548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1" name="文本框 70"/>
          <p:cNvSpPr txBox="1"/>
          <p:nvPr/>
        </p:nvSpPr>
        <p:spPr>
          <a:xfrm>
            <a:off x="495038" y="421195"/>
            <a:ext cx="6110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>
                <a:solidFill>
                  <a:schemeClr val="bg1"/>
                </a:solidFill>
                <a:latin typeface="Impact" panose="020b0806030902050204" pitchFamily="34" charset="0"/>
                <a:ea typeface="华文彩云" panose="02010800040101010101" pitchFamily="2" charset="-122"/>
              </a:rPr>
              <a:t>02</a:t>
            </a:r>
            <a:endParaRPr lang="zh-CN" altLang="en-US" sz="3200">
              <a:solidFill>
                <a:schemeClr val="bg1"/>
              </a:solidFill>
              <a:latin typeface="Impact" panose="020b0806030902050204" pitchFamily="34" charset="0"/>
              <a:ea typeface="华文彩云" panose="02010800040101010101" pitchFamily="2" charset="-122"/>
            </a:endParaRPr>
          </a:p>
        </p:txBody>
      </p:sp>
      <p:sp>
        <p:nvSpPr>
          <p:cNvPr id="72" name="矩形 3"/>
          <p:cNvSpPr>
            <a:spLocks noChangeArrowheads="1"/>
          </p:cNvSpPr>
          <p:nvPr/>
        </p:nvSpPr>
        <p:spPr bwMode="auto">
          <a:xfrm>
            <a:off x="1314792" y="295312"/>
            <a:ext cx="2444882" cy="543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935" b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点击添加标题</a:t>
            </a:r>
            <a:endParaRPr lang="zh-CN" altLang="en-US" sz="2935" b="1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0" p14:dur="1400">
        <p14:ripple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4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4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4400"/>
                            </p:stCondLst>
                            <p:childTnLst>
                              <p:par>
                                <p:cTn id="6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4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4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id="7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4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4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/>
      <p:bldP spid="21" grpId="0" animBg="1"/>
      <p:bldP spid="24" grpId="0"/>
      <p:bldP spid="26" grpId="0" animBg="1"/>
      <p:bldP spid="29" grpId="0"/>
      <p:bldP spid="47" grpId="0"/>
      <p:bldP spid="48" grpId="0"/>
      <p:bldP spid="49" grpId="0"/>
      <p:bldP spid="50" grpId="0"/>
      <p:bldP spid="51" grpId="0"/>
      <p:bldP spid="52" grpId="0"/>
      <p:bldP spid="66" grpId="0"/>
      <p:bldP spid="71" grpId="0"/>
      <p:bldP spid="7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3"/>
          <p:cNvSpPr/>
          <p:nvPr/>
        </p:nvSpPr>
        <p:spPr>
          <a:xfrm>
            <a:off x="3865993" y="1654274"/>
            <a:ext cx="4470400" cy="1284177"/>
          </a:xfrm>
          <a:prstGeom prst="rect">
            <a:avLst/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3" name="Rectangle 4"/>
          <p:cNvSpPr/>
          <p:nvPr/>
        </p:nvSpPr>
        <p:spPr>
          <a:xfrm>
            <a:off x="3865993" y="3086965"/>
            <a:ext cx="4470400" cy="1284177"/>
          </a:xfrm>
          <a:prstGeom prst="rect">
            <a:avLst/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4" name="Rectangle 5"/>
          <p:cNvSpPr/>
          <p:nvPr/>
        </p:nvSpPr>
        <p:spPr>
          <a:xfrm>
            <a:off x="3865993" y="4519655"/>
            <a:ext cx="4470400" cy="1284177"/>
          </a:xfrm>
          <a:prstGeom prst="rect">
            <a:avLst/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grpSp>
        <p:nvGrpSpPr>
          <p:cNvPr id="5" name="Group 9"/>
          <p:cNvGrpSpPr/>
          <p:nvPr/>
        </p:nvGrpSpPr>
        <p:grpSpPr>
          <a:xfrm>
            <a:off x="7143423" y="3435935"/>
            <a:ext cx="863364" cy="640205"/>
            <a:chOff x="4572000" y="3414713"/>
            <a:chExt cx="374651" cy="277813"/>
          </a:xfrm>
          <a:solidFill>
            <a:schemeClr val="bg1"/>
          </a:solidFill>
        </p:grpSpPr>
        <p:sp>
          <p:nvSpPr>
            <p:cNvPr id="6" name="Freeform 17"/>
            <p:cNvSpPr/>
            <p:nvPr/>
          </p:nvSpPr>
          <p:spPr bwMode="auto">
            <a:xfrm>
              <a:off x="4713288" y="3481388"/>
              <a:ext cx="233363" cy="211138"/>
            </a:xfrm>
            <a:custGeom>
              <a:gdLst>
                <a:gd name="T0" fmla="*/ 89 w 89"/>
                <a:gd name="T1" fmla="*/ 33 h 81"/>
                <a:gd name="T2" fmla="*/ 43 w 89"/>
                <a:gd name="T3" fmla="*/ 0 h 81"/>
                <a:gd name="T4" fmla="*/ 40 w 89"/>
                <a:gd name="T5" fmla="*/ 1 h 81"/>
                <a:gd name="T6" fmla="*/ 43 w 89"/>
                <a:gd name="T7" fmla="*/ 11 h 81"/>
                <a:gd name="T8" fmla="*/ 0 w 89"/>
                <a:gd name="T9" fmla="*/ 44 h 81"/>
                <a:gd name="T10" fmla="*/ 0 w 89"/>
                <a:gd name="T11" fmla="*/ 44 h 81"/>
                <a:gd name="T12" fmla="*/ 40 w 89"/>
                <a:gd name="T13" fmla="*/ 65 h 81"/>
                <a:gd name="T14" fmla="*/ 74 w 89"/>
                <a:gd name="T15" fmla="*/ 81 h 81"/>
                <a:gd name="T16" fmla="*/ 64 w 89"/>
                <a:gd name="T17" fmla="*/ 62 h 81"/>
                <a:gd name="T18" fmla="*/ 89 w 89"/>
                <a:gd name="T19" fmla="*/ 33 h 8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81">
                  <a:moveTo>
                    <a:pt x="89" y="33"/>
                  </a:moveTo>
                  <a:cubicBezTo>
                    <a:pt x="89" y="15"/>
                    <a:pt x="68" y="0"/>
                    <a:pt x="43" y="0"/>
                  </a:cubicBezTo>
                  <a:cubicBezTo>
                    <a:pt x="42" y="0"/>
                    <a:pt x="41" y="1"/>
                    <a:pt x="40" y="1"/>
                  </a:cubicBezTo>
                  <a:cubicBezTo>
                    <a:pt x="42" y="4"/>
                    <a:pt x="43" y="8"/>
                    <a:pt x="43" y="11"/>
                  </a:cubicBezTo>
                  <a:cubicBezTo>
                    <a:pt x="43" y="29"/>
                    <a:pt x="24" y="43"/>
                    <a:pt x="0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6" y="56"/>
                    <a:pt x="21" y="64"/>
                    <a:pt x="40" y="65"/>
                  </a:cubicBezTo>
                  <a:cubicBezTo>
                    <a:pt x="53" y="75"/>
                    <a:pt x="74" y="81"/>
                    <a:pt x="74" y="81"/>
                  </a:cubicBezTo>
                  <a:cubicBezTo>
                    <a:pt x="64" y="72"/>
                    <a:pt x="63" y="65"/>
                    <a:pt x="64" y="62"/>
                  </a:cubicBezTo>
                  <a:cubicBezTo>
                    <a:pt x="79" y="56"/>
                    <a:pt x="89" y="46"/>
                    <a:pt x="89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7" name="Freeform 18"/>
            <p:cNvSpPr/>
            <p:nvPr/>
          </p:nvSpPr>
          <p:spPr bwMode="auto">
            <a:xfrm>
              <a:off x="4572000" y="3414713"/>
              <a:ext cx="241300" cy="209550"/>
            </a:xfrm>
            <a:custGeom>
              <a:gdLst>
                <a:gd name="T0" fmla="*/ 89 w 92"/>
                <a:gd name="T1" fmla="*/ 21 h 80"/>
                <a:gd name="T2" fmla="*/ 46 w 92"/>
                <a:gd name="T3" fmla="*/ 0 h 80"/>
                <a:gd name="T4" fmla="*/ 0 w 92"/>
                <a:gd name="T5" fmla="*/ 32 h 80"/>
                <a:gd name="T6" fmla="*/ 25 w 92"/>
                <a:gd name="T7" fmla="*/ 61 h 80"/>
                <a:gd name="T8" fmla="*/ 14 w 92"/>
                <a:gd name="T9" fmla="*/ 80 h 80"/>
                <a:gd name="T10" fmla="*/ 48 w 92"/>
                <a:gd name="T11" fmla="*/ 65 h 80"/>
                <a:gd name="T12" fmla="*/ 49 w 92"/>
                <a:gd name="T13" fmla="*/ 64 h 80"/>
                <a:gd name="T14" fmla="*/ 92 w 92"/>
                <a:gd name="T15" fmla="*/ 32 h 80"/>
                <a:gd name="T16" fmla="*/ 89 w 92"/>
                <a:gd name="T17" fmla="*/ 21 h 8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2" h="80">
                  <a:moveTo>
                    <a:pt x="89" y="21"/>
                  </a:moveTo>
                  <a:cubicBezTo>
                    <a:pt x="83" y="9"/>
                    <a:pt x="66" y="0"/>
                    <a:pt x="46" y="0"/>
                  </a:cubicBezTo>
                  <a:cubicBezTo>
                    <a:pt x="20" y="0"/>
                    <a:pt x="0" y="14"/>
                    <a:pt x="0" y="32"/>
                  </a:cubicBezTo>
                  <a:cubicBezTo>
                    <a:pt x="0" y="45"/>
                    <a:pt x="10" y="56"/>
                    <a:pt x="25" y="61"/>
                  </a:cubicBezTo>
                  <a:cubicBezTo>
                    <a:pt x="26" y="65"/>
                    <a:pt x="25" y="71"/>
                    <a:pt x="14" y="80"/>
                  </a:cubicBezTo>
                  <a:cubicBezTo>
                    <a:pt x="14" y="80"/>
                    <a:pt x="36" y="75"/>
                    <a:pt x="48" y="65"/>
                  </a:cubicBezTo>
                  <a:cubicBezTo>
                    <a:pt x="49" y="64"/>
                    <a:pt x="49" y="64"/>
                    <a:pt x="49" y="64"/>
                  </a:cubicBezTo>
                  <a:cubicBezTo>
                    <a:pt x="73" y="63"/>
                    <a:pt x="92" y="49"/>
                    <a:pt x="92" y="32"/>
                  </a:cubicBezTo>
                  <a:cubicBezTo>
                    <a:pt x="92" y="28"/>
                    <a:pt x="91" y="25"/>
                    <a:pt x="89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</p:grpSp>
      <p:grpSp>
        <p:nvGrpSpPr>
          <p:cNvPr id="8" name="Group 12"/>
          <p:cNvGrpSpPr/>
          <p:nvPr/>
        </p:nvGrpSpPr>
        <p:grpSpPr>
          <a:xfrm>
            <a:off x="4255068" y="4805756"/>
            <a:ext cx="725843" cy="711971"/>
            <a:chOff x="2905125" y="4002088"/>
            <a:chExt cx="249238" cy="244475"/>
          </a:xfrm>
          <a:solidFill>
            <a:schemeClr val="bg1"/>
          </a:solidFill>
        </p:grpSpPr>
        <p:sp>
          <p:nvSpPr>
            <p:cNvPr id="9" name="Freeform 50"/>
            <p:cNvSpPr>
              <a:spLocks noEditPoints="1"/>
            </p:cNvSpPr>
            <p:nvPr/>
          </p:nvSpPr>
          <p:spPr bwMode="auto">
            <a:xfrm>
              <a:off x="2905125" y="4002088"/>
              <a:ext cx="249238" cy="244475"/>
            </a:xfrm>
            <a:custGeom>
              <a:gdLst>
                <a:gd name="T0" fmla="*/ 82 w 95"/>
                <a:gd name="T1" fmla="*/ 58 h 93"/>
                <a:gd name="T2" fmla="*/ 95 w 95"/>
                <a:gd name="T3" fmla="*/ 52 h 93"/>
                <a:gd name="T4" fmla="*/ 95 w 95"/>
                <a:gd name="T5" fmla="*/ 42 h 93"/>
                <a:gd name="T6" fmla="*/ 82 w 95"/>
                <a:gd name="T7" fmla="*/ 36 h 93"/>
                <a:gd name="T8" fmla="*/ 79 w 95"/>
                <a:gd name="T9" fmla="*/ 31 h 93"/>
                <a:gd name="T10" fmla="*/ 84 w 95"/>
                <a:gd name="T11" fmla="*/ 18 h 93"/>
                <a:gd name="T12" fmla="*/ 77 w 95"/>
                <a:gd name="T13" fmla="*/ 10 h 93"/>
                <a:gd name="T14" fmla="*/ 64 w 95"/>
                <a:gd name="T15" fmla="*/ 16 h 93"/>
                <a:gd name="T16" fmla="*/ 58 w 95"/>
                <a:gd name="T17" fmla="*/ 13 h 93"/>
                <a:gd name="T18" fmla="*/ 52 w 95"/>
                <a:gd name="T19" fmla="*/ 0 h 93"/>
                <a:gd name="T20" fmla="*/ 42 w 95"/>
                <a:gd name="T21" fmla="*/ 0 h 93"/>
                <a:gd name="T22" fmla="*/ 36 w 95"/>
                <a:gd name="T23" fmla="*/ 13 h 93"/>
                <a:gd name="T24" fmla="*/ 31 w 95"/>
                <a:gd name="T25" fmla="*/ 16 h 93"/>
                <a:gd name="T26" fmla="*/ 17 w 95"/>
                <a:gd name="T27" fmla="*/ 11 h 93"/>
                <a:gd name="T28" fmla="*/ 10 w 95"/>
                <a:gd name="T29" fmla="*/ 18 h 93"/>
                <a:gd name="T30" fmla="*/ 15 w 95"/>
                <a:gd name="T31" fmla="*/ 31 h 93"/>
                <a:gd name="T32" fmla="*/ 13 w 95"/>
                <a:gd name="T33" fmla="*/ 36 h 93"/>
                <a:gd name="T34" fmla="*/ 0 w 95"/>
                <a:gd name="T35" fmla="*/ 42 h 93"/>
                <a:gd name="T36" fmla="*/ 0 w 95"/>
                <a:gd name="T37" fmla="*/ 52 h 93"/>
                <a:gd name="T38" fmla="*/ 13 w 95"/>
                <a:gd name="T39" fmla="*/ 58 h 93"/>
                <a:gd name="T40" fmla="*/ 15 w 95"/>
                <a:gd name="T41" fmla="*/ 63 h 93"/>
                <a:gd name="T42" fmla="*/ 10 w 95"/>
                <a:gd name="T43" fmla="*/ 76 h 93"/>
                <a:gd name="T44" fmla="*/ 18 w 95"/>
                <a:gd name="T45" fmla="*/ 84 h 93"/>
                <a:gd name="T46" fmla="*/ 31 w 95"/>
                <a:gd name="T47" fmla="*/ 78 h 93"/>
                <a:gd name="T48" fmla="*/ 37 w 95"/>
                <a:gd name="T49" fmla="*/ 81 h 93"/>
                <a:gd name="T50" fmla="*/ 42 w 95"/>
                <a:gd name="T51" fmla="*/ 93 h 93"/>
                <a:gd name="T52" fmla="*/ 53 w 95"/>
                <a:gd name="T53" fmla="*/ 93 h 93"/>
                <a:gd name="T54" fmla="*/ 58 w 95"/>
                <a:gd name="T55" fmla="*/ 81 h 93"/>
                <a:gd name="T56" fmla="*/ 64 w 95"/>
                <a:gd name="T57" fmla="*/ 78 h 93"/>
                <a:gd name="T58" fmla="*/ 77 w 95"/>
                <a:gd name="T59" fmla="*/ 83 h 93"/>
                <a:gd name="T60" fmla="*/ 85 w 95"/>
                <a:gd name="T61" fmla="*/ 76 h 93"/>
                <a:gd name="T62" fmla="*/ 79 w 95"/>
                <a:gd name="T63" fmla="*/ 63 h 93"/>
                <a:gd name="T64" fmla="*/ 82 w 95"/>
                <a:gd name="T65" fmla="*/ 58 h 93"/>
                <a:gd name="T66" fmla="*/ 47 w 95"/>
                <a:gd name="T67" fmla="*/ 62 h 93"/>
                <a:gd name="T68" fmla="*/ 32 w 95"/>
                <a:gd name="T69" fmla="*/ 47 h 93"/>
                <a:gd name="T70" fmla="*/ 47 w 95"/>
                <a:gd name="T71" fmla="*/ 32 h 93"/>
                <a:gd name="T72" fmla="*/ 63 w 95"/>
                <a:gd name="T73" fmla="*/ 47 h 93"/>
                <a:gd name="T74" fmla="*/ 47 w 95"/>
                <a:gd name="T75" fmla="*/ 62 h 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5" h="93">
                  <a:moveTo>
                    <a:pt x="82" y="58"/>
                  </a:moveTo>
                  <a:cubicBezTo>
                    <a:pt x="82" y="58"/>
                    <a:pt x="95" y="53"/>
                    <a:pt x="95" y="5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1"/>
                    <a:pt x="82" y="36"/>
                    <a:pt x="82" y="36"/>
                  </a:cubicBezTo>
                  <a:cubicBezTo>
                    <a:pt x="79" y="31"/>
                    <a:pt x="79" y="31"/>
                    <a:pt x="79" y="31"/>
                  </a:cubicBezTo>
                  <a:cubicBezTo>
                    <a:pt x="79" y="31"/>
                    <a:pt x="85" y="18"/>
                    <a:pt x="84" y="18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77" y="10"/>
                    <a:pt x="64" y="16"/>
                    <a:pt x="64" y="16"/>
                  </a:cubicBezTo>
                  <a:cubicBezTo>
                    <a:pt x="58" y="13"/>
                    <a:pt x="58" y="13"/>
                    <a:pt x="58" y="13"/>
                  </a:cubicBezTo>
                  <a:cubicBezTo>
                    <a:pt x="58" y="13"/>
                    <a:pt x="53" y="0"/>
                    <a:pt x="52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1" y="0"/>
                    <a:pt x="36" y="13"/>
                    <a:pt x="36" y="13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1" y="16"/>
                    <a:pt x="18" y="10"/>
                    <a:pt x="17" y="11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9" y="18"/>
                    <a:pt x="15" y="31"/>
                    <a:pt x="15" y="31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3" y="36"/>
                    <a:pt x="0" y="41"/>
                    <a:pt x="0" y="4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3"/>
                    <a:pt x="13" y="58"/>
                    <a:pt x="13" y="58"/>
                  </a:cubicBezTo>
                  <a:cubicBezTo>
                    <a:pt x="15" y="63"/>
                    <a:pt x="15" y="63"/>
                    <a:pt x="15" y="63"/>
                  </a:cubicBezTo>
                  <a:cubicBezTo>
                    <a:pt x="15" y="63"/>
                    <a:pt x="10" y="76"/>
                    <a:pt x="10" y="76"/>
                  </a:cubicBezTo>
                  <a:cubicBezTo>
                    <a:pt x="18" y="84"/>
                    <a:pt x="18" y="84"/>
                    <a:pt x="18" y="84"/>
                  </a:cubicBezTo>
                  <a:cubicBezTo>
                    <a:pt x="18" y="84"/>
                    <a:pt x="31" y="78"/>
                    <a:pt x="31" y="78"/>
                  </a:cubicBezTo>
                  <a:cubicBezTo>
                    <a:pt x="37" y="81"/>
                    <a:pt x="37" y="81"/>
                    <a:pt x="37" y="81"/>
                  </a:cubicBezTo>
                  <a:cubicBezTo>
                    <a:pt x="37" y="81"/>
                    <a:pt x="42" y="93"/>
                    <a:pt x="42" y="93"/>
                  </a:cubicBezTo>
                  <a:cubicBezTo>
                    <a:pt x="53" y="93"/>
                    <a:pt x="53" y="93"/>
                    <a:pt x="53" y="93"/>
                  </a:cubicBezTo>
                  <a:cubicBezTo>
                    <a:pt x="53" y="93"/>
                    <a:pt x="58" y="81"/>
                    <a:pt x="58" y="81"/>
                  </a:cubicBezTo>
                  <a:cubicBezTo>
                    <a:pt x="64" y="78"/>
                    <a:pt x="64" y="78"/>
                    <a:pt x="64" y="78"/>
                  </a:cubicBezTo>
                  <a:cubicBezTo>
                    <a:pt x="64" y="78"/>
                    <a:pt x="77" y="84"/>
                    <a:pt x="77" y="83"/>
                  </a:cubicBezTo>
                  <a:cubicBezTo>
                    <a:pt x="85" y="76"/>
                    <a:pt x="85" y="76"/>
                    <a:pt x="85" y="76"/>
                  </a:cubicBezTo>
                  <a:cubicBezTo>
                    <a:pt x="85" y="76"/>
                    <a:pt x="79" y="63"/>
                    <a:pt x="79" y="63"/>
                  </a:cubicBezTo>
                  <a:lnTo>
                    <a:pt x="82" y="58"/>
                  </a:lnTo>
                  <a:close/>
                  <a:moveTo>
                    <a:pt x="47" y="62"/>
                  </a:moveTo>
                  <a:cubicBezTo>
                    <a:pt x="39" y="62"/>
                    <a:pt x="32" y="55"/>
                    <a:pt x="32" y="47"/>
                  </a:cubicBezTo>
                  <a:cubicBezTo>
                    <a:pt x="32" y="39"/>
                    <a:pt x="39" y="32"/>
                    <a:pt x="47" y="32"/>
                  </a:cubicBezTo>
                  <a:cubicBezTo>
                    <a:pt x="56" y="32"/>
                    <a:pt x="63" y="39"/>
                    <a:pt x="63" y="47"/>
                  </a:cubicBezTo>
                  <a:cubicBezTo>
                    <a:pt x="63" y="55"/>
                    <a:pt x="56" y="62"/>
                    <a:pt x="47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0" name="Oval 51"/>
            <p:cNvSpPr>
              <a:spLocks noChangeArrowheads="1"/>
            </p:cNvSpPr>
            <p:nvPr/>
          </p:nvSpPr>
          <p:spPr bwMode="auto">
            <a:xfrm>
              <a:off x="3005138" y="4102100"/>
              <a:ext cx="49213" cy="476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</p:grpSp>
      <p:grpSp>
        <p:nvGrpSpPr>
          <p:cNvPr id="11" name="Group 15"/>
          <p:cNvGrpSpPr/>
          <p:nvPr/>
        </p:nvGrpSpPr>
        <p:grpSpPr>
          <a:xfrm>
            <a:off x="4217360" y="1987502"/>
            <a:ext cx="862640" cy="637088"/>
            <a:chOff x="3052763" y="2647950"/>
            <a:chExt cx="346075" cy="255588"/>
          </a:xfrm>
          <a:solidFill>
            <a:schemeClr val="bg1"/>
          </a:solidFill>
        </p:grpSpPr>
        <p:sp>
          <p:nvSpPr>
            <p:cNvPr id="12" name="Freeform 108"/>
            <p:cNvSpPr/>
            <p:nvPr/>
          </p:nvSpPr>
          <p:spPr bwMode="auto">
            <a:xfrm>
              <a:off x="3175000" y="2825750"/>
              <a:ext cx="100013" cy="77788"/>
            </a:xfrm>
            <a:custGeom>
              <a:gdLst>
                <a:gd name="T0" fmla="*/ 36 w 38"/>
                <a:gd name="T1" fmla="*/ 11 h 30"/>
                <a:gd name="T2" fmla="*/ 1 w 38"/>
                <a:gd name="T3" fmla="*/ 11 h 30"/>
                <a:gd name="T4" fmla="*/ 1 w 38"/>
                <a:gd name="T5" fmla="*/ 13 h 30"/>
                <a:gd name="T6" fmla="*/ 19 w 38"/>
                <a:gd name="T7" fmla="*/ 30 h 30"/>
                <a:gd name="T8" fmla="*/ 36 w 38"/>
                <a:gd name="T9" fmla="*/ 13 h 30"/>
                <a:gd name="T10" fmla="*/ 36 w 38"/>
                <a:gd name="T11" fmla="*/ 11 h 3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30">
                  <a:moveTo>
                    <a:pt x="36" y="11"/>
                  </a:moveTo>
                  <a:cubicBezTo>
                    <a:pt x="26" y="1"/>
                    <a:pt x="12" y="0"/>
                    <a:pt x="1" y="11"/>
                  </a:cubicBezTo>
                  <a:cubicBezTo>
                    <a:pt x="0" y="11"/>
                    <a:pt x="0" y="12"/>
                    <a:pt x="1" y="13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8" y="12"/>
                    <a:pt x="37" y="11"/>
                    <a:pt x="36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3" name="Freeform 109"/>
            <p:cNvSpPr/>
            <p:nvPr/>
          </p:nvSpPr>
          <p:spPr bwMode="auto">
            <a:xfrm>
              <a:off x="3109913" y="2736850"/>
              <a:ext cx="230188" cy="101600"/>
            </a:xfrm>
            <a:custGeom>
              <a:gdLst>
                <a:gd name="T0" fmla="*/ 87 w 88"/>
                <a:gd name="T1" fmla="*/ 24 h 39"/>
                <a:gd name="T2" fmla="*/ 0 w 88"/>
                <a:gd name="T3" fmla="*/ 24 h 39"/>
                <a:gd name="T4" fmla="*/ 0 w 88"/>
                <a:gd name="T5" fmla="*/ 26 h 39"/>
                <a:gd name="T6" fmla="*/ 13 w 88"/>
                <a:gd name="T7" fmla="*/ 38 h 39"/>
                <a:gd name="T8" fmla="*/ 15 w 88"/>
                <a:gd name="T9" fmla="*/ 38 h 39"/>
                <a:gd name="T10" fmla="*/ 73 w 88"/>
                <a:gd name="T11" fmla="*/ 38 h 39"/>
                <a:gd name="T12" fmla="*/ 75 w 88"/>
                <a:gd name="T13" fmla="*/ 38 h 39"/>
                <a:gd name="T14" fmla="*/ 87 w 88"/>
                <a:gd name="T15" fmla="*/ 26 h 39"/>
                <a:gd name="T16" fmla="*/ 87 w 88"/>
                <a:gd name="T17" fmla="*/ 26 h 39"/>
                <a:gd name="T18" fmla="*/ 87 w 88"/>
                <a:gd name="T19" fmla="*/ 24 h 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" h="39">
                  <a:moveTo>
                    <a:pt x="87" y="24"/>
                  </a:moveTo>
                  <a:cubicBezTo>
                    <a:pt x="63" y="0"/>
                    <a:pt x="24" y="0"/>
                    <a:pt x="0" y="24"/>
                  </a:cubicBezTo>
                  <a:cubicBezTo>
                    <a:pt x="0" y="24"/>
                    <a:pt x="0" y="25"/>
                    <a:pt x="0" y="26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3" y="39"/>
                    <a:pt x="14" y="39"/>
                    <a:pt x="15" y="38"/>
                  </a:cubicBezTo>
                  <a:cubicBezTo>
                    <a:pt x="31" y="22"/>
                    <a:pt x="57" y="22"/>
                    <a:pt x="73" y="38"/>
                  </a:cubicBezTo>
                  <a:cubicBezTo>
                    <a:pt x="73" y="39"/>
                    <a:pt x="74" y="39"/>
                    <a:pt x="75" y="38"/>
                  </a:cubicBezTo>
                  <a:cubicBezTo>
                    <a:pt x="87" y="26"/>
                    <a:pt x="87" y="26"/>
                    <a:pt x="87" y="26"/>
                  </a:cubicBezTo>
                  <a:cubicBezTo>
                    <a:pt x="87" y="26"/>
                    <a:pt x="87" y="26"/>
                    <a:pt x="87" y="26"/>
                  </a:cubicBezTo>
                  <a:cubicBezTo>
                    <a:pt x="88" y="25"/>
                    <a:pt x="88" y="24"/>
                    <a:pt x="87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4" name="Freeform 110"/>
            <p:cNvSpPr/>
            <p:nvPr/>
          </p:nvSpPr>
          <p:spPr bwMode="auto">
            <a:xfrm>
              <a:off x="3052763" y="2647950"/>
              <a:ext cx="346075" cy="134938"/>
            </a:xfrm>
            <a:custGeom>
              <a:gdLst>
                <a:gd name="T0" fmla="*/ 131 w 132"/>
                <a:gd name="T1" fmla="*/ 36 h 52"/>
                <a:gd name="T2" fmla="*/ 131 w 132"/>
                <a:gd name="T3" fmla="*/ 36 h 52"/>
                <a:gd name="T4" fmla="*/ 1 w 132"/>
                <a:gd name="T5" fmla="*/ 36 h 52"/>
                <a:gd name="T6" fmla="*/ 1 w 132"/>
                <a:gd name="T7" fmla="*/ 38 h 52"/>
                <a:gd name="T8" fmla="*/ 13 w 132"/>
                <a:gd name="T9" fmla="*/ 51 h 52"/>
                <a:gd name="T10" fmla="*/ 16 w 132"/>
                <a:gd name="T11" fmla="*/ 51 h 52"/>
                <a:gd name="T12" fmla="*/ 116 w 132"/>
                <a:gd name="T13" fmla="*/ 51 h 52"/>
                <a:gd name="T14" fmla="*/ 118 w 132"/>
                <a:gd name="T15" fmla="*/ 51 h 52"/>
                <a:gd name="T16" fmla="*/ 131 w 132"/>
                <a:gd name="T17" fmla="*/ 38 h 52"/>
                <a:gd name="T18" fmla="*/ 131 w 132"/>
                <a:gd name="T19" fmla="*/ 38 h 52"/>
                <a:gd name="T20" fmla="*/ 131 w 132"/>
                <a:gd name="T21" fmla="*/ 36 h 5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52">
                  <a:moveTo>
                    <a:pt x="131" y="36"/>
                  </a:moveTo>
                  <a:cubicBezTo>
                    <a:pt x="131" y="36"/>
                    <a:pt x="131" y="36"/>
                    <a:pt x="131" y="36"/>
                  </a:cubicBezTo>
                  <a:cubicBezTo>
                    <a:pt x="95" y="0"/>
                    <a:pt x="36" y="0"/>
                    <a:pt x="1" y="36"/>
                  </a:cubicBezTo>
                  <a:cubicBezTo>
                    <a:pt x="0" y="37"/>
                    <a:pt x="0" y="38"/>
                    <a:pt x="1" y="38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14" y="52"/>
                    <a:pt x="15" y="52"/>
                    <a:pt x="16" y="51"/>
                  </a:cubicBezTo>
                  <a:cubicBezTo>
                    <a:pt x="43" y="23"/>
                    <a:pt x="88" y="23"/>
                    <a:pt x="116" y="51"/>
                  </a:cubicBezTo>
                  <a:cubicBezTo>
                    <a:pt x="117" y="52"/>
                    <a:pt x="118" y="52"/>
                    <a:pt x="118" y="51"/>
                  </a:cubicBezTo>
                  <a:cubicBezTo>
                    <a:pt x="131" y="38"/>
                    <a:pt x="131" y="38"/>
                    <a:pt x="131" y="38"/>
                  </a:cubicBezTo>
                  <a:cubicBezTo>
                    <a:pt x="131" y="38"/>
                    <a:pt x="131" y="38"/>
                    <a:pt x="131" y="38"/>
                  </a:cubicBezTo>
                  <a:cubicBezTo>
                    <a:pt x="132" y="38"/>
                    <a:pt x="132" y="37"/>
                    <a:pt x="13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9349840" y="2441909"/>
            <a:ext cx="1106281" cy="1106281"/>
            <a:chOff x="9347515" y="2921594"/>
            <a:chExt cx="1106281" cy="1106281"/>
          </a:xfrm>
        </p:grpSpPr>
        <p:sp>
          <p:nvSpPr>
            <p:cNvPr id="16" name="Oval 20"/>
            <p:cNvSpPr/>
            <p:nvPr/>
          </p:nvSpPr>
          <p:spPr>
            <a:xfrm>
              <a:off x="9347515" y="2921594"/>
              <a:ext cx="1106281" cy="1106281"/>
            </a:xfrm>
            <a:prstGeom prst="ellipse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9677520" y="3159972"/>
              <a:ext cx="446271" cy="582632"/>
              <a:chOff x="9896690" y="3140691"/>
              <a:chExt cx="425020" cy="554888"/>
            </a:xfrm>
            <a:solidFill>
              <a:srgbClr val="64A0DC"/>
            </a:solidFill>
          </p:grpSpPr>
          <p:sp>
            <p:nvSpPr>
              <p:cNvPr id="18" name="Freeform 37"/>
              <p:cNvSpPr>
                <a:spLocks noEditPoints="1"/>
              </p:cNvSpPr>
              <p:nvPr/>
            </p:nvSpPr>
            <p:spPr bwMode="auto">
              <a:xfrm>
                <a:off x="9896690" y="3140691"/>
                <a:ext cx="425020" cy="554888"/>
              </a:xfrm>
              <a:custGeom>
                <a:gdLst>
                  <a:gd name="T0" fmla="*/ 103 w 109"/>
                  <a:gd name="T1" fmla="*/ 68 h 142"/>
                  <a:gd name="T2" fmla="*/ 96 w 109"/>
                  <a:gd name="T3" fmla="*/ 68 h 142"/>
                  <a:gd name="T4" fmla="*/ 96 w 109"/>
                  <a:gd name="T5" fmla="*/ 44 h 142"/>
                  <a:gd name="T6" fmla="*/ 84 w 109"/>
                  <a:gd name="T7" fmla="*/ 13 h 142"/>
                  <a:gd name="T8" fmla="*/ 54 w 109"/>
                  <a:gd name="T9" fmla="*/ 0 h 142"/>
                  <a:gd name="T10" fmla="*/ 25 w 109"/>
                  <a:gd name="T11" fmla="*/ 13 h 142"/>
                  <a:gd name="T12" fmla="*/ 13 w 109"/>
                  <a:gd name="T13" fmla="*/ 44 h 142"/>
                  <a:gd name="T14" fmla="*/ 13 w 109"/>
                  <a:gd name="T15" fmla="*/ 68 h 142"/>
                  <a:gd name="T16" fmla="*/ 5 w 109"/>
                  <a:gd name="T17" fmla="*/ 68 h 142"/>
                  <a:gd name="T18" fmla="*/ 0 w 109"/>
                  <a:gd name="T19" fmla="*/ 73 h 142"/>
                  <a:gd name="T20" fmla="*/ 0 w 109"/>
                  <a:gd name="T21" fmla="*/ 137 h 142"/>
                  <a:gd name="T22" fmla="*/ 5 w 109"/>
                  <a:gd name="T23" fmla="*/ 142 h 142"/>
                  <a:gd name="T24" fmla="*/ 103 w 109"/>
                  <a:gd name="T25" fmla="*/ 142 h 142"/>
                  <a:gd name="T26" fmla="*/ 109 w 109"/>
                  <a:gd name="T27" fmla="*/ 137 h 142"/>
                  <a:gd name="T28" fmla="*/ 109 w 109"/>
                  <a:gd name="T29" fmla="*/ 73 h 142"/>
                  <a:gd name="T30" fmla="*/ 103 w 109"/>
                  <a:gd name="T31" fmla="*/ 68 h 142"/>
                  <a:gd name="T32" fmla="*/ 66 w 109"/>
                  <a:gd name="T33" fmla="*/ 124 h 142"/>
                  <a:gd name="T34" fmla="*/ 54 w 109"/>
                  <a:gd name="T35" fmla="*/ 136 h 142"/>
                  <a:gd name="T36" fmla="*/ 42 w 109"/>
                  <a:gd name="T37" fmla="*/ 124 h 142"/>
                  <a:gd name="T38" fmla="*/ 42 w 109"/>
                  <a:gd name="T39" fmla="*/ 102 h 142"/>
                  <a:gd name="T40" fmla="*/ 54 w 109"/>
                  <a:gd name="T41" fmla="*/ 91 h 142"/>
                  <a:gd name="T42" fmla="*/ 66 w 109"/>
                  <a:gd name="T43" fmla="*/ 102 h 142"/>
                  <a:gd name="T44" fmla="*/ 66 w 109"/>
                  <a:gd name="T45" fmla="*/ 124 h 142"/>
                  <a:gd name="T46" fmla="*/ 76 w 109"/>
                  <a:gd name="T47" fmla="*/ 68 h 142"/>
                  <a:gd name="T48" fmla="*/ 32 w 109"/>
                  <a:gd name="T49" fmla="*/ 68 h 142"/>
                  <a:gd name="T50" fmla="*/ 32 w 109"/>
                  <a:gd name="T51" fmla="*/ 44 h 142"/>
                  <a:gd name="T52" fmla="*/ 39 w 109"/>
                  <a:gd name="T53" fmla="*/ 27 h 142"/>
                  <a:gd name="T54" fmla="*/ 54 w 109"/>
                  <a:gd name="T55" fmla="*/ 20 h 142"/>
                  <a:gd name="T56" fmla="*/ 70 w 109"/>
                  <a:gd name="T57" fmla="*/ 27 h 142"/>
                  <a:gd name="T58" fmla="*/ 76 w 109"/>
                  <a:gd name="T59" fmla="*/ 44 h 142"/>
                  <a:gd name="T60" fmla="*/ 76 w 109"/>
                  <a:gd name="T61" fmla="*/ 68 h 14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09" h="142">
                    <a:moveTo>
                      <a:pt x="103" y="68"/>
                    </a:moveTo>
                    <a:cubicBezTo>
                      <a:pt x="96" y="68"/>
                      <a:pt x="96" y="68"/>
                      <a:pt x="96" y="68"/>
                    </a:cubicBezTo>
                    <a:cubicBezTo>
                      <a:pt x="96" y="44"/>
                      <a:pt x="96" y="44"/>
                      <a:pt x="96" y="44"/>
                    </a:cubicBezTo>
                    <a:cubicBezTo>
                      <a:pt x="96" y="32"/>
                      <a:pt x="92" y="21"/>
                      <a:pt x="84" y="13"/>
                    </a:cubicBezTo>
                    <a:cubicBezTo>
                      <a:pt x="77" y="5"/>
                      <a:pt x="66" y="0"/>
                      <a:pt x="54" y="0"/>
                    </a:cubicBezTo>
                    <a:cubicBezTo>
                      <a:pt x="43" y="0"/>
                      <a:pt x="32" y="5"/>
                      <a:pt x="25" y="13"/>
                    </a:cubicBezTo>
                    <a:cubicBezTo>
                      <a:pt x="17" y="21"/>
                      <a:pt x="13" y="32"/>
                      <a:pt x="13" y="44"/>
                    </a:cubicBezTo>
                    <a:cubicBezTo>
                      <a:pt x="13" y="68"/>
                      <a:pt x="13" y="68"/>
                      <a:pt x="13" y="68"/>
                    </a:cubicBezTo>
                    <a:cubicBezTo>
                      <a:pt x="5" y="68"/>
                      <a:pt x="5" y="68"/>
                      <a:pt x="5" y="68"/>
                    </a:cubicBezTo>
                    <a:cubicBezTo>
                      <a:pt x="2" y="68"/>
                      <a:pt x="0" y="70"/>
                      <a:pt x="0" y="73"/>
                    </a:cubicBezTo>
                    <a:cubicBezTo>
                      <a:pt x="0" y="137"/>
                      <a:pt x="0" y="137"/>
                      <a:pt x="0" y="137"/>
                    </a:cubicBezTo>
                    <a:cubicBezTo>
                      <a:pt x="0" y="140"/>
                      <a:pt x="2" y="142"/>
                      <a:pt x="5" y="142"/>
                    </a:cubicBezTo>
                    <a:cubicBezTo>
                      <a:pt x="103" y="142"/>
                      <a:pt x="103" y="142"/>
                      <a:pt x="103" y="142"/>
                    </a:cubicBezTo>
                    <a:cubicBezTo>
                      <a:pt x="106" y="142"/>
                      <a:pt x="109" y="140"/>
                      <a:pt x="109" y="137"/>
                    </a:cubicBezTo>
                    <a:cubicBezTo>
                      <a:pt x="109" y="73"/>
                      <a:pt x="109" y="73"/>
                      <a:pt x="109" y="73"/>
                    </a:cubicBezTo>
                    <a:cubicBezTo>
                      <a:pt x="109" y="70"/>
                      <a:pt x="106" y="68"/>
                      <a:pt x="103" y="68"/>
                    </a:cubicBezTo>
                    <a:close/>
                    <a:moveTo>
                      <a:pt x="66" y="124"/>
                    </a:moveTo>
                    <a:cubicBezTo>
                      <a:pt x="66" y="131"/>
                      <a:pt x="61" y="136"/>
                      <a:pt x="54" y="136"/>
                    </a:cubicBezTo>
                    <a:cubicBezTo>
                      <a:pt x="48" y="136"/>
                      <a:pt x="42" y="131"/>
                      <a:pt x="42" y="124"/>
                    </a:cubicBezTo>
                    <a:cubicBezTo>
                      <a:pt x="42" y="102"/>
                      <a:pt x="42" y="102"/>
                      <a:pt x="42" y="102"/>
                    </a:cubicBezTo>
                    <a:cubicBezTo>
                      <a:pt x="42" y="96"/>
                      <a:pt x="48" y="91"/>
                      <a:pt x="54" y="91"/>
                    </a:cubicBezTo>
                    <a:cubicBezTo>
                      <a:pt x="61" y="91"/>
                      <a:pt x="66" y="96"/>
                      <a:pt x="66" y="102"/>
                    </a:cubicBezTo>
                    <a:lnTo>
                      <a:pt x="66" y="124"/>
                    </a:lnTo>
                    <a:close/>
                    <a:moveTo>
                      <a:pt x="76" y="68"/>
                    </a:moveTo>
                    <a:cubicBezTo>
                      <a:pt x="32" y="68"/>
                      <a:pt x="32" y="68"/>
                      <a:pt x="32" y="68"/>
                    </a:cubicBezTo>
                    <a:cubicBezTo>
                      <a:pt x="32" y="44"/>
                      <a:pt x="32" y="44"/>
                      <a:pt x="32" y="44"/>
                    </a:cubicBezTo>
                    <a:cubicBezTo>
                      <a:pt x="32" y="37"/>
                      <a:pt x="35" y="31"/>
                      <a:pt x="39" y="27"/>
                    </a:cubicBezTo>
                    <a:cubicBezTo>
                      <a:pt x="43" y="22"/>
                      <a:pt x="48" y="20"/>
                      <a:pt x="54" y="20"/>
                    </a:cubicBezTo>
                    <a:cubicBezTo>
                      <a:pt x="60" y="20"/>
                      <a:pt x="66" y="22"/>
                      <a:pt x="70" y="27"/>
                    </a:cubicBezTo>
                    <a:cubicBezTo>
                      <a:pt x="74" y="31"/>
                      <a:pt x="76" y="37"/>
                      <a:pt x="76" y="44"/>
                    </a:cubicBezTo>
                    <a:lnTo>
                      <a:pt x="76" y="6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/>
              </a:p>
            </p:txBody>
          </p:sp>
          <p:sp>
            <p:nvSpPr>
              <p:cNvPr id="19" name="Freeform 38"/>
              <p:cNvSpPr/>
              <p:nvPr/>
            </p:nvSpPr>
            <p:spPr bwMode="auto">
              <a:xfrm>
                <a:off x="10080866" y="3518487"/>
                <a:ext cx="56669" cy="125146"/>
              </a:xfrm>
              <a:custGeom>
                <a:gdLst>
                  <a:gd name="T0" fmla="*/ 7 w 14"/>
                  <a:gd name="T1" fmla="*/ 0 h 32"/>
                  <a:gd name="T2" fmla="*/ 0 w 14"/>
                  <a:gd name="T3" fmla="*/ 7 h 32"/>
                  <a:gd name="T4" fmla="*/ 0 w 14"/>
                  <a:gd name="T5" fmla="*/ 25 h 32"/>
                  <a:gd name="T6" fmla="*/ 7 w 14"/>
                  <a:gd name="T7" fmla="*/ 32 h 32"/>
                  <a:gd name="T8" fmla="*/ 14 w 14"/>
                  <a:gd name="T9" fmla="*/ 25 h 32"/>
                  <a:gd name="T10" fmla="*/ 14 w 14"/>
                  <a:gd name="T11" fmla="*/ 7 h 32"/>
                  <a:gd name="T12" fmla="*/ 7 w 14"/>
                  <a:gd name="T13" fmla="*/ 0 h 3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32">
                    <a:moveTo>
                      <a:pt x="7" y="0"/>
                    </a:moveTo>
                    <a:cubicBezTo>
                      <a:pt x="4" y="0"/>
                      <a:pt x="0" y="3"/>
                      <a:pt x="0" y="7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9"/>
                      <a:pt x="4" y="32"/>
                      <a:pt x="7" y="32"/>
                    </a:cubicBezTo>
                    <a:cubicBezTo>
                      <a:pt x="11" y="32"/>
                      <a:pt x="14" y="29"/>
                      <a:pt x="14" y="25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4" y="3"/>
                      <a:pt x="11" y="0"/>
                      <a:pt x="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/>
              </a:p>
            </p:txBody>
          </p:sp>
        </p:grpSp>
      </p:grpSp>
      <p:grpSp>
        <p:nvGrpSpPr>
          <p:cNvPr id="21" name="组合 20"/>
          <p:cNvGrpSpPr/>
          <p:nvPr/>
        </p:nvGrpSpPr>
        <p:grpSpPr>
          <a:xfrm>
            <a:off x="1722165" y="2441909"/>
            <a:ext cx="1106281" cy="1106281"/>
            <a:chOff x="1529661" y="2921594"/>
            <a:chExt cx="1106281" cy="1106281"/>
          </a:xfrm>
        </p:grpSpPr>
        <p:sp>
          <p:nvSpPr>
            <p:cNvPr id="22" name="Oval 25"/>
            <p:cNvSpPr/>
            <p:nvPr/>
          </p:nvSpPr>
          <p:spPr>
            <a:xfrm>
              <a:off x="1529661" y="2921594"/>
              <a:ext cx="1106281" cy="1106281"/>
            </a:xfrm>
            <a:prstGeom prst="ellipse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23" name="任意多边形 22"/>
            <p:cNvSpPr/>
            <p:nvPr/>
          </p:nvSpPr>
          <p:spPr bwMode="auto">
            <a:xfrm>
              <a:off x="1757443" y="3159097"/>
              <a:ext cx="650717" cy="631275"/>
            </a:xfrm>
            <a:custGeom>
              <a:gdLst>
                <a:gd name="connsiteX0" fmla="*/ 355975 w 703391"/>
                <a:gd name="connsiteY0" fmla="*/ 151108 h 682375"/>
                <a:gd name="connsiteX1" fmla="*/ 595644 w 703391"/>
                <a:gd name="connsiteY1" fmla="*/ 373898 h 682375"/>
                <a:gd name="connsiteX2" fmla="*/ 595644 w 703391"/>
                <a:gd name="connsiteY2" fmla="*/ 656669 h 682375"/>
                <a:gd name="connsiteX3" fmla="*/ 587085 w 703391"/>
                <a:gd name="connsiteY3" fmla="*/ 682375 h 682375"/>
                <a:gd name="connsiteX4" fmla="*/ 561406 w 703391"/>
                <a:gd name="connsiteY4" fmla="*/ 682375 h 682375"/>
                <a:gd name="connsiteX5" fmla="*/ 433011 w 703391"/>
                <a:gd name="connsiteY5" fmla="*/ 682375 h 682375"/>
                <a:gd name="connsiteX6" fmla="*/ 424452 w 703391"/>
                <a:gd name="connsiteY6" fmla="*/ 682375 h 682375"/>
                <a:gd name="connsiteX7" fmla="*/ 415892 w 703391"/>
                <a:gd name="connsiteY7" fmla="*/ 673806 h 682375"/>
                <a:gd name="connsiteX8" fmla="*/ 415892 w 703391"/>
                <a:gd name="connsiteY8" fmla="*/ 536705 h 682375"/>
                <a:gd name="connsiteX9" fmla="*/ 287498 w 703391"/>
                <a:gd name="connsiteY9" fmla="*/ 536705 h 682375"/>
                <a:gd name="connsiteX10" fmla="*/ 287498 w 703391"/>
                <a:gd name="connsiteY10" fmla="*/ 673806 h 682375"/>
                <a:gd name="connsiteX11" fmla="*/ 287498 w 703391"/>
                <a:gd name="connsiteY11" fmla="*/ 682375 h 682375"/>
                <a:gd name="connsiteX12" fmla="*/ 270379 w 703391"/>
                <a:gd name="connsiteY12" fmla="*/ 682375 h 682375"/>
                <a:gd name="connsiteX13" fmla="*/ 141985 w 703391"/>
                <a:gd name="connsiteY13" fmla="*/ 682375 h 682375"/>
                <a:gd name="connsiteX14" fmla="*/ 124865 w 703391"/>
                <a:gd name="connsiteY14" fmla="*/ 682375 h 682375"/>
                <a:gd name="connsiteX15" fmla="*/ 107746 w 703391"/>
                <a:gd name="connsiteY15" fmla="*/ 656669 h 682375"/>
                <a:gd name="connsiteX16" fmla="*/ 107746 w 703391"/>
                <a:gd name="connsiteY16" fmla="*/ 373898 h 682375"/>
                <a:gd name="connsiteX17" fmla="*/ 351696 w 703391"/>
                <a:gd name="connsiteY17" fmla="*/ 0 h 682375"/>
                <a:gd name="connsiteX18" fmla="*/ 381718 w 703391"/>
                <a:gd name="connsiteY18" fmla="*/ 12890 h 682375"/>
                <a:gd name="connsiteX19" fmla="*/ 501810 w 703391"/>
                <a:gd name="connsiteY19" fmla="*/ 124605 h 682375"/>
                <a:gd name="connsiteX20" fmla="*/ 501810 w 703391"/>
                <a:gd name="connsiteY20" fmla="*/ 30077 h 682375"/>
                <a:gd name="connsiteX21" fmla="*/ 518965 w 703391"/>
                <a:gd name="connsiteY21" fmla="*/ 12890 h 682375"/>
                <a:gd name="connsiteX22" fmla="*/ 561855 w 703391"/>
                <a:gd name="connsiteY22" fmla="*/ 12890 h 682375"/>
                <a:gd name="connsiteX23" fmla="*/ 579011 w 703391"/>
                <a:gd name="connsiteY23" fmla="*/ 30077 h 682375"/>
                <a:gd name="connsiteX24" fmla="*/ 579011 w 703391"/>
                <a:gd name="connsiteY24" fmla="*/ 193352 h 682375"/>
                <a:gd name="connsiteX25" fmla="*/ 690524 w 703391"/>
                <a:gd name="connsiteY25" fmla="*/ 296474 h 682375"/>
                <a:gd name="connsiteX26" fmla="*/ 690524 w 703391"/>
                <a:gd name="connsiteY26" fmla="*/ 365221 h 682375"/>
                <a:gd name="connsiteX27" fmla="*/ 630479 w 703391"/>
                <a:gd name="connsiteY27" fmla="*/ 365221 h 682375"/>
                <a:gd name="connsiteX28" fmla="*/ 355985 w 703391"/>
                <a:gd name="connsiteY28" fmla="*/ 107418 h 682375"/>
                <a:gd name="connsiteX29" fmla="*/ 81490 w 703391"/>
                <a:gd name="connsiteY29" fmla="*/ 365221 h 682375"/>
                <a:gd name="connsiteX30" fmla="*/ 47179 w 703391"/>
                <a:gd name="connsiteY30" fmla="*/ 373815 h 682375"/>
                <a:gd name="connsiteX31" fmla="*/ 12867 w 703391"/>
                <a:gd name="connsiteY31" fmla="*/ 365221 h 682375"/>
                <a:gd name="connsiteX32" fmla="*/ 12867 w 703391"/>
                <a:gd name="connsiteY32" fmla="*/ 296474 h 682375"/>
                <a:gd name="connsiteX33" fmla="*/ 321673 w 703391"/>
                <a:gd name="connsiteY33" fmla="*/ 12890 h 682375"/>
                <a:gd name="connsiteX34" fmla="*/ 351696 w 703391"/>
                <a:gd name="connsiteY34" fmla="*/ 0 h 68237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03391" h="682375">
                  <a:moveTo>
                    <a:pt x="355975" y="151108"/>
                  </a:moveTo>
                  <a:cubicBezTo>
                    <a:pt x="355975" y="151108"/>
                    <a:pt x="355975" y="151108"/>
                    <a:pt x="595644" y="373898"/>
                  </a:cubicBezTo>
                  <a:cubicBezTo>
                    <a:pt x="595644" y="373898"/>
                    <a:pt x="595644" y="373898"/>
                    <a:pt x="595644" y="656669"/>
                  </a:cubicBezTo>
                  <a:cubicBezTo>
                    <a:pt x="595644" y="673806"/>
                    <a:pt x="587085" y="682375"/>
                    <a:pt x="587085" y="682375"/>
                  </a:cubicBezTo>
                  <a:cubicBezTo>
                    <a:pt x="578525" y="682375"/>
                    <a:pt x="569965" y="682375"/>
                    <a:pt x="561406" y="682375"/>
                  </a:cubicBezTo>
                  <a:cubicBezTo>
                    <a:pt x="561406" y="682375"/>
                    <a:pt x="561406" y="682375"/>
                    <a:pt x="433011" y="682375"/>
                  </a:cubicBezTo>
                  <a:cubicBezTo>
                    <a:pt x="433011" y="682375"/>
                    <a:pt x="424452" y="682375"/>
                    <a:pt x="424452" y="682375"/>
                  </a:cubicBezTo>
                  <a:cubicBezTo>
                    <a:pt x="424452" y="682375"/>
                    <a:pt x="415892" y="673806"/>
                    <a:pt x="415892" y="673806"/>
                  </a:cubicBezTo>
                  <a:cubicBezTo>
                    <a:pt x="415892" y="673806"/>
                    <a:pt x="415892" y="673806"/>
                    <a:pt x="415892" y="536705"/>
                  </a:cubicBezTo>
                  <a:cubicBezTo>
                    <a:pt x="415892" y="536705"/>
                    <a:pt x="415892" y="536705"/>
                    <a:pt x="287498" y="536705"/>
                  </a:cubicBezTo>
                  <a:cubicBezTo>
                    <a:pt x="287498" y="536705"/>
                    <a:pt x="287498" y="536705"/>
                    <a:pt x="287498" y="673806"/>
                  </a:cubicBezTo>
                  <a:cubicBezTo>
                    <a:pt x="287498" y="673806"/>
                    <a:pt x="287498" y="682375"/>
                    <a:pt x="287498" y="682375"/>
                  </a:cubicBezTo>
                  <a:cubicBezTo>
                    <a:pt x="278938" y="682375"/>
                    <a:pt x="278938" y="682375"/>
                    <a:pt x="270379" y="682375"/>
                  </a:cubicBezTo>
                  <a:cubicBezTo>
                    <a:pt x="270379" y="682375"/>
                    <a:pt x="270379" y="682375"/>
                    <a:pt x="141985" y="682375"/>
                  </a:cubicBezTo>
                  <a:cubicBezTo>
                    <a:pt x="133425" y="682375"/>
                    <a:pt x="133425" y="682375"/>
                    <a:pt x="124865" y="682375"/>
                  </a:cubicBezTo>
                  <a:cubicBezTo>
                    <a:pt x="116306" y="682375"/>
                    <a:pt x="107746" y="673806"/>
                    <a:pt x="107746" y="656669"/>
                  </a:cubicBezTo>
                  <a:cubicBezTo>
                    <a:pt x="107746" y="656669"/>
                    <a:pt x="107746" y="656669"/>
                    <a:pt x="107746" y="373898"/>
                  </a:cubicBezTo>
                  <a:close/>
                  <a:moveTo>
                    <a:pt x="351696" y="0"/>
                  </a:moveTo>
                  <a:cubicBezTo>
                    <a:pt x="362418" y="0"/>
                    <a:pt x="373140" y="4296"/>
                    <a:pt x="381718" y="12890"/>
                  </a:cubicBezTo>
                  <a:cubicBezTo>
                    <a:pt x="381718" y="12890"/>
                    <a:pt x="381718" y="12890"/>
                    <a:pt x="501810" y="124605"/>
                  </a:cubicBezTo>
                  <a:cubicBezTo>
                    <a:pt x="501810" y="124605"/>
                    <a:pt x="501810" y="124605"/>
                    <a:pt x="501810" y="30077"/>
                  </a:cubicBezTo>
                  <a:cubicBezTo>
                    <a:pt x="501810" y="21483"/>
                    <a:pt x="510388" y="12890"/>
                    <a:pt x="518965" y="12890"/>
                  </a:cubicBezTo>
                  <a:cubicBezTo>
                    <a:pt x="518965" y="12890"/>
                    <a:pt x="518965" y="12890"/>
                    <a:pt x="561855" y="12890"/>
                  </a:cubicBezTo>
                  <a:cubicBezTo>
                    <a:pt x="570433" y="12890"/>
                    <a:pt x="579011" y="21483"/>
                    <a:pt x="579011" y="30077"/>
                  </a:cubicBezTo>
                  <a:cubicBezTo>
                    <a:pt x="579011" y="30077"/>
                    <a:pt x="579011" y="30077"/>
                    <a:pt x="579011" y="193352"/>
                  </a:cubicBezTo>
                  <a:cubicBezTo>
                    <a:pt x="579011" y="193352"/>
                    <a:pt x="579011" y="193352"/>
                    <a:pt x="690524" y="296474"/>
                  </a:cubicBezTo>
                  <a:cubicBezTo>
                    <a:pt x="707680" y="313661"/>
                    <a:pt x="707680" y="339441"/>
                    <a:pt x="690524" y="365221"/>
                  </a:cubicBezTo>
                  <a:cubicBezTo>
                    <a:pt x="681946" y="382408"/>
                    <a:pt x="647635" y="382408"/>
                    <a:pt x="630479" y="365221"/>
                  </a:cubicBezTo>
                  <a:cubicBezTo>
                    <a:pt x="630479" y="365221"/>
                    <a:pt x="630479" y="365221"/>
                    <a:pt x="355985" y="107418"/>
                  </a:cubicBezTo>
                  <a:cubicBezTo>
                    <a:pt x="355985" y="107418"/>
                    <a:pt x="355985" y="107418"/>
                    <a:pt x="81490" y="365221"/>
                  </a:cubicBezTo>
                  <a:cubicBezTo>
                    <a:pt x="72912" y="373815"/>
                    <a:pt x="55757" y="373815"/>
                    <a:pt x="47179" y="373815"/>
                  </a:cubicBezTo>
                  <a:cubicBezTo>
                    <a:pt x="38601" y="373815"/>
                    <a:pt x="21445" y="373815"/>
                    <a:pt x="12867" y="365221"/>
                  </a:cubicBezTo>
                  <a:cubicBezTo>
                    <a:pt x="-4289" y="339441"/>
                    <a:pt x="-4289" y="313661"/>
                    <a:pt x="12867" y="296474"/>
                  </a:cubicBezTo>
                  <a:cubicBezTo>
                    <a:pt x="12867" y="296474"/>
                    <a:pt x="12867" y="296474"/>
                    <a:pt x="321673" y="12890"/>
                  </a:cubicBezTo>
                  <a:cubicBezTo>
                    <a:pt x="330251" y="4296"/>
                    <a:pt x="340973" y="0"/>
                    <a:pt x="35169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425"/>
            </a:p>
          </p:txBody>
        </p:sp>
      </p:grpSp>
      <p:sp>
        <p:nvSpPr>
          <p:cNvPr id="24" name="矩形 23"/>
          <p:cNvSpPr/>
          <p:nvPr/>
        </p:nvSpPr>
        <p:spPr>
          <a:xfrm>
            <a:off x="1519753" y="3703392"/>
            <a:ext cx="1551767" cy="430879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algn="ctr"/>
            <a:r>
              <a:rPr lang="zh-CN" altLang="en-US" sz="2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2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47"/>
          <p:cNvSpPr>
            <a:spLocks noChangeArrowheads="1"/>
          </p:cNvSpPr>
          <p:nvPr/>
        </p:nvSpPr>
        <p:spPr bwMode="auto">
          <a:xfrm>
            <a:off x="1309942" y="4123776"/>
            <a:ext cx="1971389" cy="86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>
                <a:solidFill>
                  <a:schemeClr val="bg1"/>
                </a:solidFill>
                <a:sym typeface="微软雅黑" panose="020b0503020204020204" pitchFamily="34" charset="-122"/>
              </a:rPr>
              <a:t>在此录入上述图表的描述说明，在此录入上述图表的描述说明。</a:t>
            </a:r>
            <a:endParaRPr lang="zh-CN" altLang="en-US" sz="1400">
              <a:solidFill>
                <a:schemeClr val="bg1"/>
              </a:solidFill>
              <a:sym typeface="微软雅黑" panose="020b0503020204020204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9127097" y="3703392"/>
            <a:ext cx="1551767" cy="430879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algn="ctr"/>
            <a:r>
              <a:rPr lang="zh-CN" altLang="en-US" sz="2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2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47"/>
          <p:cNvSpPr>
            <a:spLocks noChangeArrowheads="1"/>
          </p:cNvSpPr>
          <p:nvPr/>
        </p:nvSpPr>
        <p:spPr bwMode="auto">
          <a:xfrm>
            <a:off x="8917286" y="4123776"/>
            <a:ext cx="1971389" cy="86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>
                <a:solidFill>
                  <a:schemeClr val="bg1"/>
                </a:solidFill>
                <a:sym typeface="微软雅黑" panose="020b0503020204020204" pitchFamily="34" charset="-122"/>
              </a:rPr>
              <a:t>在此录入上述图表的描述说明，在此录入上述图表的描述说明。</a:t>
            </a:r>
            <a:endParaRPr lang="zh-CN" altLang="en-US" sz="1400">
              <a:solidFill>
                <a:schemeClr val="bg1"/>
              </a:solidFill>
              <a:sym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5161307" y="1696643"/>
            <a:ext cx="1551767" cy="430879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sz="2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2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矩形 47"/>
          <p:cNvSpPr>
            <a:spLocks noChangeArrowheads="1"/>
          </p:cNvSpPr>
          <p:nvPr/>
        </p:nvSpPr>
        <p:spPr bwMode="auto">
          <a:xfrm>
            <a:off x="5161307" y="2117027"/>
            <a:ext cx="3068293" cy="752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300">
                <a:solidFill>
                  <a:schemeClr val="bg1"/>
                </a:solidFill>
                <a:sym typeface="微软雅黑" panose="020b0503020204020204" pitchFamily="34" charset="-122"/>
              </a:rPr>
              <a:t>在此录入上述图表的描述说明，在此录入上述图表的描述说明，在此录入上述图表的描述说明。</a:t>
            </a:r>
            <a:endParaRPr lang="zh-CN" altLang="en-US" sz="1300">
              <a:solidFill>
                <a:schemeClr val="bg1"/>
              </a:solidFill>
              <a:sym typeface="微软雅黑" panose="020b0503020204020204" pitchFamily="34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5161307" y="4573372"/>
            <a:ext cx="1551767" cy="430879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sz="2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2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矩形 47"/>
          <p:cNvSpPr>
            <a:spLocks noChangeArrowheads="1"/>
          </p:cNvSpPr>
          <p:nvPr/>
        </p:nvSpPr>
        <p:spPr bwMode="auto">
          <a:xfrm>
            <a:off x="5161307" y="4993756"/>
            <a:ext cx="3068293" cy="752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300">
                <a:solidFill>
                  <a:schemeClr val="bg1"/>
                </a:solidFill>
                <a:sym typeface="微软雅黑" panose="020b0503020204020204" pitchFamily="34" charset="-122"/>
              </a:rPr>
              <a:t>在此录入上述图表的描述说明，在此录入上述图表的描述说明，在此录入上述图表的描述说明。</a:t>
            </a:r>
            <a:endParaRPr lang="zh-CN" altLang="en-US" sz="1300">
              <a:solidFill>
                <a:schemeClr val="bg1"/>
              </a:solidFill>
              <a:sym typeface="微软雅黑" panose="020b0503020204020204" pitchFamily="34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4047109" y="3141234"/>
            <a:ext cx="1551767" cy="430879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sz="2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2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矩形 47"/>
          <p:cNvSpPr>
            <a:spLocks noChangeArrowheads="1"/>
          </p:cNvSpPr>
          <p:nvPr/>
        </p:nvSpPr>
        <p:spPr bwMode="auto">
          <a:xfrm>
            <a:off x="4047109" y="3561618"/>
            <a:ext cx="3068293" cy="752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300">
                <a:solidFill>
                  <a:schemeClr val="bg1"/>
                </a:solidFill>
                <a:sym typeface="微软雅黑" panose="020b0503020204020204" pitchFamily="34" charset="-122"/>
              </a:rPr>
              <a:t>在此录入上述图表的描述说明，在此录入上述图表的描述说明，在此录入上述图表的描述说明。</a:t>
            </a:r>
            <a:endParaRPr lang="zh-CN" altLang="en-US" sz="1300">
              <a:solidFill>
                <a:schemeClr val="bg1"/>
              </a:solidFill>
              <a:sym typeface="微软雅黑" panose="020b0503020204020204" pitchFamily="34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1308713" y="740711"/>
            <a:ext cx="29345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>
                <a:solidFill>
                  <a:schemeClr val="bg1"/>
                </a:solidFill>
              </a:rPr>
              <a:t>Click here to add your title</a:t>
            </a:r>
            <a:endParaRPr lang="zh-CN" altLang="en-US" sz="2000">
              <a:solidFill>
                <a:schemeClr val="bg1"/>
              </a:solidFill>
            </a:endParaRPr>
          </a:p>
        </p:txBody>
      </p:sp>
      <p:grpSp>
        <p:nvGrpSpPr>
          <p:cNvPr id="35" name="组合 34"/>
          <p:cNvGrpSpPr>
            <a:grpSpLocks noChangeAspect="1"/>
          </p:cNvGrpSpPr>
          <p:nvPr/>
        </p:nvGrpSpPr>
        <p:grpSpPr>
          <a:xfrm>
            <a:off x="382634" y="294530"/>
            <a:ext cx="819754" cy="824853"/>
            <a:chOff x="-258838" y="1348444"/>
            <a:chExt cx="4826026" cy="4856059"/>
          </a:xfrm>
        </p:grpSpPr>
        <p:sp>
          <p:nvSpPr>
            <p:cNvPr id="36" name="任意多边形 35"/>
            <p:cNvSpPr/>
            <p:nvPr/>
          </p:nvSpPr>
          <p:spPr>
            <a:xfrm rot="900000">
              <a:off x="-258838" y="1348444"/>
              <a:ext cx="4826026" cy="4851453"/>
            </a:xfrm>
            <a:custGeom>
              <a:gdLst>
                <a:gd name="connsiteX0" fmla="*/ 685805 w 4826026"/>
                <a:gd name="connsiteY0" fmla="*/ 698548 h 4851453"/>
                <a:gd name="connsiteX1" fmla="*/ 1727205 w 4826026"/>
                <a:gd name="connsiteY1" fmla="*/ 723948 h 4851453"/>
                <a:gd name="connsiteX2" fmla="*/ 2413005 w 4826026"/>
                <a:gd name="connsiteY2" fmla="*/ 48 h 4851453"/>
                <a:gd name="connsiteX3" fmla="*/ 3111505 w 4826026"/>
                <a:gd name="connsiteY3" fmla="*/ 762048 h 4851453"/>
                <a:gd name="connsiteX4" fmla="*/ 4127505 w 4826026"/>
                <a:gd name="connsiteY4" fmla="*/ 723948 h 4851453"/>
                <a:gd name="connsiteX5" fmla="*/ 4089405 w 4826026"/>
                <a:gd name="connsiteY5" fmla="*/ 1689148 h 4851453"/>
                <a:gd name="connsiteX6" fmla="*/ 4826005 w 4826026"/>
                <a:gd name="connsiteY6" fmla="*/ 2438448 h 4851453"/>
                <a:gd name="connsiteX7" fmla="*/ 4064005 w 4826026"/>
                <a:gd name="connsiteY7" fmla="*/ 3124248 h 4851453"/>
                <a:gd name="connsiteX8" fmla="*/ 4127505 w 4826026"/>
                <a:gd name="connsiteY8" fmla="*/ 4152948 h 4851453"/>
                <a:gd name="connsiteX9" fmla="*/ 3111505 w 4826026"/>
                <a:gd name="connsiteY9" fmla="*/ 4114848 h 4851453"/>
                <a:gd name="connsiteX10" fmla="*/ 2400305 w 4826026"/>
                <a:gd name="connsiteY10" fmla="*/ 4851448 h 4851453"/>
                <a:gd name="connsiteX11" fmla="*/ 1727205 w 4826026"/>
                <a:gd name="connsiteY11" fmla="*/ 4127548 h 4851453"/>
                <a:gd name="connsiteX12" fmla="*/ 698505 w 4826026"/>
                <a:gd name="connsiteY12" fmla="*/ 4127548 h 4851453"/>
                <a:gd name="connsiteX13" fmla="*/ 723905 w 4826026"/>
                <a:gd name="connsiteY13" fmla="*/ 3124248 h 4851453"/>
                <a:gd name="connsiteX14" fmla="*/ 5 w 4826026"/>
                <a:gd name="connsiteY14" fmla="*/ 2425748 h 4851453"/>
                <a:gd name="connsiteX15" fmla="*/ 736605 w 4826026"/>
                <a:gd name="connsiteY15" fmla="*/ 1727248 h 4851453"/>
                <a:gd name="connsiteX16" fmla="*/ 685805 w 4826026"/>
                <a:gd name="connsiteY16" fmla="*/ 698548 h 485145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826026" h="4851453">
                  <a:moveTo>
                    <a:pt x="685805" y="698548"/>
                  </a:moveTo>
                  <a:cubicBezTo>
                    <a:pt x="850905" y="531331"/>
                    <a:pt x="1439338" y="840365"/>
                    <a:pt x="1727205" y="723948"/>
                  </a:cubicBezTo>
                  <a:cubicBezTo>
                    <a:pt x="2017072" y="607531"/>
                    <a:pt x="2182288" y="-6302"/>
                    <a:pt x="2413005" y="48"/>
                  </a:cubicBezTo>
                  <a:cubicBezTo>
                    <a:pt x="2643722" y="6398"/>
                    <a:pt x="2825755" y="641398"/>
                    <a:pt x="3111505" y="762048"/>
                  </a:cubicBezTo>
                  <a:cubicBezTo>
                    <a:pt x="3397255" y="882698"/>
                    <a:pt x="3964522" y="569431"/>
                    <a:pt x="4127505" y="723948"/>
                  </a:cubicBezTo>
                  <a:cubicBezTo>
                    <a:pt x="4290488" y="878465"/>
                    <a:pt x="3972988" y="1403398"/>
                    <a:pt x="4089405" y="1689148"/>
                  </a:cubicBezTo>
                  <a:cubicBezTo>
                    <a:pt x="4205822" y="1974898"/>
                    <a:pt x="4830238" y="2199265"/>
                    <a:pt x="4826005" y="2438448"/>
                  </a:cubicBezTo>
                  <a:cubicBezTo>
                    <a:pt x="4821772" y="2677631"/>
                    <a:pt x="4180422" y="2838498"/>
                    <a:pt x="4064005" y="3124248"/>
                  </a:cubicBezTo>
                  <a:cubicBezTo>
                    <a:pt x="3947588" y="3409998"/>
                    <a:pt x="4286255" y="3987848"/>
                    <a:pt x="4127505" y="4152948"/>
                  </a:cubicBezTo>
                  <a:cubicBezTo>
                    <a:pt x="3968755" y="4318048"/>
                    <a:pt x="3399372" y="3998431"/>
                    <a:pt x="3111505" y="4114848"/>
                  </a:cubicBezTo>
                  <a:cubicBezTo>
                    <a:pt x="2823638" y="4231265"/>
                    <a:pt x="2631022" y="4849331"/>
                    <a:pt x="2400305" y="4851448"/>
                  </a:cubicBezTo>
                  <a:cubicBezTo>
                    <a:pt x="2169588" y="4853565"/>
                    <a:pt x="2010838" y="4248198"/>
                    <a:pt x="1727205" y="4127548"/>
                  </a:cubicBezTo>
                  <a:cubicBezTo>
                    <a:pt x="1443572" y="4006898"/>
                    <a:pt x="865722" y="4294765"/>
                    <a:pt x="698505" y="4127548"/>
                  </a:cubicBezTo>
                  <a:cubicBezTo>
                    <a:pt x="531288" y="3960331"/>
                    <a:pt x="840322" y="3407881"/>
                    <a:pt x="723905" y="3124248"/>
                  </a:cubicBezTo>
                  <a:cubicBezTo>
                    <a:pt x="607488" y="2840615"/>
                    <a:pt x="-2112" y="2658581"/>
                    <a:pt x="5" y="2425748"/>
                  </a:cubicBezTo>
                  <a:cubicBezTo>
                    <a:pt x="2122" y="2192915"/>
                    <a:pt x="620188" y="2008765"/>
                    <a:pt x="736605" y="1727248"/>
                  </a:cubicBezTo>
                  <a:cubicBezTo>
                    <a:pt x="853022" y="1445731"/>
                    <a:pt x="520705" y="865765"/>
                    <a:pt x="685805" y="698548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任意多边形 36"/>
            <p:cNvSpPr/>
            <p:nvPr/>
          </p:nvSpPr>
          <p:spPr>
            <a:xfrm rot="1800000">
              <a:off x="-258838" y="1353050"/>
              <a:ext cx="4826026" cy="4851453"/>
            </a:xfrm>
            <a:custGeom>
              <a:gdLst>
                <a:gd name="connsiteX0" fmla="*/ 685805 w 4826026"/>
                <a:gd name="connsiteY0" fmla="*/ 698548 h 4851453"/>
                <a:gd name="connsiteX1" fmla="*/ 1727205 w 4826026"/>
                <a:gd name="connsiteY1" fmla="*/ 723948 h 4851453"/>
                <a:gd name="connsiteX2" fmla="*/ 2413005 w 4826026"/>
                <a:gd name="connsiteY2" fmla="*/ 48 h 4851453"/>
                <a:gd name="connsiteX3" fmla="*/ 3111505 w 4826026"/>
                <a:gd name="connsiteY3" fmla="*/ 762048 h 4851453"/>
                <a:gd name="connsiteX4" fmla="*/ 4127505 w 4826026"/>
                <a:gd name="connsiteY4" fmla="*/ 723948 h 4851453"/>
                <a:gd name="connsiteX5" fmla="*/ 4089405 w 4826026"/>
                <a:gd name="connsiteY5" fmla="*/ 1689148 h 4851453"/>
                <a:gd name="connsiteX6" fmla="*/ 4826005 w 4826026"/>
                <a:gd name="connsiteY6" fmla="*/ 2438448 h 4851453"/>
                <a:gd name="connsiteX7" fmla="*/ 4064005 w 4826026"/>
                <a:gd name="connsiteY7" fmla="*/ 3124248 h 4851453"/>
                <a:gd name="connsiteX8" fmla="*/ 4127505 w 4826026"/>
                <a:gd name="connsiteY8" fmla="*/ 4152948 h 4851453"/>
                <a:gd name="connsiteX9" fmla="*/ 3111505 w 4826026"/>
                <a:gd name="connsiteY9" fmla="*/ 4114848 h 4851453"/>
                <a:gd name="connsiteX10" fmla="*/ 2400305 w 4826026"/>
                <a:gd name="connsiteY10" fmla="*/ 4851448 h 4851453"/>
                <a:gd name="connsiteX11" fmla="*/ 1727205 w 4826026"/>
                <a:gd name="connsiteY11" fmla="*/ 4127548 h 4851453"/>
                <a:gd name="connsiteX12" fmla="*/ 698505 w 4826026"/>
                <a:gd name="connsiteY12" fmla="*/ 4127548 h 4851453"/>
                <a:gd name="connsiteX13" fmla="*/ 723905 w 4826026"/>
                <a:gd name="connsiteY13" fmla="*/ 3124248 h 4851453"/>
                <a:gd name="connsiteX14" fmla="*/ 5 w 4826026"/>
                <a:gd name="connsiteY14" fmla="*/ 2425748 h 4851453"/>
                <a:gd name="connsiteX15" fmla="*/ 736605 w 4826026"/>
                <a:gd name="connsiteY15" fmla="*/ 1727248 h 4851453"/>
                <a:gd name="connsiteX16" fmla="*/ 685805 w 4826026"/>
                <a:gd name="connsiteY16" fmla="*/ 698548 h 485145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826026" h="4851453">
                  <a:moveTo>
                    <a:pt x="685805" y="698548"/>
                  </a:moveTo>
                  <a:cubicBezTo>
                    <a:pt x="850905" y="531331"/>
                    <a:pt x="1439338" y="840365"/>
                    <a:pt x="1727205" y="723948"/>
                  </a:cubicBezTo>
                  <a:cubicBezTo>
                    <a:pt x="2017072" y="607531"/>
                    <a:pt x="2182288" y="-6302"/>
                    <a:pt x="2413005" y="48"/>
                  </a:cubicBezTo>
                  <a:cubicBezTo>
                    <a:pt x="2643722" y="6398"/>
                    <a:pt x="2825755" y="641398"/>
                    <a:pt x="3111505" y="762048"/>
                  </a:cubicBezTo>
                  <a:cubicBezTo>
                    <a:pt x="3397255" y="882698"/>
                    <a:pt x="3964522" y="569431"/>
                    <a:pt x="4127505" y="723948"/>
                  </a:cubicBezTo>
                  <a:cubicBezTo>
                    <a:pt x="4290488" y="878465"/>
                    <a:pt x="3972988" y="1403398"/>
                    <a:pt x="4089405" y="1689148"/>
                  </a:cubicBezTo>
                  <a:cubicBezTo>
                    <a:pt x="4205822" y="1974898"/>
                    <a:pt x="4830238" y="2199265"/>
                    <a:pt x="4826005" y="2438448"/>
                  </a:cubicBezTo>
                  <a:cubicBezTo>
                    <a:pt x="4821772" y="2677631"/>
                    <a:pt x="4180422" y="2838498"/>
                    <a:pt x="4064005" y="3124248"/>
                  </a:cubicBezTo>
                  <a:cubicBezTo>
                    <a:pt x="3947588" y="3409998"/>
                    <a:pt x="4286255" y="3987848"/>
                    <a:pt x="4127505" y="4152948"/>
                  </a:cubicBezTo>
                  <a:cubicBezTo>
                    <a:pt x="3968755" y="4318048"/>
                    <a:pt x="3399372" y="3998431"/>
                    <a:pt x="3111505" y="4114848"/>
                  </a:cubicBezTo>
                  <a:cubicBezTo>
                    <a:pt x="2823638" y="4231265"/>
                    <a:pt x="2631022" y="4849331"/>
                    <a:pt x="2400305" y="4851448"/>
                  </a:cubicBezTo>
                  <a:cubicBezTo>
                    <a:pt x="2169588" y="4853565"/>
                    <a:pt x="2010838" y="4248198"/>
                    <a:pt x="1727205" y="4127548"/>
                  </a:cubicBezTo>
                  <a:cubicBezTo>
                    <a:pt x="1443572" y="4006898"/>
                    <a:pt x="865722" y="4294765"/>
                    <a:pt x="698505" y="4127548"/>
                  </a:cubicBezTo>
                  <a:cubicBezTo>
                    <a:pt x="531288" y="3960331"/>
                    <a:pt x="840322" y="3407881"/>
                    <a:pt x="723905" y="3124248"/>
                  </a:cubicBezTo>
                  <a:cubicBezTo>
                    <a:pt x="607488" y="2840615"/>
                    <a:pt x="-2112" y="2658581"/>
                    <a:pt x="5" y="2425748"/>
                  </a:cubicBezTo>
                  <a:cubicBezTo>
                    <a:pt x="2122" y="2192915"/>
                    <a:pt x="620188" y="2008765"/>
                    <a:pt x="736605" y="1727248"/>
                  </a:cubicBezTo>
                  <a:cubicBezTo>
                    <a:pt x="853022" y="1445731"/>
                    <a:pt x="520705" y="865765"/>
                    <a:pt x="685805" y="698548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>
              <a:off x="-258838" y="1353050"/>
              <a:ext cx="4826026" cy="4851453"/>
            </a:xfrm>
            <a:custGeom>
              <a:gdLst>
                <a:gd name="connsiteX0" fmla="*/ 685805 w 4826026"/>
                <a:gd name="connsiteY0" fmla="*/ 698548 h 4851453"/>
                <a:gd name="connsiteX1" fmla="*/ 1727205 w 4826026"/>
                <a:gd name="connsiteY1" fmla="*/ 723948 h 4851453"/>
                <a:gd name="connsiteX2" fmla="*/ 2413005 w 4826026"/>
                <a:gd name="connsiteY2" fmla="*/ 48 h 4851453"/>
                <a:gd name="connsiteX3" fmla="*/ 3111505 w 4826026"/>
                <a:gd name="connsiteY3" fmla="*/ 762048 h 4851453"/>
                <a:gd name="connsiteX4" fmla="*/ 4127505 w 4826026"/>
                <a:gd name="connsiteY4" fmla="*/ 723948 h 4851453"/>
                <a:gd name="connsiteX5" fmla="*/ 4089405 w 4826026"/>
                <a:gd name="connsiteY5" fmla="*/ 1689148 h 4851453"/>
                <a:gd name="connsiteX6" fmla="*/ 4826005 w 4826026"/>
                <a:gd name="connsiteY6" fmla="*/ 2438448 h 4851453"/>
                <a:gd name="connsiteX7" fmla="*/ 4064005 w 4826026"/>
                <a:gd name="connsiteY7" fmla="*/ 3124248 h 4851453"/>
                <a:gd name="connsiteX8" fmla="*/ 4127505 w 4826026"/>
                <a:gd name="connsiteY8" fmla="*/ 4152948 h 4851453"/>
                <a:gd name="connsiteX9" fmla="*/ 3111505 w 4826026"/>
                <a:gd name="connsiteY9" fmla="*/ 4114848 h 4851453"/>
                <a:gd name="connsiteX10" fmla="*/ 2400305 w 4826026"/>
                <a:gd name="connsiteY10" fmla="*/ 4851448 h 4851453"/>
                <a:gd name="connsiteX11" fmla="*/ 1727205 w 4826026"/>
                <a:gd name="connsiteY11" fmla="*/ 4127548 h 4851453"/>
                <a:gd name="connsiteX12" fmla="*/ 698505 w 4826026"/>
                <a:gd name="connsiteY12" fmla="*/ 4127548 h 4851453"/>
                <a:gd name="connsiteX13" fmla="*/ 723905 w 4826026"/>
                <a:gd name="connsiteY13" fmla="*/ 3124248 h 4851453"/>
                <a:gd name="connsiteX14" fmla="*/ 5 w 4826026"/>
                <a:gd name="connsiteY14" fmla="*/ 2425748 h 4851453"/>
                <a:gd name="connsiteX15" fmla="*/ 736605 w 4826026"/>
                <a:gd name="connsiteY15" fmla="*/ 1727248 h 4851453"/>
                <a:gd name="connsiteX16" fmla="*/ 685805 w 4826026"/>
                <a:gd name="connsiteY16" fmla="*/ 698548 h 485145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826026" h="4851453">
                  <a:moveTo>
                    <a:pt x="685805" y="698548"/>
                  </a:moveTo>
                  <a:cubicBezTo>
                    <a:pt x="850905" y="531331"/>
                    <a:pt x="1439338" y="840365"/>
                    <a:pt x="1727205" y="723948"/>
                  </a:cubicBezTo>
                  <a:cubicBezTo>
                    <a:pt x="2017072" y="607531"/>
                    <a:pt x="2182288" y="-6302"/>
                    <a:pt x="2413005" y="48"/>
                  </a:cubicBezTo>
                  <a:cubicBezTo>
                    <a:pt x="2643722" y="6398"/>
                    <a:pt x="2825755" y="641398"/>
                    <a:pt x="3111505" y="762048"/>
                  </a:cubicBezTo>
                  <a:cubicBezTo>
                    <a:pt x="3397255" y="882698"/>
                    <a:pt x="3964522" y="569431"/>
                    <a:pt x="4127505" y="723948"/>
                  </a:cubicBezTo>
                  <a:cubicBezTo>
                    <a:pt x="4290488" y="878465"/>
                    <a:pt x="3972988" y="1403398"/>
                    <a:pt x="4089405" y="1689148"/>
                  </a:cubicBezTo>
                  <a:cubicBezTo>
                    <a:pt x="4205822" y="1974898"/>
                    <a:pt x="4830238" y="2199265"/>
                    <a:pt x="4826005" y="2438448"/>
                  </a:cubicBezTo>
                  <a:cubicBezTo>
                    <a:pt x="4821772" y="2677631"/>
                    <a:pt x="4180422" y="2838498"/>
                    <a:pt x="4064005" y="3124248"/>
                  </a:cubicBezTo>
                  <a:cubicBezTo>
                    <a:pt x="3947588" y="3409998"/>
                    <a:pt x="4286255" y="3987848"/>
                    <a:pt x="4127505" y="4152948"/>
                  </a:cubicBezTo>
                  <a:cubicBezTo>
                    <a:pt x="3968755" y="4318048"/>
                    <a:pt x="3399372" y="3998431"/>
                    <a:pt x="3111505" y="4114848"/>
                  </a:cubicBezTo>
                  <a:cubicBezTo>
                    <a:pt x="2823638" y="4231265"/>
                    <a:pt x="2631022" y="4849331"/>
                    <a:pt x="2400305" y="4851448"/>
                  </a:cubicBezTo>
                  <a:cubicBezTo>
                    <a:pt x="2169588" y="4853565"/>
                    <a:pt x="2010838" y="4248198"/>
                    <a:pt x="1727205" y="4127548"/>
                  </a:cubicBezTo>
                  <a:cubicBezTo>
                    <a:pt x="1443572" y="4006898"/>
                    <a:pt x="865722" y="4294765"/>
                    <a:pt x="698505" y="4127548"/>
                  </a:cubicBezTo>
                  <a:cubicBezTo>
                    <a:pt x="531288" y="3960331"/>
                    <a:pt x="840322" y="3407881"/>
                    <a:pt x="723905" y="3124248"/>
                  </a:cubicBezTo>
                  <a:cubicBezTo>
                    <a:pt x="607488" y="2840615"/>
                    <a:pt x="-2112" y="2658581"/>
                    <a:pt x="5" y="2425748"/>
                  </a:cubicBezTo>
                  <a:cubicBezTo>
                    <a:pt x="2122" y="2192915"/>
                    <a:pt x="620188" y="2008765"/>
                    <a:pt x="736605" y="1727248"/>
                  </a:cubicBezTo>
                  <a:cubicBezTo>
                    <a:pt x="853022" y="1445731"/>
                    <a:pt x="520705" y="865765"/>
                    <a:pt x="685805" y="698548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9" name="文本框 38"/>
          <p:cNvSpPr txBox="1"/>
          <p:nvPr/>
        </p:nvSpPr>
        <p:spPr>
          <a:xfrm>
            <a:off x="495038" y="421195"/>
            <a:ext cx="6110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>
                <a:solidFill>
                  <a:schemeClr val="bg1"/>
                </a:solidFill>
                <a:latin typeface="Impact" panose="020b0806030902050204" pitchFamily="34" charset="0"/>
                <a:ea typeface="华文彩云" panose="02010800040101010101" pitchFamily="2" charset="-122"/>
              </a:rPr>
              <a:t>02</a:t>
            </a:r>
            <a:endParaRPr lang="zh-CN" altLang="en-US" sz="3200">
              <a:solidFill>
                <a:schemeClr val="bg1"/>
              </a:solidFill>
              <a:latin typeface="Impact" panose="020b0806030902050204" pitchFamily="34" charset="0"/>
              <a:ea typeface="华文彩云" panose="02010800040101010101" pitchFamily="2" charset="-122"/>
            </a:endParaRPr>
          </a:p>
        </p:txBody>
      </p:sp>
      <p:sp>
        <p:nvSpPr>
          <p:cNvPr id="40" name="矩形 3"/>
          <p:cNvSpPr>
            <a:spLocks noChangeArrowheads="1"/>
          </p:cNvSpPr>
          <p:nvPr/>
        </p:nvSpPr>
        <p:spPr bwMode="auto">
          <a:xfrm>
            <a:off x="1314792" y="295312"/>
            <a:ext cx="2444882" cy="543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935" b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点击添加标题</a:t>
            </a:r>
            <a:endParaRPr lang="zh-CN" altLang="en-US" sz="2935" b="1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0" p14:dur="2000"/>
    </mc:Choice>
    <mc:Fallback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3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3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350"/>
                            </p:stCondLst>
                            <p:childTnLst>
                              <p:par>
                                <p:cTn id="4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4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4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3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3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4350"/>
                            </p:stCondLst>
                            <p:childTnLst>
                              <p:par>
                                <p:cTn id="5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4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4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3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3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350"/>
                            </p:stCondLst>
                            <p:childTnLst>
                              <p:par>
                                <p:cTn id="7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4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4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id="8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4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4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7150"/>
                            </p:stCondLst>
                            <p:childTnLst>
                              <p:par>
                                <p:cTn id="9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7900"/>
                            </p:stCondLst>
                            <p:childTnLst>
                              <p:par>
                                <p:cTn id="10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5" dur="4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8" dur="4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9" grpId="0"/>
      <p:bldP spid="4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组合 3"/>
          <p:cNvGrpSpPr/>
          <p:nvPr/>
        </p:nvGrpSpPr>
        <p:grpSpPr>
          <a:xfrm>
            <a:off x="5130618" y="1328097"/>
            <a:ext cx="1930765" cy="4717863"/>
            <a:chOff x="5341575" y="1164321"/>
            <a:chExt cx="1930765" cy="5160464"/>
          </a:xfrm>
        </p:grpSpPr>
        <p:sp>
          <p:nvSpPr>
            <p:cNvPr id="2" name="矩形 1"/>
            <p:cNvSpPr/>
            <p:nvPr/>
          </p:nvSpPr>
          <p:spPr>
            <a:xfrm>
              <a:off x="7243540" y="1189262"/>
              <a:ext cx="28800" cy="5135523"/>
            </a:xfrm>
            <a:prstGeom prst="rect">
              <a:avLst/>
            </a:prstGeom>
            <a:gradFill>
              <a:gsLst>
                <a:gs pos="0">
                  <a:schemeClr val="bg1">
                    <a:lumMod val="95000"/>
                    <a:alpha val="0"/>
                  </a:schemeClr>
                </a:gs>
                <a:gs pos="50000">
                  <a:schemeClr val="bg1"/>
                </a:gs>
                <a:gs pos="100000">
                  <a:schemeClr val="bg1">
                    <a:lumMod val="95000"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63500" sx="102000" sy="102000" algn="ctr" rotWithShape="0">
                <a:schemeClr val="bg1">
                  <a:alpha val="6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5341575" y="1164321"/>
              <a:ext cx="28800" cy="5135523"/>
            </a:xfrm>
            <a:prstGeom prst="rect">
              <a:avLst/>
            </a:prstGeom>
            <a:gradFill>
              <a:gsLst>
                <a:gs pos="0">
                  <a:schemeClr val="bg1">
                    <a:lumMod val="95000"/>
                    <a:alpha val="0"/>
                  </a:schemeClr>
                </a:gs>
                <a:gs pos="50000">
                  <a:schemeClr val="bg1"/>
                </a:gs>
                <a:gs pos="100000">
                  <a:schemeClr val="bg1">
                    <a:lumMod val="95000"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63500" sx="102000" sy="102000" algn="ctr" rotWithShape="0">
                <a:schemeClr val="bg1">
                  <a:alpha val="6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" name="空心弧 2"/>
          <p:cNvSpPr/>
          <p:nvPr/>
        </p:nvSpPr>
        <p:spPr>
          <a:xfrm rot="5400000">
            <a:off x="4268892" y="1869745"/>
            <a:ext cx="1781052" cy="1781052"/>
          </a:xfrm>
          <a:prstGeom prst="blockArc">
            <a:avLst>
              <a:gd name="adj1" fmla="val 10800000"/>
              <a:gd name="adj2" fmla="val 95469"/>
              <a:gd name="adj3" fmla="val 23519"/>
            </a:avLst>
          </a:prstGeom>
          <a:solidFill>
            <a:schemeClr val="bg1">
              <a:lumMod val="9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9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4" name="空心弧 23"/>
          <p:cNvSpPr/>
          <p:nvPr/>
        </p:nvSpPr>
        <p:spPr>
          <a:xfrm rot="5400000">
            <a:off x="4268892" y="3664445"/>
            <a:ext cx="1781052" cy="1781052"/>
          </a:xfrm>
          <a:prstGeom prst="blockArc">
            <a:avLst>
              <a:gd name="adj1" fmla="val 10800000"/>
              <a:gd name="adj2" fmla="val 95469"/>
              <a:gd name="adj3" fmla="val 23519"/>
            </a:avLst>
          </a:prstGeom>
          <a:solidFill>
            <a:schemeClr val="bg1">
              <a:lumMod val="9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9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5" name="空心弧 24"/>
          <p:cNvSpPr/>
          <p:nvPr/>
        </p:nvSpPr>
        <p:spPr>
          <a:xfrm rot="16200000" flipH="1">
            <a:off x="6142057" y="1869745"/>
            <a:ext cx="1781052" cy="1781052"/>
          </a:xfrm>
          <a:prstGeom prst="blockArc">
            <a:avLst>
              <a:gd name="adj1" fmla="val 10800000"/>
              <a:gd name="adj2" fmla="val 95469"/>
              <a:gd name="adj3" fmla="val 23519"/>
            </a:avLst>
          </a:prstGeom>
          <a:solidFill>
            <a:schemeClr val="bg1">
              <a:lumMod val="9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9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6" name="空心弧 25"/>
          <p:cNvSpPr/>
          <p:nvPr/>
        </p:nvSpPr>
        <p:spPr>
          <a:xfrm rot="16200000" flipH="1">
            <a:off x="6142057" y="3664445"/>
            <a:ext cx="1781052" cy="1781052"/>
          </a:xfrm>
          <a:prstGeom prst="blockArc">
            <a:avLst>
              <a:gd name="adj1" fmla="val 10800000"/>
              <a:gd name="adj2" fmla="val 95469"/>
              <a:gd name="adj3" fmla="val 23519"/>
            </a:avLst>
          </a:prstGeom>
          <a:solidFill>
            <a:schemeClr val="bg1">
              <a:lumMod val="9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9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7445787" y="2057518"/>
            <a:ext cx="2007477" cy="430879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r>
              <a:rPr lang="zh-CN" altLang="en-US" sz="22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点击添加标题</a:t>
            </a:r>
            <a:endParaRPr lang="zh-CN" altLang="en-US" sz="2200" b="1" baseline="-30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7445787" y="2509244"/>
            <a:ext cx="3704435" cy="867922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在此录入图表的综合描述说明，在此录入图表的综合描述说明，在此录入图表的综合描述说明。</a:t>
            </a:r>
            <a:endParaRPr lang="zh-CN" altLang="en-US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7445787" y="3940909"/>
            <a:ext cx="2007477" cy="430879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r>
              <a:rPr lang="zh-CN" altLang="en-US" sz="22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点击添加标题</a:t>
            </a:r>
            <a:endParaRPr lang="zh-CN" altLang="en-US" sz="2200" b="1" baseline="-30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7445787" y="4392635"/>
            <a:ext cx="3704435" cy="867922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在此录入图表的综合描述说明，在此录入图表的综合描述说明，在此录入图表的综合描述说明。</a:t>
            </a:r>
            <a:endParaRPr lang="zh-CN" altLang="en-US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2659117" y="2057518"/>
            <a:ext cx="2007477" cy="430879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pPr algn="r"/>
            <a:r>
              <a:rPr lang="zh-CN" altLang="en-US" sz="22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点击添加标题</a:t>
            </a:r>
            <a:endParaRPr lang="zh-CN" altLang="en-US" sz="2200" b="1" baseline="-30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962159" y="2509244"/>
            <a:ext cx="3704435" cy="867922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在此录入图表的综合描述说明，在此录入图表的综合描述说明，在此录入图表的综合描述说明。</a:t>
            </a:r>
            <a:endParaRPr lang="zh-CN" altLang="en-US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2659117" y="3940909"/>
            <a:ext cx="2007477" cy="430879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pPr algn="r"/>
            <a:r>
              <a:rPr lang="zh-CN" altLang="en-US" sz="22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点击添加标题</a:t>
            </a:r>
            <a:endParaRPr lang="zh-CN" altLang="en-US" sz="2200" b="1" baseline="-30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962159" y="4392635"/>
            <a:ext cx="3704435" cy="867922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在此录入图表的综合描述说明，在此录入图表的综合描述说明，在此录入图表的综合描述说明。</a:t>
            </a:r>
            <a:endParaRPr lang="zh-CN" altLang="en-US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1308713" y="740711"/>
            <a:ext cx="29345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>
                <a:solidFill>
                  <a:schemeClr val="bg1"/>
                </a:solidFill>
              </a:rPr>
              <a:t>Click here to add your title</a:t>
            </a:r>
            <a:endParaRPr lang="zh-CN" altLang="en-US" sz="2000">
              <a:solidFill>
                <a:schemeClr val="bg1"/>
              </a:solidFill>
            </a:endParaRPr>
          </a:p>
        </p:txBody>
      </p:sp>
      <p:grpSp>
        <p:nvGrpSpPr>
          <p:cNvPr id="28" name="组合 27"/>
          <p:cNvGrpSpPr>
            <a:grpSpLocks noChangeAspect="1"/>
          </p:cNvGrpSpPr>
          <p:nvPr/>
        </p:nvGrpSpPr>
        <p:grpSpPr>
          <a:xfrm>
            <a:off x="382634" y="294530"/>
            <a:ext cx="819754" cy="824853"/>
            <a:chOff x="-258838" y="1348444"/>
            <a:chExt cx="4826026" cy="4856059"/>
          </a:xfrm>
        </p:grpSpPr>
        <p:sp>
          <p:nvSpPr>
            <p:cNvPr id="37" name="任意多边形 36"/>
            <p:cNvSpPr/>
            <p:nvPr/>
          </p:nvSpPr>
          <p:spPr>
            <a:xfrm rot="900000">
              <a:off x="-258838" y="1348444"/>
              <a:ext cx="4826026" cy="4851453"/>
            </a:xfrm>
            <a:custGeom>
              <a:gdLst>
                <a:gd name="connsiteX0" fmla="*/ 685805 w 4826026"/>
                <a:gd name="connsiteY0" fmla="*/ 698548 h 4851453"/>
                <a:gd name="connsiteX1" fmla="*/ 1727205 w 4826026"/>
                <a:gd name="connsiteY1" fmla="*/ 723948 h 4851453"/>
                <a:gd name="connsiteX2" fmla="*/ 2413005 w 4826026"/>
                <a:gd name="connsiteY2" fmla="*/ 48 h 4851453"/>
                <a:gd name="connsiteX3" fmla="*/ 3111505 w 4826026"/>
                <a:gd name="connsiteY3" fmla="*/ 762048 h 4851453"/>
                <a:gd name="connsiteX4" fmla="*/ 4127505 w 4826026"/>
                <a:gd name="connsiteY4" fmla="*/ 723948 h 4851453"/>
                <a:gd name="connsiteX5" fmla="*/ 4089405 w 4826026"/>
                <a:gd name="connsiteY5" fmla="*/ 1689148 h 4851453"/>
                <a:gd name="connsiteX6" fmla="*/ 4826005 w 4826026"/>
                <a:gd name="connsiteY6" fmla="*/ 2438448 h 4851453"/>
                <a:gd name="connsiteX7" fmla="*/ 4064005 w 4826026"/>
                <a:gd name="connsiteY7" fmla="*/ 3124248 h 4851453"/>
                <a:gd name="connsiteX8" fmla="*/ 4127505 w 4826026"/>
                <a:gd name="connsiteY8" fmla="*/ 4152948 h 4851453"/>
                <a:gd name="connsiteX9" fmla="*/ 3111505 w 4826026"/>
                <a:gd name="connsiteY9" fmla="*/ 4114848 h 4851453"/>
                <a:gd name="connsiteX10" fmla="*/ 2400305 w 4826026"/>
                <a:gd name="connsiteY10" fmla="*/ 4851448 h 4851453"/>
                <a:gd name="connsiteX11" fmla="*/ 1727205 w 4826026"/>
                <a:gd name="connsiteY11" fmla="*/ 4127548 h 4851453"/>
                <a:gd name="connsiteX12" fmla="*/ 698505 w 4826026"/>
                <a:gd name="connsiteY12" fmla="*/ 4127548 h 4851453"/>
                <a:gd name="connsiteX13" fmla="*/ 723905 w 4826026"/>
                <a:gd name="connsiteY13" fmla="*/ 3124248 h 4851453"/>
                <a:gd name="connsiteX14" fmla="*/ 5 w 4826026"/>
                <a:gd name="connsiteY14" fmla="*/ 2425748 h 4851453"/>
                <a:gd name="connsiteX15" fmla="*/ 736605 w 4826026"/>
                <a:gd name="connsiteY15" fmla="*/ 1727248 h 4851453"/>
                <a:gd name="connsiteX16" fmla="*/ 685805 w 4826026"/>
                <a:gd name="connsiteY16" fmla="*/ 698548 h 485145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826026" h="4851453">
                  <a:moveTo>
                    <a:pt x="685805" y="698548"/>
                  </a:moveTo>
                  <a:cubicBezTo>
                    <a:pt x="850905" y="531331"/>
                    <a:pt x="1439338" y="840365"/>
                    <a:pt x="1727205" y="723948"/>
                  </a:cubicBezTo>
                  <a:cubicBezTo>
                    <a:pt x="2017072" y="607531"/>
                    <a:pt x="2182288" y="-6302"/>
                    <a:pt x="2413005" y="48"/>
                  </a:cubicBezTo>
                  <a:cubicBezTo>
                    <a:pt x="2643722" y="6398"/>
                    <a:pt x="2825755" y="641398"/>
                    <a:pt x="3111505" y="762048"/>
                  </a:cubicBezTo>
                  <a:cubicBezTo>
                    <a:pt x="3397255" y="882698"/>
                    <a:pt x="3964522" y="569431"/>
                    <a:pt x="4127505" y="723948"/>
                  </a:cubicBezTo>
                  <a:cubicBezTo>
                    <a:pt x="4290488" y="878465"/>
                    <a:pt x="3972988" y="1403398"/>
                    <a:pt x="4089405" y="1689148"/>
                  </a:cubicBezTo>
                  <a:cubicBezTo>
                    <a:pt x="4205822" y="1974898"/>
                    <a:pt x="4830238" y="2199265"/>
                    <a:pt x="4826005" y="2438448"/>
                  </a:cubicBezTo>
                  <a:cubicBezTo>
                    <a:pt x="4821772" y="2677631"/>
                    <a:pt x="4180422" y="2838498"/>
                    <a:pt x="4064005" y="3124248"/>
                  </a:cubicBezTo>
                  <a:cubicBezTo>
                    <a:pt x="3947588" y="3409998"/>
                    <a:pt x="4286255" y="3987848"/>
                    <a:pt x="4127505" y="4152948"/>
                  </a:cubicBezTo>
                  <a:cubicBezTo>
                    <a:pt x="3968755" y="4318048"/>
                    <a:pt x="3399372" y="3998431"/>
                    <a:pt x="3111505" y="4114848"/>
                  </a:cubicBezTo>
                  <a:cubicBezTo>
                    <a:pt x="2823638" y="4231265"/>
                    <a:pt x="2631022" y="4849331"/>
                    <a:pt x="2400305" y="4851448"/>
                  </a:cubicBezTo>
                  <a:cubicBezTo>
                    <a:pt x="2169588" y="4853565"/>
                    <a:pt x="2010838" y="4248198"/>
                    <a:pt x="1727205" y="4127548"/>
                  </a:cubicBezTo>
                  <a:cubicBezTo>
                    <a:pt x="1443572" y="4006898"/>
                    <a:pt x="865722" y="4294765"/>
                    <a:pt x="698505" y="4127548"/>
                  </a:cubicBezTo>
                  <a:cubicBezTo>
                    <a:pt x="531288" y="3960331"/>
                    <a:pt x="840322" y="3407881"/>
                    <a:pt x="723905" y="3124248"/>
                  </a:cubicBezTo>
                  <a:cubicBezTo>
                    <a:pt x="607488" y="2840615"/>
                    <a:pt x="-2112" y="2658581"/>
                    <a:pt x="5" y="2425748"/>
                  </a:cubicBezTo>
                  <a:cubicBezTo>
                    <a:pt x="2122" y="2192915"/>
                    <a:pt x="620188" y="2008765"/>
                    <a:pt x="736605" y="1727248"/>
                  </a:cubicBezTo>
                  <a:cubicBezTo>
                    <a:pt x="853022" y="1445731"/>
                    <a:pt x="520705" y="865765"/>
                    <a:pt x="685805" y="698548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800000">
              <a:off x="-258838" y="1353050"/>
              <a:ext cx="4826026" cy="4851453"/>
            </a:xfrm>
            <a:custGeom>
              <a:gdLst>
                <a:gd name="connsiteX0" fmla="*/ 685805 w 4826026"/>
                <a:gd name="connsiteY0" fmla="*/ 698548 h 4851453"/>
                <a:gd name="connsiteX1" fmla="*/ 1727205 w 4826026"/>
                <a:gd name="connsiteY1" fmla="*/ 723948 h 4851453"/>
                <a:gd name="connsiteX2" fmla="*/ 2413005 w 4826026"/>
                <a:gd name="connsiteY2" fmla="*/ 48 h 4851453"/>
                <a:gd name="connsiteX3" fmla="*/ 3111505 w 4826026"/>
                <a:gd name="connsiteY3" fmla="*/ 762048 h 4851453"/>
                <a:gd name="connsiteX4" fmla="*/ 4127505 w 4826026"/>
                <a:gd name="connsiteY4" fmla="*/ 723948 h 4851453"/>
                <a:gd name="connsiteX5" fmla="*/ 4089405 w 4826026"/>
                <a:gd name="connsiteY5" fmla="*/ 1689148 h 4851453"/>
                <a:gd name="connsiteX6" fmla="*/ 4826005 w 4826026"/>
                <a:gd name="connsiteY6" fmla="*/ 2438448 h 4851453"/>
                <a:gd name="connsiteX7" fmla="*/ 4064005 w 4826026"/>
                <a:gd name="connsiteY7" fmla="*/ 3124248 h 4851453"/>
                <a:gd name="connsiteX8" fmla="*/ 4127505 w 4826026"/>
                <a:gd name="connsiteY8" fmla="*/ 4152948 h 4851453"/>
                <a:gd name="connsiteX9" fmla="*/ 3111505 w 4826026"/>
                <a:gd name="connsiteY9" fmla="*/ 4114848 h 4851453"/>
                <a:gd name="connsiteX10" fmla="*/ 2400305 w 4826026"/>
                <a:gd name="connsiteY10" fmla="*/ 4851448 h 4851453"/>
                <a:gd name="connsiteX11" fmla="*/ 1727205 w 4826026"/>
                <a:gd name="connsiteY11" fmla="*/ 4127548 h 4851453"/>
                <a:gd name="connsiteX12" fmla="*/ 698505 w 4826026"/>
                <a:gd name="connsiteY12" fmla="*/ 4127548 h 4851453"/>
                <a:gd name="connsiteX13" fmla="*/ 723905 w 4826026"/>
                <a:gd name="connsiteY13" fmla="*/ 3124248 h 4851453"/>
                <a:gd name="connsiteX14" fmla="*/ 5 w 4826026"/>
                <a:gd name="connsiteY14" fmla="*/ 2425748 h 4851453"/>
                <a:gd name="connsiteX15" fmla="*/ 736605 w 4826026"/>
                <a:gd name="connsiteY15" fmla="*/ 1727248 h 4851453"/>
                <a:gd name="connsiteX16" fmla="*/ 685805 w 4826026"/>
                <a:gd name="connsiteY16" fmla="*/ 698548 h 485145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826026" h="4851453">
                  <a:moveTo>
                    <a:pt x="685805" y="698548"/>
                  </a:moveTo>
                  <a:cubicBezTo>
                    <a:pt x="850905" y="531331"/>
                    <a:pt x="1439338" y="840365"/>
                    <a:pt x="1727205" y="723948"/>
                  </a:cubicBezTo>
                  <a:cubicBezTo>
                    <a:pt x="2017072" y="607531"/>
                    <a:pt x="2182288" y="-6302"/>
                    <a:pt x="2413005" y="48"/>
                  </a:cubicBezTo>
                  <a:cubicBezTo>
                    <a:pt x="2643722" y="6398"/>
                    <a:pt x="2825755" y="641398"/>
                    <a:pt x="3111505" y="762048"/>
                  </a:cubicBezTo>
                  <a:cubicBezTo>
                    <a:pt x="3397255" y="882698"/>
                    <a:pt x="3964522" y="569431"/>
                    <a:pt x="4127505" y="723948"/>
                  </a:cubicBezTo>
                  <a:cubicBezTo>
                    <a:pt x="4290488" y="878465"/>
                    <a:pt x="3972988" y="1403398"/>
                    <a:pt x="4089405" y="1689148"/>
                  </a:cubicBezTo>
                  <a:cubicBezTo>
                    <a:pt x="4205822" y="1974898"/>
                    <a:pt x="4830238" y="2199265"/>
                    <a:pt x="4826005" y="2438448"/>
                  </a:cubicBezTo>
                  <a:cubicBezTo>
                    <a:pt x="4821772" y="2677631"/>
                    <a:pt x="4180422" y="2838498"/>
                    <a:pt x="4064005" y="3124248"/>
                  </a:cubicBezTo>
                  <a:cubicBezTo>
                    <a:pt x="3947588" y="3409998"/>
                    <a:pt x="4286255" y="3987848"/>
                    <a:pt x="4127505" y="4152948"/>
                  </a:cubicBezTo>
                  <a:cubicBezTo>
                    <a:pt x="3968755" y="4318048"/>
                    <a:pt x="3399372" y="3998431"/>
                    <a:pt x="3111505" y="4114848"/>
                  </a:cubicBezTo>
                  <a:cubicBezTo>
                    <a:pt x="2823638" y="4231265"/>
                    <a:pt x="2631022" y="4849331"/>
                    <a:pt x="2400305" y="4851448"/>
                  </a:cubicBezTo>
                  <a:cubicBezTo>
                    <a:pt x="2169588" y="4853565"/>
                    <a:pt x="2010838" y="4248198"/>
                    <a:pt x="1727205" y="4127548"/>
                  </a:cubicBezTo>
                  <a:cubicBezTo>
                    <a:pt x="1443572" y="4006898"/>
                    <a:pt x="865722" y="4294765"/>
                    <a:pt x="698505" y="4127548"/>
                  </a:cubicBezTo>
                  <a:cubicBezTo>
                    <a:pt x="531288" y="3960331"/>
                    <a:pt x="840322" y="3407881"/>
                    <a:pt x="723905" y="3124248"/>
                  </a:cubicBezTo>
                  <a:cubicBezTo>
                    <a:pt x="607488" y="2840615"/>
                    <a:pt x="-2112" y="2658581"/>
                    <a:pt x="5" y="2425748"/>
                  </a:cubicBezTo>
                  <a:cubicBezTo>
                    <a:pt x="2122" y="2192915"/>
                    <a:pt x="620188" y="2008765"/>
                    <a:pt x="736605" y="1727248"/>
                  </a:cubicBezTo>
                  <a:cubicBezTo>
                    <a:pt x="853022" y="1445731"/>
                    <a:pt x="520705" y="865765"/>
                    <a:pt x="685805" y="698548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任意多边形 38"/>
            <p:cNvSpPr/>
            <p:nvPr/>
          </p:nvSpPr>
          <p:spPr>
            <a:xfrm>
              <a:off x="-258838" y="1353050"/>
              <a:ext cx="4826026" cy="4851453"/>
            </a:xfrm>
            <a:custGeom>
              <a:gdLst>
                <a:gd name="connsiteX0" fmla="*/ 685805 w 4826026"/>
                <a:gd name="connsiteY0" fmla="*/ 698548 h 4851453"/>
                <a:gd name="connsiteX1" fmla="*/ 1727205 w 4826026"/>
                <a:gd name="connsiteY1" fmla="*/ 723948 h 4851453"/>
                <a:gd name="connsiteX2" fmla="*/ 2413005 w 4826026"/>
                <a:gd name="connsiteY2" fmla="*/ 48 h 4851453"/>
                <a:gd name="connsiteX3" fmla="*/ 3111505 w 4826026"/>
                <a:gd name="connsiteY3" fmla="*/ 762048 h 4851453"/>
                <a:gd name="connsiteX4" fmla="*/ 4127505 w 4826026"/>
                <a:gd name="connsiteY4" fmla="*/ 723948 h 4851453"/>
                <a:gd name="connsiteX5" fmla="*/ 4089405 w 4826026"/>
                <a:gd name="connsiteY5" fmla="*/ 1689148 h 4851453"/>
                <a:gd name="connsiteX6" fmla="*/ 4826005 w 4826026"/>
                <a:gd name="connsiteY6" fmla="*/ 2438448 h 4851453"/>
                <a:gd name="connsiteX7" fmla="*/ 4064005 w 4826026"/>
                <a:gd name="connsiteY7" fmla="*/ 3124248 h 4851453"/>
                <a:gd name="connsiteX8" fmla="*/ 4127505 w 4826026"/>
                <a:gd name="connsiteY8" fmla="*/ 4152948 h 4851453"/>
                <a:gd name="connsiteX9" fmla="*/ 3111505 w 4826026"/>
                <a:gd name="connsiteY9" fmla="*/ 4114848 h 4851453"/>
                <a:gd name="connsiteX10" fmla="*/ 2400305 w 4826026"/>
                <a:gd name="connsiteY10" fmla="*/ 4851448 h 4851453"/>
                <a:gd name="connsiteX11" fmla="*/ 1727205 w 4826026"/>
                <a:gd name="connsiteY11" fmla="*/ 4127548 h 4851453"/>
                <a:gd name="connsiteX12" fmla="*/ 698505 w 4826026"/>
                <a:gd name="connsiteY12" fmla="*/ 4127548 h 4851453"/>
                <a:gd name="connsiteX13" fmla="*/ 723905 w 4826026"/>
                <a:gd name="connsiteY13" fmla="*/ 3124248 h 4851453"/>
                <a:gd name="connsiteX14" fmla="*/ 5 w 4826026"/>
                <a:gd name="connsiteY14" fmla="*/ 2425748 h 4851453"/>
                <a:gd name="connsiteX15" fmla="*/ 736605 w 4826026"/>
                <a:gd name="connsiteY15" fmla="*/ 1727248 h 4851453"/>
                <a:gd name="connsiteX16" fmla="*/ 685805 w 4826026"/>
                <a:gd name="connsiteY16" fmla="*/ 698548 h 485145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826026" h="4851453">
                  <a:moveTo>
                    <a:pt x="685805" y="698548"/>
                  </a:moveTo>
                  <a:cubicBezTo>
                    <a:pt x="850905" y="531331"/>
                    <a:pt x="1439338" y="840365"/>
                    <a:pt x="1727205" y="723948"/>
                  </a:cubicBezTo>
                  <a:cubicBezTo>
                    <a:pt x="2017072" y="607531"/>
                    <a:pt x="2182288" y="-6302"/>
                    <a:pt x="2413005" y="48"/>
                  </a:cubicBezTo>
                  <a:cubicBezTo>
                    <a:pt x="2643722" y="6398"/>
                    <a:pt x="2825755" y="641398"/>
                    <a:pt x="3111505" y="762048"/>
                  </a:cubicBezTo>
                  <a:cubicBezTo>
                    <a:pt x="3397255" y="882698"/>
                    <a:pt x="3964522" y="569431"/>
                    <a:pt x="4127505" y="723948"/>
                  </a:cubicBezTo>
                  <a:cubicBezTo>
                    <a:pt x="4290488" y="878465"/>
                    <a:pt x="3972988" y="1403398"/>
                    <a:pt x="4089405" y="1689148"/>
                  </a:cubicBezTo>
                  <a:cubicBezTo>
                    <a:pt x="4205822" y="1974898"/>
                    <a:pt x="4830238" y="2199265"/>
                    <a:pt x="4826005" y="2438448"/>
                  </a:cubicBezTo>
                  <a:cubicBezTo>
                    <a:pt x="4821772" y="2677631"/>
                    <a:pt x="4180422" y="2838498"/>
                    <a:pt x="4064005" y="3124248"/>
                  </a:cubicBezTo>
                  <a:cubicBezTo>
                    <a:pt x="3947588" y="3409998"/>
                    <a:pt x="4286255" y="3987848"/>
                    <a:pt x="4127505" y="4152948"/>
                  </a:cubicBezTo>
                  <a:cubicBezTo>
                    <a:pt x="3968755" y="4318048"/>
                    <a:pt x="3399372" y="3998431"/>
                    <a:pt x="3111505" y="4114848"/>
                  </a:cubicBezTo>
                  <a:cubicBezTo>
                    <a:pt x="2823638" y="4231265"/>
                    <a:pt x="2631022" y="4849331"/>
                    <a:pt x="2400305" y="4851448"/>
                  </a:cubicBezTo>
                  <a:cubicBezTo>
                    <a:pt x="2169588" y="4853565"/>
                    <a:pt x="2010838" y="4248198"/>
                    <a:pt x="1727205" y="4127548"/>
                  </a:cubicBezTo>
                  <a:cubicBezTo>
                    <a:pt x="1443572" y="4006898"/>
                    <a:pt x="865722" y="4294765"/>
                    <a:pt x="698505" y="4127548"/>
                  </a:cubicBezTo>
                  <a:cubicBezTo>
                    <a:pt x="531288" y="3960331"/>
                    <a:pt x="840322" y="3407881"/>
                    <a:pt x="723905" y="3124248"/>
                  </a:cubicBezTo>
                  <a:cubicBezTo>
                    <a:pt x="607488" y="2840615"/>
                    <a:pt x="-2112" y="2658581"/>
                    <a:pt x="5" y="2425748"/>
                  </a:cubicBezTo>
                  <a:cubicBezTo>
                    <a:pt x="2122" y="2192915"/>
                    <a:pt x="620188" y="2008765"/>
                    <a:pt x="736605" y="1727248"/>
                  </a:cubicBezTo>
                  <a:cubicBezTo>
                    <a:pt x="853022" y="1445731"/>
                    <a:pt x="520705" y="865765"/>
                    <a:pt x="685805" y="698548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0" name="文本框 39"/>
          <p:cNvSpPr txBox="1"/>
          <p:nvPr/>
        </p:nvSpPr>
        <p:spPr>
          <a:xfrm>
            <a:off x="495038" y="421195"/>
            <a:ext cx="6110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>
                <a:solidFill>
                  <a:schemeClr val="bg1"/>
                </a:solidFill>
                <a:latin typeface="Impact" panose="020b0806030902050204" pitchFamily="34" charset="0"/>
                <a:ea typeface="华文彩云" panose="02010800040101010101" pitchFamily="2" charset="-122"/>
              </a:rPr>
              <a:t>02</a:t>
            </a:r>
            <a:endParaRPr lang="zh-CN" altLang="en-US" sz="3200">
              <a:solidFill>
                <a:schemeClr val="bg1"/>
              </a:solidFill>
              <a:latin typeface="Impact" panose="020b0806030902050204" pitchFamily="34" charset="0"/>
              <a:ea typeface="华文彩云" panose="02010800040101010101" pitchFamily="2" charset="-122"/>
            </a:endParaRPr>
          </a:p>
        </p:txBody>
      </p:sp>
      <p:sp>
        <p:nvSpPr>
          <p:cNvPr id="41" name="矩形 3"/>
          <p:cNvSpPr>
            <a:spLocks noChangeArrowheads="1"/>
          </p:cNvSpPr>
          <p:nvPr/>
        </p:nvSpPr>
        <p:spPr bwMode="auto">
          <a:xfrm>
            <a:off x="1314792" y="295312"/>
            <a:ext cx="2444882" cy="543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935" b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点击添加标题</a:t>
            </a:r>
            <a:endParaRPr lang="zh-CN" altLang="en-US" sz="2935" b="1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advTm="0" p14:dur="70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4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id="7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id="7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4" grpId="0" animBg="1"/>
      <p:bldP spid="25" grpId="0" animBg="1"/>
      <p:bldP spid="26" grpId="0" animBg="1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27" grpId="0"/>
      <p:bldP spid="40" grpId="0"/>
      <p:bldP spid="4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0" name="燕尾形箭头 39"/>
          <p:cNvSpPr/>
          <p:nvPr/>
        </p:nvSpPr>
        <p:spPr>
          <a:xfrm>
            <a:off x="1438746" y="3219462"/>
            <a:ext cx="9405532" cy="228600"/>
          </a:xfrm>
          <a:prstGeom prst="notchedRightArrow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zh-CN" altLang="en-US" sz="249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1" name="椭圆 40"/>
          <p:cNvSpPr/>
          <p:nvPr/>
        </p:nvSpPr>
        <p:spPr>
          <a:xfrm>
            <a:off x="4779534" y="3250498"/>
            <a:ext cx="166533" cy="16653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zh-CN" altLang="en-US" sz="249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2" name="椭圆 41"/>
          <p:cNvSpPr/>
          <p:nvPr/>
        </p:nvSpPr>
        <p:spPr>
          <a:xfrm>
            <a:off x="7274947" y="3250498"/>
            <a:ext cx="166533" cy="16653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zh-CN" altLang="en-US" sz="249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3" name="椭圆 42"/>
          <p:cNvSpPr/>
          <p:nvPr/>
        </p:nvSpPr>
        <p:spPr>
          <a:xfrm>
            <a:off x="9755310" y="3250498"/>
            <a:ext cx="166533" cy="16653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zh-CN" altLang="en-US" sz="249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4" name="椭圆 43"/>
          <p:cNvSpPr/>
          <p:nvPr/>
        </p:nvSpPr>
        <p:spPr>
          <a:xfrm>
            <a:off x="2299174" y="3250498"/>
            <a:ext cx="166533" cy="16653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zh-CN" altLang="en-US" sz="249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4379166" y="2010869"/>
            <a:ext cx="962021" cy="962022"/>
            <a:chOff x="4341368" y="2343128"/>
            <a:chExt cx="962021" cy="962021"/>
          </a:xfrm>
        </p:grpSpPr>
        <p:sp>
          <p:nvSpPr>
            <p:cNvPr id="46" name="泪滴形 45"/>
            <p:cNvSpPr/>
            <p:nvPr/>
          </p:nvSpPr>
          <p:spPr>
            <a:xfrm rot="8100000">
              <a:off x="4341368" y="2343128"/>
              <a:ext cx="962021" cy="962021"/>
            </a:xfrm>
            <a:prstGeom prst="teardrop">
              <a:avLst/>
            </a:pr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9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4412017" y="2624083"/>
              <a:ext cx="8207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2018</a:t>
              </a:r>
              <a:endParaRPr lang="zh-CN" altLang="en-US" sz="2000" baseline="-30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1897494" y="2010866"/>
            <a:ext cx="962021" cy="962021"/>
            <a:chOff x="1784435" y="2343128"/>
            <a:chExt cx="962021" cy="962021"/>
          </a:xfrm>
        </p:grpSpPr>
        <p:sp>
          <p:nvSpPr>
            <p:cNvPr id="49" name="泪滴形 48"/>
            <p:cNvSpPr/>
            <p:nvPr/>
          </p:nvSpPr>
          <p:spPr>
            <a:xfrm rot="8100000">
              <a:off x="1784435" y="2343128"/>
              <a:ext cx="962021" cy="962021"/>
            </a:xfrm>
            <a:prstGeom prst="teardrop">
              <a:avLst/>
            </a:pr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9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1838580" y="2595809"/>
              <a:ext cx="853730" cy="4277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20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2017</a:t>
              </a:r>
              <a:endParaRPr lang="zh-CN" altLang="en-US" sz="2000" baseline="-30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9357563" y="2010869"/>
            <a:ext cx="962021" cy="962022"/>
            <a:chOff x="9455232" y="2343128"/>
            <a:chExt cx="962021" cy="962021"/>
          </a:xfrm>
        </p:grpSpPr>
        <p:sp>
          <p:nvSpPr>
            <p:cNvPr id="52" name="泪滴形 51"/>
            <p:cNvSpPr/>
            <p:nvPr/>
          </p:nvSpPr>
          <p:spPr>
            <a:xfrm rot="8100000">
              <a:off x="9455232" y="2343128"/>
              <a:ext cx="962021" cy="962021"/>
            </a:xfrm>
            <a:prstGeom prst="teardrop">
              <a:avLst/>
            </a:pr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9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9525883" y="2652355"/>
              <a:ext cx="8207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2021</a:t>
              </a:r>
              <a:endParaRPr lang="zh-CN" altLang="en-US" sz="2000" baseline="-30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6875891" y="2010868"/>
            <a:ext cx="962021" cy="962022"/>
            <a:chOff x="6898301" y="2343128"/>
            <a:chExt cx="962021" cy="962021"/>
          </a:xfrm>
        </p:grpSpPr>
        <p:sp>
          <p:nvSpPr>
            <p:cNvPr id="55" name="泪滴形 54"/>
            <p:cNvSpPr/>
            <p:nvPr/>
          </p:nvSpPr>
          <p:spPr>
            <a:xfrm rot="8100000">
              <a:off x="6898301" y="2343128"/>
              <a:ext cx="962021" cy="962021"/>
            </a:xfrm>
            <a:prstGeom prst="teardrop">
              <a:avLst/>
            </a:pr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9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56" name="文本框 55"/>
            <p:cNvSpPr txBox="1"/>
            <p:nvPr/>
          </p:nvSpPr>
          <p:spPr>
            <a:xfrm>
              <a:off x="6952446" y="2624083"/>
              <a:ext cx="853730" cy="4277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20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2019</a:t>
              </a:r>
              <a:endParaRPr lang="zh-CN" altLang="en-US" sz="2000" baseline="-30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57" name="矩形 56"/>
          <p:cNvSpPr/>
          <p:nvPr/>
        </p:nvSpPr>
        <p:spPr>
          <a:xfrm>
            <a:off x="1695759" y="3745496"/>
            <a:ext cx="1313162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sz="2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2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矩形 47"/>
          <p:cNvSpPr>
            <a:spLocks noChangeArrowheads="1"/>
          </p:cNvSpPr>
          <p:nvPr/>
        </p:nvSpPr>
        <p:spPr bwMode="auto">
          <a:xfrm>
            <a:off x="1383966" y="4133794"/>
            <a:ext cx="1936749" cy="1492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>
                <a:solidFill>
                  <a:schemeClr val="bg1"/>
                </a:solidFill>
                <a:sym typeface="微软雅黑" panose="020b0503020204020204" pitchFamily="34" charset="-122"/>
              </a:rPr>
              <a:t>在此录入上述图表的描述说明，在此录入上述图表的描述说明，在此录入上述图表的描述说明。</a:t>
            </a:r>
            <a:endParaRPr lang="zh-CN" altLang="en-US" sz="1400">
              <a:solidFill>
                <a:schemeClr val="bg1"/>
              </a:solidFill>
              <a:sym typeface="微软雅黑" panose="020b0503020204020204" pitchFamily="34" charset="-122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4179924" y="3745496"/>
            <a:ext cx="1313162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sz="2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2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" name="矩形 47"/>
          <p:cNvSpPr>
            <a:spLocks noChangeArrowheads="1"/>
          </p:cNvSpPr>
          <p:nvPr/>
        </p:nvSpPr>
        <p:spPr bwMode="auto">
          <a:xfrm>
            <a:off x="3868131" y="4133794"/>
            <a:ext cx="1936749" cy="1492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>
                <a:solidFill>
                  <a:schemeClr val="bg1"/>
                </a:solidFill>
                <a:sym typeface="微软雅黑" panose="020b0503020204020204" pitchFamily="34" charset="-122"/>
              </a:rPr>
              <a:t>在此录入上述图表的描述说明，在此录入上述图表的描述说明，在此录入上述图表的描述说明。</a:t>
            </a:r>
            <a:endParaRPr lang="zh-CN" altLang="en-US" sz="1400">
              <a:solidFill>
                <a:schemeClr val="bg1"/>
              </a:solidFill>
              <a:sym typeface="微软雅黑" panose="020b0503020204020204" pitchFamily="34" charset="-122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6704900" y="3745496"/>
            <a:ext cx="1313162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sz="2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2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矩形 47"/>
          <p:cNvSpPr>
            <a:spLocks noChangeArrowheads="1"/>
          </p:cNvSpPr>
          <p:nvPr/>
        </p:nvSpPr>
        <p:spPr bwMode="auto">
          <a:xfrm>
            <a:off x="6393107" y="4133794"/>
            <a:ext cx="1936749" cy="1492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>
                <a:solidFill>
                  <a:schemeClr val="bg1"/>
                </a:solidFill>
                <a:sym typeface="微软雅黑" panose="020b0503020204020204" pitchFamily="34" charset="-122"/>
              </a:rPr>
              <a:t>在此录入上述图表的描述说明，在此录入上述图表的描述说明，在此录入上述图表的描述说明。</a:t>
            </a:r>
            <a:endParaRPr lang="zh-CN" altLang="en-US" sz="1400">
              <a:solidFill>
                <a:schemeClr val="bg1"/>
              </a:solidFill>
              <a:sym typeface="微软雅黑" panose="020b0503020204020204" pitchFamily="34" charset="-122"/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9098729" y="3745496"/>
            <a:ext cx="1313162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sz="2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2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矩形 47"/>
          <p:cNvSpPr>
            <a:spLocks noChangeArrowheads="1"/>
          </p:cNvSpPr>
          <p:nvPr/>
        </p:nvSpPr>
        <p:spPr bwMode="auto">
          <a:xfrm>
            <a:off x="8786936" y="4133794"/>
            <a:ext cx="1936749" cy="1492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>
                <a:solidFill>
                  <a:schemeClr val="bg1"/>
                </a:solidFill>
                <a:sym typeface="微软雅黑" panose="020b0503020204020204" pitchFamily="34" charset="-122"/>
              </a:rPr>
              <a:t>在此录入上述图表的描述说明，在此录入上述图表的描述说明，在此录入上述图表的描述说明。</a:t>
            </a:r>
            <a:endParaRPr lang="zh-CN" altLang="en-US" sz="1400">
              <a:solidFill>
                <a:schemeClr val="bg1"/>
              </a:solidFill>
              <a:sym typeface="微软雅黑" panose="020b0503020204020204" pitchFamily="34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1308713" y="740711"/>
            <a:ext cx="29345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>
                <a:solidFill>
                  <a:schemeClr val="bg1"/>
                </a:solidFill>
              </a:rPr>
              <a:t>Click here to add your title</a:t>
            </a:r>
            <a:endParaRPr lang="zh-CN" altLang="en-US" sz="2000">
              <a:solidFill>
                <a:schemeClr val="bg1"/>
              </a:solidFill>
            </a:endParaRPr>
          </a:p>
        </p:txBody>
      </p:sp>
      <p:grpSp>
        <p:nvGrpSpPr>
          <p:cNvPr id="35" name="组合 34"/>
          <p:cNvGrpSpPr>
            <a:grpSpLocks noChangeAspect="1"/>
          </p:cNvGrpSpPr>
          <p:nvPr/>
        </p:nvGrpSpPr>
        <p:grpSpPr>
          <a:xfrm>
            <a:off x="382634" y="294530"/>
            <a:ext cx="819754" cy="824853"/>
            <a:chOff x="-258838" y="1348444"/>
            <a:chExt cx="4826026" cy="4856059"/>
          </a:xfrm>
        </p:grpSpPr>
        <p:sp>
          <p:nvSpPr>
            <p:cNvPr id="36" name="任意多边形 35"/>
            <p:cNvSpPr/>
            <p:nvPr/>
          </p:nvSpPr>
          <p:spPr>
            <a:xfrm rot="900000">
              <a:off x="-258838" y="1348444"/>
              <a:ext cx="4826026" cy="4851453"/>
            </a:xfrm>
            <a:custGeom>
              <a:gdLst>
                <a:gd name="connsiteX0" fmla="*/ 685805 w 4826026"/>
                <a:gd name="connsiteY0" fmla="*/ 698548 h 4851453"/>
                <a:gd name="connsiteX1" fmla="*/ 1727205 w 4826026"/>
                <a:gd name="connsiteY1" fmla="*/ 723948 h 4851453"/>
                <a:gd name="connsiteX2" fmla="*/ 2413005 w 4826026"/>
                <a:gd name="connsiteY2" fmla="*/ 48 h 4851453"/>
                <a:gd name="connsiteX3" fmla="*/ 3111505 w 4826026"/>
                <a:gd name="connsiteY3" fmla="*/ 762048 h 4851453"/>
                <a:gd name="connsiteX4" fmla="*/ 4127505 w 4826026"/>
                <a:gd name="connsiteY4" fmla="*/ 723948 h 4851453"/>
                <a:gd name="connsiteX5" fmla="*/ 4089405 w 4826026"/>
                <a:gd name="connsiteY5" fmla="*/ 1689148 h 4851453"/>
                <a:gd name="connsiteX6" fmla="*/ 4826005 w 4826026"/>
                <a:gd name="connsiteY6" fmla="*/ 2438448 h 4851453"/>
                <a:gd name="connsiteX7" fmla="*/ 4064005 w 4826026"/>
                <a:gd name="connsiteY7" fmla="*/ 3124248 h 4851453"/>
                <a:gd name="connsiteX8" fmla="*/ 4127505 w 4826026"/>
                <a:gd name="connsiteY8" fmla="*/ 4152948 h 4851453"/>
                <a:gd name="connsiteX9" fmla="*/ 3111505 w 4826026"/>
                <a:gd name="connsiteY9" fmla="*/ 4114848 h 4851453"/>
                <a:gd name="connsiteX10" fmla="*/ 2400305 w 4826026"/>
                <a:gd name="connsiteY10" fmla="*/ 4851448 h 4851453"/>
                <a:gd name="connsiteX11" fmla="*/ 1727205 w 4826026"/>
                <a:gd name="connsiteY11" fmla="*/ 4127548 h 4851453"/>
                <a:gd name="connsiteX12" fmla="*/ 698505 w 4826026"/>
                <a:gd name="connsiteY12" fmla="*/ 4127548 h 4851453"/>
                <a:gd name="connsiteX13" fmla="*/ 723905 w 4826026"/>
                <a:gd name="connsiteY13" fmla="*/ 3124248 h 4851453"/>
                <a:gd name="connsiteX14" fmla="*/ 5 w 4826026"/>
                <a:gd name="connsiteY14" fmla="*/ 2425748 h 4851453"/>
                <a:gd name="connsiteX15" fmla="*/ 736605 w 4826026"/>
                <a:gd name="connsiteY15" fmla="*/ 1727248 h 4851453"/>
                <a:gd name="connsiteX16" fmla="*/ 685805 w 4826026"/>
                <a:gd name="connsiteY16" fmla="*/ 698548 h 485145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826026" h="4851453">
                  <a:moveTo>
                    <a:pt x="685805" y="698548"/>
                  </a:moveTo>
                  <a:cubicBezTo>
                    <a:pt x="850905" y="531331"/>
                    <a:pt x="1439338" y="840365"/>
                    <a:pt x="1727205" y="723948"/>
                  </a:cubicBezTo>
                  <a:cubicBezTo>
                    <a:pt x="2017072" y="607531"/>
                    <a:pt x="2182288" y="-6302"/>
                    <a:pt x="2413005" y="48"/>
                  </a:cubicBezTo>
                  <a:cubicBezTo>
                    <a:pt x="2643722" y="6398"/>
                    <a:pt x="2825755" y="641398"/>
                    <a:pt x="3111505" y="762048"/>
                  </a:cubicBezTo>
                  <a:cubicBezTo>
                    <a:pt x="3397255" y="882698"/>
                    <a:pt x="3964522" y="569431"/>
                    <a:pt x="4127505" y="723948"/>
                  </a:cubicBezTo>
                  <a:cubicBezTo>
                    <a:pt x="4290488" y="878465"/>
                    <a:pt x="3972988" y="1403398"/>
                    <a:pt x="4089405" y="1689148"/>
                  </a:cubicBezTo>
                  <a:cubicBezTo>
                    <a:pt x="4205822" y="1974898"/>
                    <a:pt x="4830238" y="2199265"/>
                    <a:pt x="4826005" y="2438448"/>
                  </a:cubicBezTo>
                  <a:cubicBezTo>
                    <a:pt x="4821772" y="2677631"/>
                    <a:pt x="4180422" y="2838498"/>
                    <a:pt x="4064005" y="3124248"/>
                  </a:cubicBezTo>
                  <a:cubicBezTo>
                    <a:pt x="3947588" y="3409998"/>
                    <a:pt x="4286255" y="3987848"/>
                    <a:pt x="4127505" y="4152948"/>
                  </a:cubicBezTo>
                  <a:cubicBezTo>
                    <a:pt x="3968755" y="4318048"/>
                    <a:pt x="3399372" y="3998431"/>
                    <a:pt x="3111505" y="4114848"/>
                  </a:cubicBezTo>
                  <a:cubicBezTo>
                    <a:pt x="2823638" y="4231265"/>
                    <a:pt x="2631022" y="4849331"/>
                    <a:pt x="2400305" y="4851448"/>
                  </a:cubicBezTo>
                  <a:cubicBezTo>
                    <a:pt x="2169588" y="4853565"/>
                    <a:pt x="2010838" y="4248198"/>
                    <a:pt x="1727205" y="4127548"/>
                  </a:cubicBezTo>
                  <a:cubicBezTo>
                    <a:pt x="1443572" y="4006898"/>
                    <a:pt x="865722" y="4294765"/>
                    <a:pt x="698505" y="4127548"/>
                  </a:cubicBezTo>
                  <a:cubicBezTo>
                    <a:pt x="531288" y="3960331"/>
                    <a:pt x="840322" y="3407881"/>
                    <a:pt x="723905" y="3124248"/>
                  </a:cubicBezTo>
                  <a:cubicBezTo>
                    <a:pt x="607488" y="2840615"/>
                    <a:pt x="-2112" y="2658581"/>
                    <a:pt x="5" y="2425748"/>
                  </a:cubicBezTo>
                  <a:cubicBezTo>
                    <a:pt x="2122" y="2192915"/>
                    <a:pt x="620188" y="2008765"/>
                    <a:pt x="736605" y="1727248"/>
                  </a:cubicBezTo>
                  <a:cubicBezTo>
                    <a:pt x="853022" y="1445731"/>
                    <a:pt x="520705" y="865765"/>
                    <a:pt x="685805" y="698548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任意多边形 36"/>
            <p:cNvSpPr/>
            <p:nvPr/>
          </p:nvSpPr>
          <p:spPr>
            <a:xfrm rot="1800000">
              <a:off x="-258838" y="1353050"/>
              <a:ext cx="4826026" cy="4851453"/>
            </a:xfrm>
            <a:custGeom>
              <a:gdLst>
                <a:gd name="connsiteX0" fmla="*/ 685805 w 4826026"/>
                <a:gd name="connsiteY0" fmla="*/ 698548 h 4851453"/>
                <a:gd name="connsiteX1" fmla="*/ 1727205 w 4826026"/>
                <a:gd name="connsiteY1" fmla="*/ 723948 h 4851453"/>
                <a:gd name="connsiteX2" fmla="*/ 2413005 w 4826026"/>
                <a:gd name="connsiteY2" fmla="*/ 48 h 4851453"/>
                <a:gd name="connsiteX3" fmla="*/ 3111505 w 4826026"/>
                <a:gd name="connsiteY3" fmla="*/ 762048 h 4851453"/>
                <a:gd name="connsiteX4" fmla="*/ 4127505 w 4826026"/>
                <a:gd name="connsiteY4" fmla="*/ 723948 h 4851453"/>
                <a:gd name="connsiteX5" fmla="*/ 4089405 w 4826026"/>
                <a:gd name="connsiteY5" fmla="*/ 1689148 h 4851453"/>
                <a:gd name="connsiteX6" fmla="*/ 4826005 w 4826026"/>
                <a:gd name="connsiteY6" fmla="*/ 2438448 h 4851453"/>
                <a:gd name="connsiteX7" fmla="*/ 4064005 w 4826026"/>
                <a:gd name="connsiteY7" fmla="*/ 3124248 h 4851453"/>
                <a:gd name="connsiteX8" fmla="*/ 4127505 w 4826026"/>
                <a:gd name="connsiteY8" fmla="*/ 4152948 h 4851453"/>
                <a:gd name="connsiteX9" fmla="*/ 3111505 w 4826026"/>
                <a:gd name="connsiteY9" fmla="*/ 4114848 h 4851453"/>
                <a:gd name="connsiteX10" fmla="*/ 2400305 w 4826026"/>
                <a:gd name="connsiteY10" fmla="*/ 4851448 h 4851453"/>
                <a:gd name="connsiteX11" fmla="*/ 1727205 w 4826026"/>
                <a:gd name="connsiteY11" fmla="*/ 4127548 h 4851453"/>
                <a:gd name="connsiteX12" fmla="*/ 698505 w 4826026"/>
                <a:gd name="connsiteY12" fmla="*/ 4127548 h 4851453"/>
                <a:gd name="connsiteX13" fmla="*/ 723905 w 4826026"/>
                <a:gd name="connsiteY13" fmla="*/ 3124248 h 4851453"/>
                <a:gd name="connsiteX14" fmla="*/ 5 w 4826026"/>
                <a:gd name="connsiteY14" fmla="*/ 2425748 h 4851453"/>
                <a:gd name="connsiteX15" fmla="*/ 736605 w 4826026"/>
                <a:gd name="connsiteY15" fmla="*/ 1727248 h 4851453"/>
                <a:gd name="connsiteX16" fmla="*/ 685805 w 4826026"/>
                <a:gd name="connsiteY16" fmla="*/ 698548 h 485145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826026" h="4851453">
                  <a:moveTo>
                    <a:pt x="685805" y="698548"/>
                  </a:moveTo>
                  <a:cubicBezTo>
                    <a:pt x="850905" y="531331"/>
                    <a:pt x="1439338" y="840365"/>
                    <a:pt x="1727205" y="723948"/>
                  </a:cubicBezTo>
                  <a:cubicBezTo>
                    <a:pt x="2017072" y="607531"/>
                    <a:pt x="2182288" y="-6302"/>
                    <a:pt x="2413005" y="48"/>
                  </a:cubicBezTo>
                  <a:cubicBezTo>
                    <a:pt x="2643722" y="6398"/>
                    <a:pt x="2825755" y="641398"/>
                    <a:pt x="3111505" y="762048"/>
                  </a:cubicBezTo>
                  <a:cubicBezTo>
                    <a:pt x="3397255" y="882698"/>
                    <a:pt x="3964522" y="569431"/>
                    <a:pt x="4127505" y="723948"/>
                  </a:cubicBezTo>
                  <a:cubicBezTo>
                    <a:pt x="4290488" y="878465"/>
                    <a:pt x="3972988" y="1403398"/>
                    <a:pt x="4089405" y="1689148"/>
                  </a:cubicBezTo>
                  <a:cubicBezTo>
                    <a:pt x="4205822" y="1974898"/>
                    <a:pt x="4830238" y="2199265"/>
                    <a:pt x="4826005" y="2438448"/>
                  </a:cubicBezTo>
                  <a:cubicBezTo>
                    <a:pt x="4821772" y="2677631"/>
                    <a:pt x="4180422" y="2838498"/>
                    <a:pt x="4064005" y="3124248"/>
                  </a:cubicBezTo>
                  <a:cubicBezTo>
                    <a:pt x="3947588" y="3409998"/>
                    <a:pt x="4286255" y="3987848"/>
                    <a:pt x="4127505" y="4152948"/>
                  </a:cubicBezTo>
                  <a:cubicBezTo>
                    <a:pt x="3968755" y="4318048"/>
                    <a:pt x="3399372" y="3998431"/>
                    <a:pt x="3111505" y="4114848"/>
                  </a:cubicBezTo>
                  <a:cubicBezTo>
                    <a:pt x="2823638" y="4231265"/>
                    <a:pt x="2631022" y="4849331"/>
                    <a:pt x="2400305" y="4851448"/>
                  </a:cubicBezTo>
                  <a:cubicBezTo>
                    <a:pt x="2169588" y="4853565"/>
                    <a:pt x="2010838" y="4248198"/>
                    <a:pt x="1727205" y="4127548"/>
                  </a:cubicBezTo>
                  <a:cubicBezTo>
                    <a:pt x="1443572" y="4006898"/>
                    <a:pt x="865722" y="4294765"/>
                    <a:pt x="698505" y="4127548"/>
                  </a:cubicBezTo>
                  <a:cubicBezTo>
                    <a:pt x="531288" y="3960331"/>
                    <a:pt x="840322" y="3407881"/>
                    <a:pt x="723905" y="3124248"/>
                  </a:cubicBezTo>
                  <a:cubicBezTo>
                    <a:pt x="607488" y="2840615"/>
                    <a:pt x="-2112" y="2658581"/>
                    <a:pt x="5" y="2425748"/>
                  </a:cubicBezTo>
                  <a:cubicBezTo>
                    <a:pt x="2122" y="2192915"/>
                    <a:pt x="620188" y="2008765"/>
                    <a:pt x="736605" y="1727248"/>
                  </a:cubicBezTo>
                  <a:cubicBezTo>
                    <a:pt x="853022" y="1445731"/>
                    <a:pt x="520705" y="865765"/>
                    <a:pt x="685805" y="698548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>
              <a:off x="-258838" y="1353050"/>
              <a:ext cx="4826026" cy="4851453"/>
            </a:xfrm>
            <a:custGeom>
              <a:gdLst>
                <a:gd name="connsiteX0" fmla="*/ 685805 w 4826026"/>
                <a:gd name="connsiteY0" fmla="*/ 698548 h 4851453"/>
                <a:gd name="connsiteX1" fmla="*/ 1727205 w 4826026"/>
                <a:gd name="connsiteY1" fmla="*/ 723948 h 4851453"/>
                <a:gd name="connsiteX2" fmla="*/ 2413005 w 4826026"/>
                <a:gd name="connsiteY2" fmla="*/ 48 h 4851453"/>
                <a:gd name="connsiteX3" fmla="*/ 3111505 w 4826026"/>
                <a:gd name="connsiteY3" fmla="*/ 762048 h 4851453"/>
                <a:gd name="connsiteX4" fmla="*/ 4127505 w 4826026"/>
                <a:gd name="connsiteY4" fmla="*/ 723948 h 4851453"/>
                <a:gd name="connsiteX5" fmla="*/ 4089405 w 4826026"/>
                <a:gd name="connsiteY5" fmla="*/ 1689148 h 4851453"/>
                <a:gd name="connsiteX6" fmla="*/ 4826005 w 4826026"/>
                <a:gd name="connsiteY6" fmla="*/ 2438448 h 4851453"/>
                <a:gd name="connsiteX7" fmla="*/ 4064005 w 4826026"/>
                <a:gd name="connsiteY7" fmla="*/ 3124248 h 4851453"/>
                <a:gd name="connsiteX8" fmla="*/ 4127505 w 4826026"/>
                <a:gd name="connsiteY8" fmla="*/ 4152948 h 4851453"/>
                <a:gd name="connsiteX9" fmla="*/ 3111505 w 4826026"/>
                <a:gd name="connsiteY9" fmla="*/ 4114848 h 4851453"/>
                <a:gd name="connsiteX10" fmla="*/ 2400305 w 4826026"/>
                <a:gd name="connsiteY10" fmla="*/ 4851448 h 4851453"/>
                <a:gd name="connsiteX11" fmla="*/ 1727205 w 4826026"/>
                <a:gd name="connsiteY11" fmla="*/ 4127548 h 4851453"/>
                <a:gd name="connsiteX12" fmla="*/ 698505 w 4826026"/>
                <a:gd name="connsiteY12" fmla="*/ 4127548 h 4851453"/>
                <a:gd name="connsiteX13" fmla="*/ 723905 w 4826026"/>
                <a:gd name="connsiteY13" fmla="*/ 3124248 h 4851453"/>
                <a:gd name="connsiteX14" fmla="*/ 5 w 4826026"/>
                <a:gd name="connsiteY14" fmla="*/ 2425748 h 4851453"/>
                <a:gd name="connsiteX15" fmla="*/ 736605 w 4826026"/>
                <a:gd name="connsiteY15" fmla="*/ 1727248 h 4851453"/>
                <a:gd name="connsiteX16" fmla="*/ 685805 w 4826026"/>
                <a:gd name="connsiteY16" fmla="*/ 698548 h 485145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826026" h="4851453">
                  <a:moveTo>
                    <a:pt x="685805" y="698548"/>
                  </a:moveTo>
                  <a:cubicBezTo>
                    <a:pt x="850905" y="531331"/>
                    <a:pt x="1439338" y="840365"/>
                    <a:pt x="1727205" y="723948"/>
                  </a:cubicBezTo>
                  <a:cubicBezTo>
                    <a:pt x="2017072" y="607531"/>
                    <a:pt x="2182288" y="-6302"/>
                    <a:pt x="2413005" y="48"/>
                  </a:cubicBezTo>
                  <a:cubicBezTo>
                    <a:pt x="2643722" y="6398"/>
                    <a:pt x="2825755" y="641398"/>
                    <a:pt x="3111505" y="762048"/>
                  </a:cubicBezTo>
                  <a:cubicBezTo>
                    <a:pt x="3397255" y="882698"/>
                    <a:pt x="3964522" y="569431"/>
                    <a:pt x="4127505" y="723948"/>
                  </a:cubicBezTo>
                  <a:cubicBezTo>
                    <a:pt x="4290488" y="878465"/>
                    <a:pt x="3972988" y="1403398"/>
                    <a:pt x="4089405" y="1689148"/>
                  </a:cubicBezTo>
                  <a:cubicBezTo>
                    <a:pt x="4205822" y="1974898"/>
                    <a:pt x="4830238" y="2199265"/>
                    <a:pt x="4826005" y="2438448"/>
                  </a:cubicBezTo>
                  <a:cubicBezTo>
                    <a:pt x="4821772" y="2677631"/>
                    <a:pt x="4180422" y="2838498"/>
                    <a:pt x="4064005" y="3124248"/>
                  </a:cubicBezTo>
                  <a:cubicBezTo>
                    <a:pt x="3947588" y="3409998"/>
                    <a:pt x="4286255" y="3987848"/>
                    <a:pt x="4127505" y="4152948"/>
                  </a:cubicBezTo>
                  <a:cubicBezTo>
                    <a:pt x="3968755" y="4318048"/>
                    <a:pt x="3399372" y="3998431"/>
                    <a:pt x="3111505" y="4114848"/>
                  </a:cubicBezTo>
                  <a:cubicBezTo>
                    <a:pt x="2823638" y="4231265"/>
                    <a:pt x="2631022" y="4849331"/>
                    <a:pt x="2400305" y="4851448"/>
                  </a:cubicBezTo>
                  <a:cubicBezTo>
                    <a:pt x="2169588" y="4853565"/>
                    <a:pt x="2010838" y="4248198"/>
                    <a:pt x="1727205" y="4127548"/>
                  </a:cubicBezTo>
                  <a:cubicBezTo>
                    <a:pt x="1443572" y="4006898"/>
                    <a:pt x="865722" y="4294765"/>
                    <a:pt x="698505" y="4127548"/>
                  </a:cubicBezTo>
                  <a:cubicBezTo>
                    <a:pt x="531288" y="3960331"/>
                    <a:pt x="840322" y="3407881"/>
                    <a:pt x="723905" y="3124248"/>
                  </a:cubicBezTo>
                  <a:cubicBezTo>
                    <a:pt x="607488" y="2840615"/>
                    <a:pt x="-2112" y="2658581"/>
                    <a:pt x="5" y="2425748"/>
                  </a:cubicBezTo>
                  <a:cubicBezTo>
                    <a:pt x="2122" y="2192915"/>
                    <a:pt x="620188" y="2008765"/>
                    <a:pt x="736605" y="1727248"/>
                  </a:cubicBezTo>
                  <a:cubicBezTo>
                    <a:pt x="853022" y="1445731"/>
                    <a:pt x="520705" y="865765"/>
                    <a:pt x="685805" y="698548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9" name="文本框 38"/>
          <p:cNvSpPr txBox="1"/>
          <p:nvPr/>
        </p:nvSpPr>
        <p:spPr>
          <a:xfrm>
            <a:off x="495038" y="421195"/>
            <a:ext cx="6110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>
                <a:solidFill>
                  <a:schemeClr val="bg1"/>
                </a:solidFill>
                <a:latin typeface="Impact" panose="020b0806030902050204" pitchFamily="34" charset="0"/>
                <a:ea typeface="华文彩云" panose="02010800040101010101" pitchFamily="2" charset="-122"/>
              </a:rPr>
              <a:t>02</a:t>
            </a:r>
            <a:endParaRPr lang="zh-CN" altLang="en-US" sz="3200">
              <a:solidFill>
                <a:schemeClr val="bg1"/>
              </a:solidFill>
              <a:latin typeface="Impact" panose="020b0806030902050204" pitchFamily="34" charset="0"/>
              <a:ea typeface="华文彩云" panose="02010800040101010101" pitchFamily="2" charset="-122"/>
            </a:endParaRPr>
          </a:p>
        </p:txBody>
      </p:sp>
      <p:sp>
        <p:nvSpPr>
          <p:cNvPr id="65" name="矩形 3"/>
          <p:cNvSpPr>
            <a:spLocks noChangeArrowheads="1"/>
          </p:cNvSpPr>
          <p:nvPr/>
        </p:nvSpPr>
        <p:spPr bwMode="auto">
          <a:xfrm>
            <a:off x="1314792" y="295312"/>
            <a:ext cx="2444882" cy="543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935" b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点击添加标题</a:t>
            </a:r>
            <a:endParaRPr lang="zh-CN" altLang="en-US" sz="2935" b="1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>
    <mc:Choice xmlns:p15="http://schemas.microsoft.com/office/powerpoint/2012/main" Requires="p15">
      <p:transition spd="slow" advTm="0" p14:dur="2000">
        <p15:prstTrans prst="drap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4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1" fill="hold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4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4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4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4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" presetClass="entr" presetSubtype="1" fill="hold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4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4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4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4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" presetClass="entr" presetSubtype="1" fill="hold" nodeType="withEffect">
                                  <p:stCondLst>
                                    <p:cond delay="56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60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4" presetClass="entr" presetSubtype="1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4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4" presetClass="entr" presetSubtype="1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4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3" grpId="0" animBg="1"/>
      <p:bldP spid="44" grpId="0" animBg="1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34" grpId="0"/>
      <p:bldP spid="39" grpId="0"/>
      <p:bldP spid="6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3" name="组合 22"/>
          <p:cNvGrpSpPr/>
          <p:nvPr/>
        </p:nvGrpSpPr>
        <p:grpSpPr>
          <a:xfrm>
            <a:off x="3513680" y="1931126"/>
            <a:ext cx="5164640" cy="4944623"/>
            <a:chOff x="3513680" y="1931126"/>
            <a:chExt cx="5164640" cy="4944623"/>
          </a:xfrm>
        </p:grpSpPr>
        <p:pic>
          <p:nvPicPr>
            <p:cNvPr id="2" name="Picture 2" descr="E:\lizzy\PPT-by lizzy\自制PNG\iphone5-b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131"/>
            <a:stretch>
              <a:fillRect/>
            </a:stretch>
          </p:blipFill>
          <p:spPr bwMode="auto">
            <a:xfrm>
              <a:off x="3513680" y="1931126"/>
              <a:ext cx="5164640" cy="49268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矩形 21"/>
            <p:cNvSpPr/>
            <p:nvPr/>
          </p:nvSpPr>
          <p:spPr>
            <a:xfrm>
              <a:off x="4405360" y="3112168"/>
              <a:ext cx="3276704" cy="3763581"/>
            </a:xfrm>
            <a:prstGeom prst="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3331408" y="3452388"/>
            <a:ext cx="1484148" cy="1484148"/>
            <a:chOff x="3427660" y="3452388"/>
            <a:chExt cx="1484148" cy="1484148"/>
          </a:xfrm>
        </p:grpSpPr>
        <p:sp>
          <p:nvSpPr>
            <p:cNvPr id="3" name="椭圆 2"/>
            <p:cNvSpPr/>
            <p:nvPr/>
          </p:nvSpPr>
          <p:spPr>
            <a:xfrm>
              <a:off x="3427660" y="3452388"/>
              <a:ext cx="1484148" cy="1484148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" name="组合 3"/>
            <p:cNvGrpSpPr>
              <a:grpSpLocks noChangeAspect="1"/>
            </p:cNvGrpSpPr>
            <p:nvPr/>
          </p:nvGrpSpPr>
          <p:grpSpPr>
            <a:xfrm>
              <a:off x="3809886" y="3874477"/>
              <a:ext cx="719696" cy="551771"/>
              <a:chOff x="5611813" y="1835150"/>
              <a:chExt cx="285750" cy="219076"/>
            </a:xfrm>
            <a:solidFill>
              <a:schemeClr val="bg1"/>
            </a:solidFill>
          </p:grpSpPr>
          <p:sp>
            <p:nvSpPr>
              <p:cNvPr id="5" name="Freeform 57"/>
              <p:cNvSpPr/>
              <p:nvPr/>
            </p:nvSpPr>
            <p:spPr bwMode="auto">
              <a:xfrm>
                <a:off x="5611813" y="2046288"/>
                <a:ext cx="285750" cy="7938"/>
              </a:xfrm>
              <a:custGeom>
                <a:gdLst>
                  <a:gd name="T0" fmla="*/ 2 w 76"/>
                  <a:gd name="T1" fmla="*/ 2 h 2"/>
                  <a:gd name="T2" fmla="*/ 0 w 76"/>
                  <a:gd name="T3" fmla="*/ 1 h 2"/>
                  <a:gd name="T4" fmla="*/ 2 w 76"/>
                  <a:gd name="T5" fmla="*/ 0 h 2"/>
                  <a:gd name="T6" fmla="*/ 75 w 76"/>
                  <a:gd name="T7" fmla="*/ 0 h 2"/>
                  <a:gd name="T8" fmla="*/ 76 w 76"/>
                  <a:gd name="T9" fmla="*/ 1 h 2"/>
                  <a:gd name="T10" fmla="*/ 75 w 76"/>
                  <a:gd name="T11" fmla="*/ 2 h 2"/>
                  <a:gd name="T12" fmla="*/ 2 w 76"/>
                  <a:gd name="T13" fmla="*/ 2 h 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6" h="2">
                    <a:moveTo>
                      <a:pt x="2" y="2"/>
                    </a:moveTo>
                    <a:cubicBezTo>
                      <a:pt x="1" y="2"/>
                      <a:pt x="0" y="2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75" y="0"/>
                      <a:pt x="75" y="0"/>
                      <a:pt x="75" y="0"/>
                    </a:cubicBezTo>
                    <a:cubicBezTo>
                      <a:pt x="75" y="0"/>
                      <a:pt x="76" y="0"/>
                      <a:pt x="76" y="1"/>
                    </a:cubicBezTo>
                    <a:cubicBezTo>
                      <a:pt x="76" y="2"/>
                      <a:pt x="75" y="2"/>
                      <a:pt x="75" y="2"/>
                    </a:cubicBezTo>
                    <a:lnTo>
                      <a:pt x="2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" name="Rectangle 58"/>
              <p:cNvSpPr>
                <a:spLocks noChangeArrowheads="1"/>
              </p:cNvSpPr>
              <p:nvPr/>
            </p:nvSpPr>
            <p:spPr bwMode="auto">
              <a:xfrm>
                <a:off x="5648326" y="1884363"/>
                <a:ext cx="41275" cy="1397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" name="Rectangle 59"/>
              <p:cNvSpPr>
                <a:spLocks noChangeArrowheads="1"/>
              </p:cNvSpPr>
              <p:nvPr/>
            </p:nvSpPr>
            <p:spPr bwMode="auto">
              <a:xfrm>
                <a:off x="5708651" y="1835150"/>
                <a:ext cx="41275" cy="1889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" name="Rectangle 60"/>
              <p:cNvSpPr>
                <a:spLocks noChangeArrowheads="1"/>
              </p:cNvSpPr>
              <p:nvPr/>
            </p:nvSpPr>
            <p:spPr bwMode="auto">
              <a:xfrm>
                <a:off x="5768976" y="1895475"/>
                <a:ext cx="41275" cy="1285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" name="Rectangle 61"/>
              <p:cNvSpPr>
                <a:spLocks noChangeArrowheads="1"/>
              </p:cNvSpPr>
              <p:nvPr/>
            </p:nvSpPr>
            <p:spPr bwMode="auto">
              <a:xfrm>
                <a:off x="5829301" y="1936750"/>
                <a:ext cx="41275" cy="873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33" name="组合 32"/>
          <p:cNvGrpSpPr/>
          <p:nvPr/>
        </p:nvGrpSpPr>
        <p:grpSpPr>
          <a:xfrm>
            <a:off x="7270150" y="4604902"/>
            <a:ext cx="1484148" cy="1484148"/>
            <a:chOff x="7270150" y="4604902"/>
            <a:chExt cx="1484148" cy="1484148"/>
          </a:xfrm>
        </p:grpSpPr>
        <p:sp>
          <p:nvSpPr>
            <p:cNvPr id="11" name="椭圆 10"/>
            <p:cNvSpPr/>
            <p:nvPr/>
          </p:nvSpPr>
          <p:spPr>
            <a:xfrm>
              <a:off x="7270150" y="4604902"/>
              <a:ext cx="1484148" cy="1484148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形标注 11"/>
            <p:cNvSpPr/>
            <p:nvPr/>
          </p:nvSpPr>
          <p:spPr>
            <a:xfrm>
              <a:off x="7640426" y="5076976"/>
              <a:ext cx="743596" cy="540000"/>
            </a:xfrm>
            <a:prstGeom prst="wedgeEllipseCallout">
              <a:avLst>
                <a:gd name="adj1" fmla="val -38188"/>
                <a:gd name="adj2" fmla="val 6182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矩形 12"/>
          <p:cNvSpPr/>
          <p:nvPr/>
        </p:nvSpPr>
        <p:spPr>
          <a:xfrm>
            <a:off x="8934540" y="2020320"/>
            <a:ext cx="1313168" cy="430883"/>
          </a:xfrm>
          <a:prstGeom prst="rect">
            <a:avLst/>
          </a:prstGeom>
        </p:spPr>
        <p:txBody>
          <a:bodyPr wrap="none" lIns="91434" tIns="45718" rIns="91434" bIns="45718">
            <a:spAutoFit/>
          </a:bodyPr>
          <a:lstStyle/>
          <a:p>
            <a:r>
              <a:rPr lang="zh-CN" altLang="en-US" sz="2200" b="1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200" b="1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47"/>
          <p:cNvSpPr>
            <a:spLocks noChangeArrowheads="1"/>
          </p:cNvSpPr>
          <p:nvPr/>
        </p:nvSpPr>
        <p:spPr bwMode="auto">
          <a:xfrm>
            <a:off x="8934542" y="2471761"/>
            <a:ext cx="2583690" cy="1126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8" rIns="91434" bIns="45718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在此录入本图表的综合描述说明，在此录入本图表的综合描述说明，在此录入本图表的综合描述说明。</a:t>
            </a:r>
            <a:endParaRPr lang="zh-CN" altLang="en-US" sz="1400">
              <a:solidFill>
                <a:schemeClr val="bg1">
                  <a:lumMod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7270150" y="1939337"/>
            <a:ext cx="1484148" cy="1484148"/>
            <a:chOff x="7270150" y="1939337"/>
            <a:chExt cx="1484148" cy="1484148"/>
          </a:xfrm>
        </p:grpSpPr>
        <p:sp>
          <p:nvSpPr>
            <p:cNvPr id="10" name="椭圆 9"/>
            <p:cNvSpPr/>
            <p:nvPr/>
          </p:nvSpPr>
          <p:spPr>
            <a:xfrm>
              <a:off x="7270150" y="1939337"/>
              <a:ext cx="1484148" cy="1484148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7628394" y="2388545"/>
              <a:ext cx="767661" cy="585733"/>
              <a:chOff x="12227116" y="4392007"/>
              <a:chExt cx="627436" cy="478740"/>
            </a:xfrm>
          </p:grpSpPr>
          <p:sp>
            <p:nvSpPr>
              <p:cNvPr id="16" name="Freeform 112"/>
              <p:cNvSpPr>
                <a:spLocks noEditPoints="1"/>
              </p:cNvSpPr>
              <p:nvPr/>
            </p:nvSpPr>
            <p:spPr bwMode="auto">
              <a:xfrm>
                <a:off x="12303279" y="4392007"/>
                <a:ext cx="482364" cy="301026"/>
              </a:xfrm>
              <a:custGeom>
                <a:gdLst>
                  <a:gd name="T0" fmla="*/ 52 w 56"/>
                  <a:gd name="T1" fmla="*/ 0 h 35"/>
                  <a:gd name="T2" fmla="*/ 4 w 56"/>
                  <a:gd name="T3" fmla="*/ 0 h 35"/>
                  <a:gd name="T4" fmla="*/ 0 w 56"/>
                  <a:gd name="T5" fmla="*/ 4 h 35"/>
                  <a:gd name="T6" fmla="*/ 0 w 56"/>
                  <a:gd name="T7" fmla="*/ 31 h 35"/>
                  <a:gd name="T8" fmla="*/ 4 w 56"/>
                  <a:gd name="T9" fmla="*/ 35 h 35"/>
                  <a:gd name="T10" fmla="*/ 52 w 56"/>
                  <a:gd name="T11" fmla="*/ 35 h 35"/>
                  <a:gd name="T12" fmla="*/ 56 w 56"/>
                  <a:gd name="T13" fmla="*/ 31 h 35"/>
                  <a:gd name="T14" fmla="*/ 56 w 56"/>
                  <a:gd name="T15" fmla="*/ 4 h 35"/>
                  <a:gd name="T16" fmla="*/ 52 w 56"/>
                  <a:gd name="T17" fmla="*/ 0 h 35"/>
                  <a:gd name="T18" fmla="*/ 49 w 56"/>
                  <a:gd name="T19" fmla="*/ 27 h 35"/>
                  <a:gd name="T20" fmla="*/ 46 w 56"/>
                  <a:gd name="T21" fmla="*/ 30 h 35"/>
                  <a:gd name="T22" fmla="*/ 9 w 56"/>
                  <a:gd name="T23" fmla="*/ 30 h 35"/>
                  <a:gd name="T24" fmla="*/ 6 w 56"/>
                  <a:gd name="T25" fmla="*/ 27 h 35"/>
                  <a:gd name="T26" fmla="*/ 6 w 56"/>
                  <a:gd name="T27" fmla="*/ 8 h 35"/>
                  <a:gd name="T28" fmla="*/ 9 w 56"/>
                  <a:gd name="T29" fmla="*/ 5 h 35"/>
                  <a:gd name="T30" fmla="*/ 46 w 56"/>
                  <a:gd name="T31" fmla="*/ 5 h 35"/>
                  <a:gd name="T32" fmla="*/ 49 w 56"/>
                  <a:gd name="T33" fmla="*/ 8 h 35"/>
                  <a:gd name="T34" fmla="*/ 49 w 56"/>
                  <a:gd name="T35" fmla="*/ 27 h 3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6" h="35">
                    <a:moveTo>
                      <a:pt x="52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33"/>
                      <a:pt x="2" y="35"/>
                      <a:pt x="4" y="35"/>
                    </a:cubicBezTo>
                    <a:cubicBezTo>
                      <a:pt x="52" y="35"/>
                      <a:pt x="52" y="35"/>
                      <a:pt x="52" y="35"/>
                    </a:cubicBezTo>
                    <a:cubicBezTo>
                      <a:pt x="54" y="35"/>
                      <a:pt x="56" y="33"/>
                      <a:pt x="56" y="31"/>
                    </a:cubicBezTo>
                    <a:cubicBezTo>
                      <a:pt x="56" y="4"/>
                      <a:pt x="56" y="4"/>
                      <a:pt x="56" y="4"/>
                    </a:cubicBezTo>
                    <a:cubicBezTo>
                      <a:pt x="56" y="2"/>
                      <a:pt x="54" y="0"/>
                      <a:pt x="52" y="0"/>
                    </a:cubicBezTo>
                    <a:close/>
                    <a:moveTo>
                      <a:pt x="49" y="27"/>
                    </a:moveTo>
                    <a:cubicBezTo>
                      <a:pt x="49" y="29"/>
                      <a:pt x="48" y="30"/>
                      <a:pt x="46" y="30"/>
                    </a:cubicBezTo>
                    <a:cubicBezTo>
                      <a:pt x="9" y="30"/>
                      <a:pt x="9" y="30"/>
                      <a:pt x="9" y="30"/>
                    </a:cubicBezTo>
                    <a:cubicBezTo>
                      <a:pt x="7" y="30"/>
                      <a:pt x="6" y="29"/>
                      <a:pt x="6" y="27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6"/>
                      <a:pt x="7" y="5"/>
                      <a:pt x="9" y="5"/>
                    </a:cubicBezTo>
                    <a:cubicBezTo>
                      <a:pt x="46" y="5"/>
                      <a:pt x="46" y="5"/>
                      <a:pt x="46" y="5"/>
                    </a:cubicBezTo>
                    <a:cubicBezTo>
                      <a:pt x="48" y="5"/>
                      <a:pt x="49" y="6"/>
                      <a:pt x="49" y="8"/>
                    </a:cubicBezTo>
                    <a:lnTo>
                      <a:pt x="49" y="2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" name="Freeform 113"/>
              <p:cNvSpPr>
                <a:spLocks noEditPoints="1"/>
              </p:cNvSpPr>
              <p:nvPr/>
            </p:nvSpPr>
            <p:spPr bwMode="auto">
              <a:xfrm>
                <a:off x="12227116" y="4707540"/>
                <a:ext cx="627436" cy="163207"/>
              </a:xfrm>
              <a:custGeom>
                <a:gdLst>
                  <a:gd name="T0" fmla="*/ 67 w 73"/>
                  <a:gd name="T1" fmla="*/ 3 h 19"/>
                  <a:gd name="T2" fmla="*/ 63 w 73"/>
                  <a:gd name="T3" fmla="*/ 0 h 19"/>
                  <a:gd name="T4" fmla="*/ 10 w 73"/>
                  <a:gd name="T5" fmla="*/ 0 h 19"/>
                  <a:gd name="T6" fmla="*/ 7 w 73"/>
                  <a:gd name="T7" fmla="*/ 3 h 19"/>
                  <a:gd name="T8" fmla="*/ 1 w 73"/>
                  <a:gd name="T9" fmla="*/ 13 h 19"/>
                  <a:gd name="T10" fmla="*/ 73 w 73"/>
                  <a:gd name="T11" fmla="*/ 13 h 19"/>
                  <a:gd name="T12" fmla="*/ 67 w 73"/>
                  <a:gd name="T13" fmla="*/ 3 h 19"/>
                  <a:gd name="T14" fmla="*/ 25 w 73"/>
                  <a:gd name="T15" fmla="*/ 12 h 19"/>
                  <a:gd name="T16" fmla="*/ 27 w 73"/>
                  <a:gd name="T17" fmla="*/ 9 h 19"/>
                  <a:gd name="T18" fmla="*/ 47 w 73"/>
                  <a:gd name="T19" fmla="*/ 9 h 19"/>
                  <a:gd name="T20" fmla="*/ 48 w 73"/>
                  <a:gd name="T21" fmla="*/ 12 h 19"/>
                  <a:gd name="T22" fmla="*/ 25 w 73"/>
                  <a:gd name="T23" fmla="*/ 12 h 19"/>
                  <a:gd name="T24" fmla="*/ 62 w 73"/>
                  <a:gd name="T25" fmla="*/ 7 h 19"/>
                  <a:gd name="T26" fmla="*/ 12 w 73"/>
                  <a:gd name="T27" fmla="*/ 7 h 19"/>
                  <a:gd name="T28" fmla="*/ 9 w 73"/>
                  <a:gd name="T29" fmla="*/ 6 h 19"/>
                  <a:gd name="T30" fmla="*/ 10 w 73"/>
                  <a:gd name="T31" fmla="*/ 3 h 19"/>
                  <a:gd name="T32" fmla="*/ 13 w 73"/>
                  <a:gd name="T33" fmla="*/ 2 h 19"/>
                  <a:gd name="T34" fmla="*/ 61 w 73"/>
                  <a:gd name="T35" fmla="*/ 2 h 19"/>
                  <a:gd name="T36" fmla="*/ 63 w 73"/>
                  <a:gd name="T37" fmla="*/ 3 h 19"/>
                  <a:gd name="T38" fmla="*/ 65 w 73"/>
                  <a:gd name="T39" fmla="*/ 6 h 19"/>
                  <a:gd name="T40" fmla="*/ 62 w 73"/>
                  <a:gd name="T41" fmla="*/ 7 h 19"/>
                  <a:gd name="T42" fmla="*/ 0 w 73"/>
                  <a:gd name="T43" fmla="*/ 15 h 19"/>
                  <a:gd name="T44" fmla="*/ 3 w 73"/>
                  <a:gd name="T45" fmla="*/ 19 h 19"/>
                  <a:gd name="T46" fmla="*/ 70 w 73"/>
                  <a:gd name="T47" fmla="*/ 19 h 19"/>
                  <a:gd name="T48" fmla="*/ 73 w 73"/>
                  <a:gd name="T49" fmla="*/ 15 h 19"/>
                  <a:gd name="T50" fmla="*/ 0 w 73"/>
                  <a:gd name="T51" fmla="*/ 15 h 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73" h="19">
                    <a:moveTo>
                      <a:pt x="67" y="3"/>
                    </a:moveTo>
                    <a:cubicBezTo>
                      <a:pt x="66" y="1"/>
                      <a:pt x="65" y="0"/>
                      <a:pt x="63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8" y="0"/>
                      <a:pt x="7" y="2"/>
                      <a:pt x="7" y="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73" y="13"/>
                      <a:pt x="73" y="13"/>
                      <a:pt x="73" y="13"/>
                    </a:cubicBezTo>
                    <a:lnTo>
                      <a:pt x="67" y="3"/>
                    </a:lnTo>
                    <a:close/>
                    <a:moveTo>
                      <a:pt x="25" y="12"/>
                    </a:moveTo>
                    <a:cubicBezTo>
                      <a:pt x="27" y="9"/>
                      <a:pt x="27" y="9"/>
                      <a:pt x="27" y="9"/>
                    </a:cubicBezTo>
                    <a:cubicBezTo>
                      <a:pt x="47" y="9"/>
                      <a:pt x="47" y="9"/>
                      <a:pt x="47" y="9"/>
                    </a:cubicBezTo>
                    <a:cubicBezTo>
                      <a:pt x="48" y="12"/>
                      <a:pt x="48" y="12"/>
                      <a:pt x="48" y="12"/>
                    </a:cubicBezTo>
                    <a:lnTo>
                      <a:pt x="25" y="12"/>
                    </a:lnTo>
                    <a:close/>
                    <a:moveTo>
                      <a:pt x="62" y="7"/>
                    </a:moveTo>
                    <a:cubicBezTo>
                      <a:pt x="12" y="7"/>
                      <a:pt x="12" y="7"/>
                      <a:pt x="12" y="7"/>
                    </a:cubicBezTo>
                    <a:cubicBezTo>
                      <a:pt x="9" y="7"/>
                      <a:pt x="9" y="6"/>
                      <a:pt x="9" y="6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1" y="3"/>
                      <a:pt x="11" y="2"/>
                      <a:pt x="13" y="2"/>
                    </a:cubicBezTo>
                    <a:cubicBezTo>
                      <a:pt x="61" y="2"/>
                      <a:pt x="61" y="2"/>
                      <a:pt x="61" y="2"/>
                    </a:cubicBezTo>
                    <a:cubicBezTo>
                      <a:pt x="62" y="2"/>
                      <a:pt x="63" y="3"/>
                      <a:pt x="63" y="3"/>
                    </a:cubicBezTo>
                    <a:cubicBezTo>
                      <a:pt x="65" y="6"/>
                      <a:pt x="65" y="6"/>
                      <a:pt x="65" y="6"/>
                    </a:cubicBezTo>
                    <a:cubicBezTo>
                      <a:pt x="65" y="6"/>
                      <a:pt x="65" y="7"/>
                      <a:pt x="62" y="7"/>
                    </a:cubicBezTo>
                    <a:close/>
                    <a:moveTo>
                      <a:pt x="0" y="15"/>
                    </a:moveTo>
                    <a:cubicBezTo>
                      <a:pt x="0" y="16"/>
                      <a:pt x="2" y="17"/>
                      <a:pt x="3" y="19"/>
                    </a:cubicBezTo>
                    <a:cubicBezTo>
                      <a:pt x="70" y="19"/>
                      <a:pt x="70" y="19"/>
                      <a:pt x="70" y="19"/>
                    </a:cubicBezTo>
                    <a:cubicBezTo>
                      <a:pt x="72" y="17"/>
                      <a:pt x="73" y="16"/>
                      <a:pt x="73" y="15"/>
                    </a:cubicBez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18" name="矩形 17"/>
          <p:cNvSpPr/>
          <p:nvPr/>
        </p:nvSpPr>
        <p:spPr>
          <a:xfrm>
            <a:off x="8934540" y="4672833"/>
            <a:ext cx="1313168" cy="430883"/>
          </a:xfrm>
          <a:prstGeom prst="rect">
            <a:avLst/>
          </a:prstGeom>
        </p:spPr>
        <p:txBody>
          <a:bodyPr wrap="none" lIns="91434" tIns="45718" rIns="91434" bIns="45718">
            <a:spAutoFit/>
          </a:bodyPr>
          <a:lstStyle/>
          <a:p>
            <a:r>
              <a:rPr lang="zh-CN" altLang="en-US" sz="2200" b="1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200" b="1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47"/>
          <p:cNvSpPr>
            <a:spLocks noChangeArrowheads="1"/>
          </p:cNvSpPr>
          <p:nvPr/>
        </p:nvSpPr>
        <p:spPr bwMode="auto">
          <a:xfrm>
            <a:off x="8934542" y="5124274"/>
            <a:ext cx="2583690" cy="1126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8" rIns="91434" bIns="45718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在此录入本图表的综合描述说明，在此录入本图表的综合描述说明，在此录入本图表的综合描述说明。</a:t>
            </a:r>
            <a:endParaRPr lang="zh-CN" altLang="en-US" sz="1400">
              <a:solidFill>
                <a:schemeClr val="bg1">
                  <a:lumMod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856640" y="3444108"/>
            <a:ext cx="1313168" cy="430883"/>
          </a:xfrm>
          <a:prstGeom prst="rect">
            <a:avLst/>
          </a:prstGeom>
        </p:spPr>
        <p:txBody>
          <a:bodyPr wrap="none" lIns="91434" tIns="45718" rIns="91434" bIns="45718">
            <a:spAutoFit/>
          </a:bodyPr>
          <a:lstStyle/>
          <a:p>
            <a:pPr algn="r"/>
            <a:r>
              <a:rPr lang="zh-CN" altLang="en-US" sz="2200" b="1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200" b="1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47"/>
          <p:cNvSpPr>
            <a:spLocks noChangeArrowheads="1"/>
          </p:cNvSpPr>
          <p:nvPr/>
        </p:nvSpPr>
        <p:spPr bwMode="auto">
          <a:xfrm>
            <a:off x="545432" y="3895549"/>
            <a:ext cx="2624376" cy="1126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8" rIns="91434" bIns="45718">
            <a:spAutoFit/>
          </a:bodyPr>
          <a:lstStyle/>
          <a:p>
            <a:pPr algn="r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在此录入本图表的综合描述说明，在此录入本图表的综合描述说明，在此录入本图表的综合描述说明。</a:t>
            </a:r>
            <a:endParaRPr lang="zh-CN" altLang="en-US" sz="1400">
              <a:solidFill>
                <a:schemeClr val="bg1">
                  <a:lumMod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308713" y="740711"/>
            <a:ext cx="29345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>
                <a:solidFill>
                  <a:schemeClr val="bg1"/>
                </a:solidFill>
              </a:rPr>
              <a:t>Click here to add your title</a:t>
            </a:r>
            <a:endParaRPr lang="zh-CN" altLang="en-US" sz="2000">
              <a:solidFill>
                <a:schemeClr val="bg1"/>
              </a:solidFill>
            </a:endParaRPr>
          </a:p>
        </p:txBody>
      </p:sp>
      <p:grpSp>
        <p:nvGrpSpPr>
          <p:cNvPr id="26" name="组合 25"/>
          <p:cNvGrpSpPr>
            <a:grpSpLocks noChangeAspect="1"/>
          </p:cNvGrpSpPr>
          <p:nvPr/>
        </p:nvGrpSpPr>
        <p:grpSpPr>
          <a:xfrm>
            <a:off x="382634" y="294530"/>
            <a:ext cx="819754" cy="824853"/>
            <a:chOff x="-258838" y="1348444"/>
            <a:chExt cx="4826026" cy="4856059"/>
          </a:xfrm>
        </p:grpSpPr>
        <p:sp>
          <p:nvSpPr>
            <p:cNvPr id="27" name="任意多边形 26"/>
            <p:cNvSpPr/>
            <p:nvPr/>
          </p:nvSpPr>
          <p:spPr>
            <a:xfrm rot="900000">
              <a:off x="-258838" y="1348444"/>
              <a:ext cx="4826026" cy="4851453"/>
            </a:xfrm>
            <a:custGeom>
              <a:gdLst>
                <a:gd name="connsiteX0" fmla="*/ 685805 w 4826026"/>
                <a:gd name="connsiteY0" fmla="*/ 698548 h 4851453"/>
                <a:gd name="connsiteX1" fmla="*/ 1727205 w 4826026"/>
                <a:gd name="connsiteY1" fmla="*/ 723948 h 4851453"/>
                <a:gd name="connsiteX2" fmla="*/ 2413005 w 4826026"/>
                <a:gd name="connsiteY2" fmla="*/ 48 h 4851453"/>
                <a:gd name="connsiteX3" fmla="*/ 3111505 w 4826026"/>
                <a:gd name="connsiteY3" fmla="*/ 762048 h 4851453"/>
                <a:gd name="connsiteX4" fmla="*/ 4127505 w 4826026"/>
                <a:gd name="connsiteY4" fmla="*/ 723948 h 4851453"/>
                <a:gd name="connsiteX5" fmla="*/ 4089405 w 4826026"/>
                <a:gd name="connsiteY5" fmla="*/ 1689148 h 4851453"/>
                <a:gd name="connsiteX6" fmla="*/ 4826005 w 4826026"/>
                <a:gd name="connsiteY6" fmla="*/ 2438448 h 4851453"/>
                <a:gd name="connsiteX7" fmla="*/ 4064005 w 4826026"/>
                <a:gd name="connsiteY7" fmla="*/ 3124248 h 4851453"/>
                <a:gd name="connsiteX8" fmla="*/ 4127505 w 4826026"/>
                <a:gd name="connsiteY8" fmla="*/ 4152948 h 4851453"/>
                <a:gd name="connsiteX9" fmla="*/ 3111505 w 4826026"/>
                <a:gd name="connsiteY9" fmla="*/ 4114848 h 4851453"/>
                <a:gd name="connsiteX10" fmla="*/ 2400305 w 4826026"/>
                <a:gd name="connsiteY10" fmla="*/ 4851448 h 4851453"/>
                <a:gd name="connsiteX11" fmla="*/ 1727205 w 4826026"/>
                <a:gd name="connsiteY11" fmla="*/ 4127548 h 4851453"/>
                <a:gd name="connsiteX12" fmla="*/ 698505 w 4826026"/>
                <a:gd name="connsiteY12" fmla="*/ 4127548 h 4851453"/>
                <a:gd name="connsiteX13" fmla="*/ 723905 w 4826026"/>
                <a:gd name="connsiteY13" fmla="*/ 3124248 h 4851453"/>
                <a:gd name="connsiteX14" fmla="*/ 5 w 4826026"/>
                <a:gd name="connsiteY14" fmla="*/ 2425748 h 4851453"/>
                <a:gd name="connsiteX15" fmla="*/ 736605 w 4826026"/>
                <a:gd name="connsiteY15" fmla="*/ 1727248 h 4851453"/>
                <a:gd name="connsiteX16" fmla="*/ 685805 w 4826026"/>
                <a:gd name="connsiteY16" fmla="*/ 698548 h 485145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826026" h="4851453">
                  <a:moveTo>
                    <a:pt x="685805" y="698548"/>
                  </a:moveTo>
                  <a:cubicBezTo>
                    <a:pt x="850905" y="531331"/>
                    <a:pt x="1439338" y="840365"/>
                    <a:pt x="1727205" y="723948"/>
                  </a:cubicBezTo>
                  <a:cubicBezTo>
                    <a:pt x="2017072" y="607531"/>
                    <a:pt x="2182288" y="-6302"/>
                    <a:pt x="2413005" y="48"/>
                  </a:cubicBezTo>
                  <a:cubicBezTo>
                    <a:pt x="2643722" y="6398"/>
                    <a:pt x="2825755" y="641398"/>
                    <a:pt x="3111505" y="762048"/>
                  </a:cubicBezTo>
                  <a:cubicBezTo>
                    <a:pt x="3397255" y="882698"/>
                    <a:pt x="3964522" y="569431"/>
                    <a:pt x="4127505" y="723948"/>
                  </a:cubicBezTo>
                  <a:cubicBezTo>
                    <a:pt x="4290488" y="878465"/>
                    <a:pt x="3972988" y="1403398"/>
                    <a:pt x="4089405" y="1689148"/>
                  </a:cubicBezTo>
                  <a:cubicBezTo>
                    <a:pt x="4205822" y="1974898"/>
                    <a:pt x="4830238" y="2199265"/>
                    <a:pt x="4826005" y="2438448"/>
                  </a:cubicBezTo>
                  <a:cubicBezTo>
                    <a:pt x="4821772" y="2677631"/>
                    <a:pt x="4180422" y="2838498"/>
                    <a:pt x="4064005" y="3124248"/>
                  </a:cubicBezTo>
                  <a:cubicBezTo>
                    <a:pt x="3947588" y="3409998"/>
                    <a:pt x="4286255" y="3987848"/>
                    <a:pt x="4127505" y="4152948"/>
                  </a:cubicBezTo>
                  <a:cubicBezTo>
                    <a:pt x="3968755" y="4318048"/>
                    <a:pt x="3399372" y="3998431"/>
                    <a:pt x="3111505" y="4114848"/>
                  </a:cubicBezTo>
                  <a:cubicBezTo>
                    <a:pt x="2823638" y="4231265"/>
                    <a:pt x="2631022" y="4849331"/>
                    <a:pt x="2400305" y="4851448"/>
                  </a:cubicBezTo>
                  <a:cubicBezTo>
                    <a:pt x="2169588" y="4853565"/>
                    <a:pt x="2010838" y="4248198"/>
                    <a:pt x="1727205" y="4127548"/>
                  </a:cubicBezTo>
                  <a:cubicBezTo>
                    <a:pt x="1443572" y="4006898"/>
                    <a:pt x="865722" y="4294765"/>
                    <a:pt x="698505" y="4127548"/>
                  </a:cubicBezTo>
                  <a:cubicBezTo>
                    <a:pt x="531288" y="3960331"/>
                    <a:pt x="840322" y="3407881"/>
                    <a:pt x="723905" y="3124248"/>
                  </a:cubicBezTo>
                  <a:cubicBezTo>
                    <a:pt x="607488" y="2840615"/>
                    <a:pt x="-2112" y="2658581"/>
                    <a:pt x="5" y="2425748"/>
                  </a:cubicBezTo>
                  <a:cubicBezTo>
                    <a:pt x="2122" y="2192915"/>
                    <a:pt x="620188" y="2008765"/>
                    <a:pt x="736605" y="1727248"/>
                  </a:cubicBezTo>
                  <a:cubicBezTo>
                    <a:pt x="853022" y="1445731"/>
                    <a:pt x="520705" y="865765"/>
                    <a:pt x="685805" y="698548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任意多边形 27"/>
            <p:cNvSpPr/>
            <p:nvPr/>
          </p:nvSpPr>
          <p:spPr>
            <a:xfrm rot="1800000">
              <a:off x="-258838" y="1353050"/>
              <a:ext cx="4826026" cy="4851453"/>
            </a:xfrm>
            <a:custGeom>
              <a:gdLst>
                <a:gd name="connsiteX0" fmla="*/ 685805 w 4826026"/>
                <a:gd name="connsiteY0" fmla="*/ 698548 h 4851453"/>
                <a:gd name="connsiteX1" fmla="*/ 1727205 w 4826026"/>
                <a:gd name="connsiteY1" fmla="*/ 723948 h 4851453"/>
                <a:gd name="connsiteX2" fmla="*/ 2413005 w 4826026"/>
                <a:gd name="connsiteY2" fmla="*/ 48 h 4851453"/>
                <a:gd name="connsiteX3" fmla="*/ 3111505 w 4826026"/>
                <a:gd name="connsiteY3" fmla="*/ 762048 h 4851453"/>
                <a:gd name="connsiteX4" fmla="*/ 4127505 w 4826026"/>
                <a:gd name="connsiteY4" fmla="*/ 723948 h 4851453"/>
                <a:gd name="connsiteX5" fmla="*/ 4089405 w 4826026"/>
                <a:gd name="connsiteY5" fmla="*/ 1689148 h 4851453"/>
                <a:gd name="connsiteX6" fmla="*/ 4826005 w 4826026"/>
                <a:gd name="connsiteY6" fmla="*/ 2438448 h 4851453"/>
                <a:gd name="connsiteX7" fmla="*/ 4064005 w 4826026"/>
                <a:gd name="connsiteY7" fmla="*/ 3124248 h 4851453"/>
                <a:gd name="connsiteX8" fmla="*/ 4127505 w 4826026"/>
                <a:gd name="connsiteY8" fmla="*/ 4152948 h 4851453"/>
                <a:gd name="connsiteX9" fmla="*/ 3111505 w 4826026"/>
                <a:gd name="connsiteY9" fmla="*/ 4114848 h 4851453"/>
                <a:gd name="connsiteX10" fmla="*/ 2400305 w 4826026"/>
                <a:gd name="connsiteY10" fmla="*/ 4851448 h 4851453"/>
                <a:gd name="connsiteX11" fmla="*/ 1727205 w 4826026"/>
                <a:gd name="connsiteY11" fmla="*/ 4127548 h 4851453"/>
                <a:gd name="connsiteX12" fmla="*/ 698505 w 4826026"/>
                <a:gd name="connsiteY12" fmla="*/ 4127548 h 4851453"/>
                <a:gd name="connsiteX13" fmla="*/ 723905 w 4826026"/>
                <a:gd name="connsiteY13" fmla="*/ 3124248 h 4851453"/>
                <a:gd name="connsiteX14" fmla="*/ 5 w 4826026"/>
                <a:gd name="connsiteY14" fmla="*/ 2425748 h 4851453"/>
                <a:gd name="connsiteX15" fmla="*/ 736605 w 4826026"/>
                <a:gd name="connsiteY15" fmla="*/ 1727248 h 4851453"/>
                <a:gd name="connsiteX16" fmla="*/ 685805 w 4826026"/>
                <a:gd name="connsiteY16" fmla="*/ 698548 h 485145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826026" h="4851453">
                  <a:moveTo>
                    <a:pt x="685805" y="698548"/>
                  </a:moveTo>
                  <a:cubicBezTo>
                    <a:pt x="850905" y="531331"/>
                    <a:pt x="1439338" y="840365"/>
                    <a:pt x="1727205" y="723948"/>
                  </a:cubicBezTo>
                  <a:cubicBezTo>
                    <a:pt x="2017072" y="607531"/>
                    <a:pt x="2182288" y="-6302"/>
                    <a:pt x="2413005" y="48"/>
                  </a:cubicBezTo>
                  <a:cubicBezTo>
                    <a:pt x="2643722" y="6398"/>
                    <a:pt x="2825755" y="641398"/>
                    <a:pt x="3111505" y="762048"/>
                  </a:cubicBezTo>
                  <a:cubicBezTo>
                    <a:pt x="3397255" y="882698"/>
                    <a:pt x="3964522" y="569431"/>
                    <a:pt x="4127505" y="723948"/>
                  </a:cubicBezTo>
                  <a:cubicBezTo>
                    <a:pt x="4290488" y="878465"/>
                    <a:pt x="3972988" y="1403398"/>
                    <a:pt x="4089405" y="1689148"/>
                  </a:cubicBezTo>
                  <a:cubicBezTo>
                    <a:pt x="4205822" y="1974898"/>
                    <a:pt x="4830238" y="2199265"/>
                    <a:pt x="4826005" y="2438448"/>
                  </a:cubicBezTo>
                  <a:cubicBezTo>
                    <a:pt x="4821772" y="2677631"/>
                    <a:pt x="4180422" y="2838498"/>
                    <a:pt x="4064005" y="3124248"/>
                  </a:cubicBezTo>
                  <a:cubicBezTo>
                    <a:pt x="3947588" y="3409998"/>
                    <a:pt x="4286255" y="3987848"/>
                    <a:pt x="4127505" y="4152948"/>
                  </a:cubicBezTo>
                  <a:cubicBezTo>
                    <a:pt x="3968755" y="4318048"/>
                    <a:pt x="3399372" y="3998431"/>
                    <a:pt x="3111505" y="4114848"/>
                  </a:cubicBezTo>
                  <a:cubicBezTo>
                    <a:pt x="2823638" y="4231265"/>
                    <a:pt x="2631022" y="4849331"/>
                    <a:pt x="2400305" y="4851448"/>
                  </a:cubicBezTo>
                  <a:cubicBezTo>
                    <a:pt x="2169588" y="4853565"/>
                    <a:pt x="2010838" y="4248198"/>
                    <a:pt x="1727205" y="4127548"/>
                  </a:cubicBezTo>
                  <a:cubicBezTo>
                    <a:pt x="1443572" y="4006898"/>
                    <a:pt x="865722" y="4294765"/>
                    <a:pt x="698505" y="4127548"/>
                  </a:cubicBezTo>
                  <a:cubicBezTo>
                    <a:pt x="531288" y="3960331"/>
                    <a:pt x="840322" y="3407881"/>
                    <a:pt x="723905" y="3124248"/>
                  </a:cubicBezTo>
                  <a:cubicBezTo>
                    <a:pt x="607488" y="2840615"/>
                    <a:pt x="-2112" y="2658581"/>
                    <a:pt x="5" y="2425748"/>
                  </a:cubicBezTo>
                  <a:cubicBezTo>
                    <a:pt x="2122" y="2192915"/>
                    <a:pt x="620188" y="2008765"/>
                    <a:pt x="736605" y="1727248"/>
                  </a:cubicBezTo>
                  <a:cubicBezTo>
                    <a:pt x="853022" y="1445731"/>
                    <a:pt x="520705" y="865765"/>
                    <a:pt x="685805" y="698548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>
              <a:off x="-258838" y="1353050"/>
              <a:ext cx="4826026" cy="4851453"/>
            </a:xfrm>
            <a:custGeom>
              <a:gdLst>
                <a:gd name="connsiteX0" fmla="*/ 685805 w 4826026"/>
                <a:gd name="connsiteY0" fmla="*/ 698548 h 4851453"/>
                <a:gd name="connsiteX1" fmla="*/ 1727205 w 4826026"/>
                <a:gd name="connsiteY1" fmla="*/ 723948 h 4851453"/>
                <a:gd name="connsiteX2" fmla="*/ 2413005 w 4826026"/>
                <a:gd name="connsiteY2" fmla="*/ 48 h 4851453"/>
                <a:gd name="connsiteX3" fmla="*/ 3111505 w 4826026"/>
                <a:gd name="connsiteY3" fmla="*/ 762048 h 4851453"/>
                <a:gd name="connsiteX4" fmla="*/ 4127505 w 4826026"/>
                <a:gd name="connsiteY4" fmla="*/ 723948 h 4851453"/>
                <a:gd name="connsiteX5" fmla="*/ 4089405 w 4826026"/>
                <a:gd name="connsiteY5" fmla="*/ 1689148 h 4851453"/>
                <a:gd name="connsiteX6" fmla="*/ 4826005 w 4826026"/>
                <a:gd name="connsiteY6" fmla="*/ 2438448 h 4851453"/>
                <a:gd name="connsiteX7" fmla="*/ 4064005 w 4826026"/>
                <a:gd name="connsiteY7" fmla="*/ 3124248 h 4851453"/>
                <a:gd name="connsiteX8" fmla="*/ 4127505 w 4826026"/>
                <a:gd name="connsiteY8" fmla="*/ 4152948 h 4851453"/>
                <a:gd name="connsiteX9" fmla="*/ 3111505 w 4826026"/>
                <a:gd name="connsiteY9" fmla="*/ 4114848 h 4851453"/>
                <a:gd name="connsiteX10" fmla="*/ 2400305 w 4826026"/>
                <a:gd name="connsiteY10" fmla="*/ 4851448 h 4851453"/>
                <a:gd name="connsiteX11" fmla="*/ 1727205 w 4826026"/>
                <a:gd name="connsiteY11" fmla="*/ 4127548 h 4851453"/>
                <a:gd name="connsiteX12" fmla="*/ 698505 w 4826026"/>
                <a:gd name="connsiteY12" fmla="*/ 4127548 h 4851453"/>
                <a:gd name="connsiteX13" fmla="*/ 723905 w 4826026"/>
                <a:gd name="connsiteY13" fmla="*/ 3124248 h 4851453"/>
                <a:gd name="connsiteX14" fmla="*/ 5 w 4826026"/>
                <a:gd name="connsiteY14" fmla="*/ 2425748 h 4851453"/>
                <a:gd name="connsiteX15" fmla="*/ 736605 w 4826026"/>
                <a:gd name="connsiteY15" fmla="*/ 1727248 h 4851453"/>
                <a:gd name="connsiteX16" fmla="*/ 685805 w 4826026"/>
                <a:gd name="connsiteY16" fmla="*/ 698548 h 485145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826026" h="4851453">
                  <a:moveTo>
                    <a:pt x="685805" y="698548"/>
                  </a:moveTo>
                  <a:cubicBezTo>
                    <a:pt x="850905" y="531331"/>
                    <a:pt x="1439338" y="840365"/>
                    <a:pt x="1727205" y="723948"/>
                  </a:cubicBezTo>
                  <a:cubicBezTo>
                    <a:pt x="2017072" y="607531"/>
                    <a:pt x="2182288" y="-6302"/>
                    <a:pt x="2413005" y="48"/>
                  </a:cubicBezTo>
                  <a:cubicBezTo>
                    <a:pt x="2643722" y="6398"/>
                    <a:pt x="2825755" y="641398"/>
                    <a:pt x="3111505" y="762048"/>
                  </a:cubicBezTo>
                  <a:cubicBezTo>
                    <a:pt x="3397255" y="882698"/>
                    <a:pt x="3964522" y="569431"/>
                    <a:pt x="4127505" y="723948"/>
                  </a:cubicBezTo>
                  <a:cubicBezTo>
                    <a:pt x="4290488" y="878465"/>
                    <a:pt x="3972988" y="1403398"/>
                    <a:pt x="4089405" y="1689148"/>
                  </a:cubicBezTo>
                  <a:cubicBezTo>
                    <a:pt x="4205822" y="1974898"/>
                    <a:pt x="4830238" y="2199265"/>
                    <a:pt x="4826005" y="2438448"/>
                  </a:cubicBezTo>
                  <a:cubicBezTo>
                    <a:pt x="4821772" y="2677631"/>
                    <a:pt x="4180422" y="2838498"/>
                    <a:pt x="4064005" y="3124248"/>
                  </a:cubicBezTo>
                  <a:cubicBezTo>
                    <a:pt x="3947588" y="3409998"/>
                    <a:pt x="4286255" y="3987848"/>
                    <a:pt x="4127505" y="4152948"/>
                  </a:cubicBezTo>
                  <a:cubicBezTo>
                    <a:pt x="3968755" y="4318048"/>
                    <a:pt x="3399372" y="3998431"/>
                    <a:pt x="3111505" y="4114848"/>
                  </a:cubicBezTo>
                  <a:cubicBezTo>
                    <a:pt x="2823638" y="4231265"/>
                    <a:pt x="2631022" y="4849331"/>
                    <a:pt x="2400305" y="4851448"/>
                  </a:cubicBezTo>
                  <a:cubicBezTo>
                    <a:pt x="2169588" y="4853565"/>
                    <a:pt x="2010838" y="4248198"/>
                    <a:pt x="1727205" y="4127548"/>
                  </a:cubicBezTo>
                  <a:cubicBezTo>
                    <a:pt x="1443572" y="4006898"/>
                    <a:pt x="865722" y="4294765"/>
                    <a:pt x="698505" y="4127548"/>
                  </a:cubicBezTo>
                  <a:cubicBezTo>
                    <a:pt x="531288" y="3960331"/>
                    <a:pt x="840322" y="3407881"/>
                    <a:pt x="723905" y="3124248"/>
                  </a:cubicBezTo>
                  <a:cubicBezTo>
                    <a:pt x="607488" y="2840615"/>
                    <a:pt x="-2112" y="2658581"/>
                    <a:pt x="5" y="2425748"/>
                  </a:cubicBezTo>
                  <a:cubicBezTo>
                    <a:pt x="2122" y="2192915"/>
                    <a:pt x="620188" y="2008765"/>
                    <a:pt x="736605" y="1727248"/>
                  </a:cubicBezTo>
                  <a:cubicBezTo>
                    <a:pt x="853022" y="1445731"/>
                    <a:pt x="520705" y="865765"/>
                    <a:pt x="685805" y="698548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0" name="文本框 29"/>
          <p:cNvSpPr txBox="1"/>
          <p:nvPr/>
        </p:nvSpPr>
        <p:spPr>
          <a:xfrm>
            <a:off x="495038" y="421195"/>
            <a:ext cx="6110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>
                <a:solidFill>
                  <a:schemeClr val="bg1"/>
                </a:solidFill>
                <a:latin typeface="Impact" panose="020b0806030902050204" pitchFamily="34" charset="0"/>
                <a:ea typeface="华文彩云" panose="02010800040101010101" pitchFamily="2" charset="-122"/>
              </a:rPr>
              <a:t>02</a:t>
            </a:r>
            <a:endParaRPr lang="zh-CN" altLang="en-US" sz="3200">
              <a:solidFill>
                <a:schemeClr val="bg1"/>
              </a:solidFill>
              <a:latin typeface="Impact" panose="020b0806030902050204" pitchFamily="34" charset="0"/>
              <a:ea typeface="华文彩云" panose="02010800040101010101" pitchFamily="2" charset="-122"/>
            </a:endParaRPr>
          </a:p>
        </p:txBody>
      </p:sp>
      <p:sp>
        <p:nvSpPr>
          <p:cNvPr id="31" name="矩形 3"/>
          <p:cNvSpPr>
            <a:spLocks noChangeArrowheads="1"/>
          </p:cNvSpPr>
          <p:nvPr/>
        </p:nvSpPr>
        <p:spPr bwMode="auto">
          <a:xfrm>
            <a:off x="1314792" y="295312"/>
            <a:ext cx="2444882" cy="543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935" b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点击添加标题</a:t>
            </a:r>
            <a:endParaRPr lang="zh-CN" altLang="en-US" sz="2935" b="1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0" p14:dur="2000"/>
    </mc:Choice>
    <mc:Fallback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2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4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8" grpId="0"/>
      <p:bldP spid="19" grpId="0"/>
      <p:bldP spid="20" grpId="0"/>
      <p:bldP spid="21" grpId="0"/>
      <p:bldP spid="25" grpId="0"/>
      <p:bldP spid="30" grpId="0"/>
      <p:bldP spid="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9" name="任意多边形 28"/>
          <p:cNvSpPr/>
          <p:nvPr/>
        </p:nvSpPr>
        <p:spPr>
          <a:xfrm>
            <a:off x="4246488" y="-32656"/>
            <a:ext cx="3699025" cy="1443177"/>
          </a:xfrm>
          <a:custGeom>
            <a:gdLst>
              <a:gd name="connsiteX0" fmla="*/ 0 w 3699025"/>
              <a:gd name="connsiteY0" fmla="*/ 0 h 1443177"/>
              <a:gd name="connsiteX1" fmla="*/ 3699025 w 3699025"/>
              <a:gd name="connsiteY1" fmla="*/ 0 h 1443177"/>
              <a:gd name="connsiteX2" fmla="*/ 2977436 w 3699025"/>
              <a:gd name="connsiteY2" fmla="*/ 1443177 h 1443177"/>
              <a:gd name="connsiteX3" fmla="*/ 721589 w 3699025"/>
              <a:gd name="connsiteY3" fmla="*/ 1443177 h 1443177"/>
              <a:gd name="connsiteX4" fmla="*/ 0 w 3699025"/>
              <a:gd name="connsiteY4" fmla="*/ 0 h 144317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99025" h="1443177">
                <a:moveTo>
                  <a:pt x="0" y="0"/>
                </a:moveTo>
                <a:lnTo>
                  <a:pt x="3699025" y="0"/>
                </a:lnTo>
                <a:lnTo>
                  <a:pt x="2977436" y="1443177"/>
                </a:lnTo>
                <a:lnTo>
                  <a:pt x="721589" y="144317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图示 4"/>
          <p:cNvGraphicFramePr>
            <a:graphicFrameLocks noChangeAspect="1"/>
          </p:cNvGraphicFramePr>
          <p:nvPr/>
        </p:nvGraphicFramePr>
        <p:xfrm>
          <a:off x="3012650" y="1836700"/>
          <a:ext cx="6504094" cy="4336062"/>
        </p:xfrm>
        <a:graphic>
          <a:graphicData uri="http://schemas.openxmlformats.org/drawingml/2006/diagram">
            <dgm:relIds xmlns:dgm="http://schemas.openxmlformats.org/drawingml/2006/diagram" r:dm="rId3" r:lo="rId4" r:qs="rId5" r:cs="rId6"/>
          </a:graphicData>
        </a:graphic>
      </p:graphicFrame>
      <p:grpSp>
        <p:nvGrpSpPr>
          <p:cNvPr id="23" name="组合 22"/>
          <p:cNvGrpSpPr/>
          <p:nvPr/>
        </p:nvGrpSpPr>
        <p:grpSpPr>
          <a:xfrm>
            <a:off x="6681792" y="5093132"/>
            <a:ext cx="2160040" cy="745132"/>
            <a:chOff x="7009338" y="4637638"/>
            <a:chExt cx="2160040" cy="745132"/>
          </a:xfrm>
        </p:grpSpPr>
        <p:cxnSp>
          <p:nvCxnSpPr>
            <p:cNvPr id="6" name="直接连接符 5"/>
            <p:cNvCxnSpPr/>
            <p:nvPr/>
          </p:nvCxnSpPr>
          <p:spPr>
            <a:xfrm>
              <a:off x="7009338" y="4637638"/>
              <a:ext cx="360040" cy="720000"/>
            </a:xfrm>
            <a:prstGeom prst="line">
              <a:avLst/>
            </a:prstGeom>
            <a:solidFill>
              <a:srgbClr val="99CC00">
                <a:alpha val="20000"/>
              </a:srgbClr>
            </a:solidFill>
            <a:ln w="12700" cap="rnd" algn="ctr">
              <a:solidFill>
                <a:schemeClr val="bg1">
                  <a:lumMod val="85000"/>
                </a:schemeClr>
              </a:solidFill>
              <a:prstDash val="sysDash"/>
              <a:round/>
              <a:headEnd type="oval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7" name="直接连接符 6"/>
            <p:cNvCxnSpPr/>
            <p:nvPr/>
          </p:nvCxnSpPr>
          <p:spPr>
            <a:xfrm>
              <a:off x="7369378" y="5382770"/>
              <a:ext cx="1800000" cy="0"/>
            </a:xfrm>
            <a:prstGeom prst="line">
              <a:avLst/>
            </a:prstGeom>
            <a:solidFill>
              <a:srgbClr val="99CC00">
                <a:alpha val="20000"/>
              </a:srgbClr>
            </a:solidFill>
            <a:ln w="12700" cap="rnd" algn="ctr">
              <a:solidFill>
                <a:schemeClr val="bg1">
                  <a:lumMod val="85000"/>
                </a:schemeClr>
              </a:solidFill>
              <a:prstDash val="sysDash"/>
              <a:round/>
              <a:tailEnd type="oval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21" name="组合 20"/>
          <p:cNvGrpSpPr/>
          <p:nvPr/>
        </p:nvGrpSpPr>
        <p:grpSpPr>
          <a:xfrm>
            <a:off x="3271898" y="2176843"/>
            <a:ext cx="2520280" cy="720000"/>
            <a:chOff x="3599444" y="1721349"/>
            <a:chExt cx="2520280" cy="720000"/>
          </a:xfrm>
        </p:grpSpPr>
        <p:cxnSp>
          <p:nvCxnSpPr>
            <p:cNvPr id="8" name="直接连接符 7"/>
            <p:cNvCxnSpPr/>
            <p:nvPr/>
          </p:nvCxnSpPr>
          <p:spPr>
            <a:xfrm flipV="1">
              <a:off x="5747158" y="1721349"/>
              <a:ext cx="372566" cy="720000"/>
            </a:xfrm>
            <a:prstGeom prst="line">
              <a:avLst/>
            </a:prstGeom>
            <a:solidFill>
              <a:srgbClr val="99CC00">
                <a:alpha val="20000"/>
              </a:srgbClr>
            </a:solidFill>
            <a:ln w="12700" cap="rnd" algn="ctr">
              <a:solidFill>
                <a:schemeClr val="bg1">
                  <a:lumMod val="85000"/>
                </a:schemeClr>
              </a:solidFill>
              <a:prstDash val="sysDash"/>
              <a:round/>
              <a:headEnd type="oval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9" name="直接连接符 8"/>
            <p:cNvCxnSpPr/>
            <p:nvPr/>
          </p:nvCxnSpPr>
          <p:spPr>
            <a:xfrm flipH="1">
              <a:off x="3599444" y="1721349"/>
              <a:ext cx="2520000" cy="0"/>
            </a:xfrm>
            <a:prstGeom prst="line">
              <a:avLst/>
            </a:prstGeom>
            <a:solidFill>
              <a:srgbClr val="99CC00">
                <a:alpha val="20000"/>
              </a:srgbClr>
            </a:solidFill>
            <a:ln w="12700" cap="rnd" algn="ctr">
              <a:solidFill>
                <a:schemeClr val="bg1">
                  <a:lumMod val="85000"/>
                </a:schemeClr>
              </a:solidFill>
              <a:prstDash val="sysDash"/>
              <a:round/>
              <a:tailEnd type="oval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22" name="组合 21"/>
          <p:cNvGrpSpPr/>
          <p:nvPr/>
        </p:nvGrpSpPr>
        <p:grpSpPr>
          <a:xfrm>
            <a:off x="2076964" y="5104850"/>
            <a:ext cx="2490097" cy="720000"/>
            <a:chOff x="2404510" y="4649356"/>
            <a:chExt cx="2490097" cy="720000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4509515" y="4649356"/>
              <a:ext cx="372566" cy="720000"/>
            </a:xfrm>
            <a:prstGeom prst="line">
              <a:avLst/>
            </a:prstGeom>
            <a:solidFill>
              <a:srgbClr val="99CC00">
                <a:alpha val="20000"/>
              </a:srgbClr>
            </a:solidFill>
            <a:ln w="12700" cap="rnd" algn="ctr">
              <a:solidFill>
                <a:schemeClr val="bg1">
                  <a:lumMod val="85000"/>
                </a:schemeClr>
              </a:solidFill>
              <a:prstDash val="sysDash"/>
              <a:round/>
              <a:headEnd type="oval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1" name="直接连接符 10"/>
            <p:cNvCxnSpPr/>
            <p:nvPr/>
          </p:nvCxnSpPr>
          <p:spPr>
            <a:xfrm flipH="1">
              <a:off x="2404510" y="5369356"/>
              <a:ext cx="2490097" cy="0"/>
            </a:xfrm>
            <a:prstGeom prst="line">
              <a:avLst/>
            </a:prstGeom>
            <a:solidFill>
              <a:srgbClr val="99CC00">
                <a:alpha val="20000"/>
              </a:srgbClr>
            </a:solidFill>
            <a:ln w="12700" cap="rnd" algn="ctr">
              <a:solidFill>
                <a:schemeClr val="bg1">
                  <a:lumMod val="85000"/>
                </a:schemeClr>
              </a:solidFill>
              <a:prstDash val="sysDash"/>
              <a:round/>
              <a:tailEnd type="oval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12" name="TextBox 3"/>
          <p:cNvSpPr txBox="1"/>
          <p:nvPr/>
        </p:nvSpPr>
        <p:spPr>
          <a:xfrm>
            <a:off x="3322011" y="2270960"/>
            <a:ext cx="2520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</a:t>
            </a:r>
            <a:endParaRPr lang="zh-CN" altLang="en-US" sz="2000" b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3"/>
          <p:cNvSpPr txBox="1"/>
          <p:nvPr/>
        </p:nvSpPr>
        <p:spPr>
          <a:xfrm>
            <a:off x="7041832" y="5878550"/>
            <a:ext cx="23762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</a:t>
            </a:r>
            <a:endParaRPr lang="zh-CN" altLang="en-US" sz="2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Box 3"/>
          <p:cNvSpPr txBox="1"/>
          <p:nvPr/>
        </p:nvSpPr>
        <p:spPr>
          <a:xfrm>
            <a:off x="2233416" y="5333035"/>
            <a:ext cx="217719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</a:t>
            </a:r>
            <a:endParaRPr lang="zh-CN" altLang="en-US" sz="2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 flipH="1">
            <a:off x="7967288" y="2855899"/>
            <a:ext cx="2077464" cy="720000"/>
            <a:chOff x="7331932" y="1721349"/>
            <a:chExt cx="2077464" cy="720000"/>
          </a:xfrm>
        </p:grpSpPr>
        <p:cxnSp>
          <p:nvCxnSpPr>
            <p:cNvPr id="15" name="直接连接符 14"/>
            <p:cNvCxnSpPr/>
            <p:nvPr/>
          </p:nvCxnSpPr>
          <p:spPr>
            <a:xfrm flipV="1">
              <a:off x="9036830" y="1721349"/>
              <a:ext cx="372566" cy="720000"/>
            </a:xfrm>
            <a:prstGeom prst="line">
              <a:avLst/>
            </a:prstGeom>
            <a:solidFill>
              <a:srgbClr val="99CC00">
                <a:alpha val="20000"/>
              </a:srgbClr>
            </a:solidFill>
            <a:ln w="12700" cap="rnd" algn="ctr">
              <a:solidFill>
                <a:schemeClr val="bg1">
                  <a:lumMod val="85000"/>
                </a:schemeClr>
              </a:solidFill>
              <a:prstDash val="sysDash"/>
              <a:round/>
              <a:headEnd type="oval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6" name="直接连接符 15"/>
            <p:cNvCxnSpPr/>
            <p:nvPr/>
          </p:nvCxnSpPr>
          <p:spPr>
            <a:xfrm flipH="1">
              <a:off x="7331932" y="1721349"/>
              <a:ext cx="2077184" cy="0"/>
            </a:xfrm>
            <a:prstGeom prst="line">
              <a:avLst/>
            </a:prstGeom>
            <a:solidFill>
              <a:srgbClr val="99CC00">
                <a:alpha val="20000"/>
              </a:srgbClr>
            </a:solidFill>
            <a:ln w="12700" cap="rnd" algn="ctr">
              <a:solidFill>
                <a:schemeClr val="bg1">
                  <a:lumMod val="85000"/>
                </a:schemeClr>
              </a:solidFill>
              <a:prstDash val="sysDash"/>
              <a:round/>
              <a:tailEnd type="oval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18" name="TextBox 3"/>
          <p:cNvSpPr txBox="1"/>
          <p:nvPr/>
        </p:nvSpPr>
        <p:spPr>
          <a:xfrm>
            <a:off x="8339854" y="2916171"/>
            <a:ext cx="2520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</a:t>
            </a:r>
            <a:endParaRPr lang="zh-CN" altLang="en-US" sz="2000" b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Box 59"/>
          <p:cNvSpPr txBox="1">
            <a:spLocks noChangeArrowheads="1"/>
          </p:cNvSpPr>
          <p:nvPr/>
        </p:nvSpPr>
        <p:spPr bwMode="auto">
          <a:xfrm flipH="1">
            <a:off x="4439816" y="85497"/>
            <a:ext cx="3312368" cy="113877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ctr" defTabSz="914400">
              <a:defRPr/>
            </a:pPr>
            <a:r>
              <a:rPr lang="zh-CN" altLang="en-US" sz="4800" b="1" ker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 录</a:t>
            </a:r>
            <a:endParaRPr lang="en-US" altLang="zh-CN" sz="4800" b="1" ker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ctr" defTabSz="914400">
              <a:defRPr/>
            </a:pPr>
            <a:r>
              <a:rPr lang="en-US" altLang="zh-CN" sz="2000" kern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CONTENTS</a:t>
            </a:r>
            <a:endParaRPr lang="en-US" altLang="ko-KR" sz="2000" kern="0">
              <a:solidFill>
                <a:schemeClr val="bg1"/>
              </a:solidFill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0" p14:dur="2000"/>
    </mc:Choice>
    <mc:Fallback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3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12" grpId="0"/>
      <p:bldP spid="13" grpId="0"/>
      <p:bldP spid="14" grpId="0"/>
      <p:bldP spid="18" grpId="0"/>
      <p:bldP spid="24" grpId="0"/>
      <p:bldGraphic spid="5" grpId="0" uiExpand="1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六边形 7"/>
          <p:cNvSpPr/>
          <p:nvPr/>
        </p:nvSpPr>
        <p:spPr>
          <a:xfrm>
            <a:off x="4823867" y="1250913"/>
            <a:ext cx="2544270" cy="2183962"/>
          </a:xfrm>
          <a:prstGeom prst="hexagon">
            <a:avLst>
              <a:gd name="adj" fmla="val 25000"/>
              <a:gd name="vf" fmla="val 115470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/>
        </p:txBody>
      </p:sp>
      <p:sp>
        <p:nvSpPr>
          <p:cNvPr id="9" name="TextBox 18"/>
          <p:cNvSpPr txBox="1"/>
          <p:nvPr/>
        </p:nvSpPr>
        <p:spPr>
          <a:xfrm>
            <a:off x="4608568" y="3569090"/>
            <a:ext cx="2974864" cy="400105"/>
          </a:xfrm>
          <a:prstGeom prst="rect">
            <a:avLst/>
          </a:prstGeom>
          <a:noFill/>
        </p:spPr>
        <p:txBody>
          <a:bodyPr wrap="square" lIns="91434" tIns="45718" rIns="91434" bIns="45718" rtlCol="0">
            <a:spAutoFit/>
          </a:bodyPr>
          <a:lstStyle/>
          <a:p>
            <a:pPr algn="ctr"/>
            <a:r>
              <a:rPr lang="en-US" altLang="zh-CN" sz="20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PART  03</a:t>
            </a:r>
            <a:endParaRPr lang="zh-CN" altLang="en-US" sz="2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Dotum" panose="020b0600000101010101" pitchFamily="34" charset="-127"/>
              <a:cs typeface="Arial" panose="020b0604020202020204" pitchFamily="34" charset="0"/>
            </a:endParaRPr>
          </a:p>
        </p:txBody>
      </p:sp>
      <p:sp>
        <p:nvSpPr>
          <p:cNvPr id="10" name="文本框 8"/>
          <p:cNvSpPr txBox="1"/>
          <p:nvPr/>
        </p:nvSpPr>
        <p:spPr>
          <a:xfrm>
            <a:off x="4189303" y="4025276"/>
            <a:ext cx="3813394" cy="646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8" rIns="91434" bIns="45718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algn="ctr"/>
            <a:r>
              <a:rPr lang="zh-CN" altLang="en-US" sz="3600" b="1">
                <a:solidFill>
                  <a:schemeClr val="bg1"/>
                </a:solidFill>
              </a:rPr>
              <a:t>点击输入标题</a:t>
            </a:r>
            <a:endParaRPr lang="zh-CN" altLang="en-US" sz="3600" b="1">
              <a:solidFill>
                <a:schemeClr val="bg1"/>
              </a:solidFill>
            </a:endParaRPr>
          </a:p>
        </p:txBody>
      </p:sp>
      <p:sp>
        <p:nvSpPr>
          <p:cNvPr id="11" name="矩形 51"/>
          <p:cNvSpPr>
            <a:spLocks noChangeArrowheads="1"/>
          </p:cNvSpPr>
          <p:nvPr/>
        </p:nvSpPr>
        <p:spPr bwMode="auto">
          <a:xfrm>
            <a:off x="2422635" y="4940994"/>
            <a:ext cx="7346730" cy="658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8" rIns="91434" bIns="4571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600">
                <a:solidFill>
                  <a:schemeClr val="bg1">
                    <a:lumMod val="65000"/>
                  </a:schemeClr>
                </a:solidFill>
                <a:sym typeface="微软雅黑" panose="020b0503020204020204" pitchFamily="34" charset="-122"/>
              </a:rPr>
              <a:t>请点击录入本章节的概括性描述文字或者复制粘贴，请添加说明文字，图像描述及总结。在此录入本章节的综合描述说明。</a:t>
            </a:r>
            <a:endParaRPr lang="en-US" altLang="zh-CN" sz="1600">
              <a:solidFill>
                <a:schemeClr val="bg1">
                  <a:lumMod val="65000"/>
                </a:schemeClr>
              </a:solidFill>
              <a:sym typeface="微软雅黑" panose="020b0503020204020204" pitchFamily="34" charset="-122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4680053" y="4774102"/>
            <a:ext cx="2831895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>
    <mc:Choice xmlns:p14="http://schemas.microsoft.com/office/powerpoint/2010/main" Requires="p14">
      <p:transition spd="slow" advTm="0" p14:dur="2000"/>
    </mc:Choice>
    <mc:Fallback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9"/>
          <p:cNvSpPr/>
          <p:nvPr/>
        </p:nvSpPr>
        <p:spPr>
          <a:xfrm>
            <a:off x="1" y="4380831"/>
            <a:ext cx="12204196" cy="8127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3" name="Rectangle 11"/>
          <p:cNvSpPr/>
          <p:nvPr/>
        </p:nvSpPr>
        <p:spPr>
          <a:xfrm>
            <a:off x="-12196" y="4380830"/>
            <a:ext cx="12226779" cy="684000"/>
          </a:xfrm>
          <a:prstGeom prst="rect">
            <a:avLst/>
          </a:prstGeom>
          <a:solidFill>
            <a:schemeClr val="bg1">
              <a:lumMod val="95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grpSp>
        <p:nvGrpSpPr>
          <p:cNvPr id="4" name="组合 3"/>
          <p:cNvGrpSpPr/>
          <p:nvPr/>
        </p:nvGrpSpPr>
        <p:grpSpPr>
          <a:xfrm>
            <a:off x="4327743" y="2145630"/>
            <a:ext cx="3536515" cy="2133600"/>
            <a:chOff x="4388285" y="2049378"/>
            <a:chExt cx="3536515" cy="21336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88285" y="2049378"/>
              <a:ext cx="3536515" cy="2133600"/>
            </a:xfrm>
            <a:prstGeom prst="rect">
              <a:avLst/>
            </a:prstGeom>
          </p:spPr>
        </p:pic>
        <p:sp>
          <p:nvSpPr>
            <p:cNvPr id="6" name="Rectangle 18"/>
            <p:cNvSpPr/>
            <p:nvPr/>
          </p:nvSpPr>
          <p:spPr>
            <a:xfrm>
              <a:off x="4907972" y="2305270"/>
              <a:ext cx="2450592" cy="1530000"/>
            </a:xfrm>
            <a:prstGeom prst="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873958" y="2145630"/>
            <a:ext cx="3536515" cy="2133600"/>
            <a:chOff x="629088" y="2049378"/>
            <a:chExt cx="3536515" cy="2133600"/>
          </a:xfrm>
        </p:grpSpPr>
        <p:pic>
          <p:nvPicPr>
            <p:cNvPr id="8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9088" y="2049378"/>
              <a:ext cx="3536515" cy="2133600"/>
            </a:xfrm>
            <a:prstGeom prst="rect">
              <a:avLst/>
            </a:prstGeom>
          </p:spPr>
        </p:pic>
        <p:sp>
          <p:nvSpPr>
            <p:cNvPr id="9" name="Rectangle 19"/>
            <p:cNvSpPr/>
            <p:nvPr/>
          </p:nvSpPr>
          <p:spPr>
            <a:xfrm>
              <a:off x="1153669" y="2305270"/>
              <a:ext cx="2450592" cy="1530000"/>
            </a:xfrm>
            <a:prstGeom prst="rect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7781527" y="2145630"/>
            <a:ext cx="3536515" cy="2133600"/>
            <a:chOff x="8233332" y="2049378"/>
            <a:chExt cx="3536515" cy="2133600"/>
          </a:xfrm>
        </p:grpSpPr>
        <p:pic>
          <p:nvPicPr>
            <p:cNvPr id="11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233332" y="2049378"/>
              <a:ext cx="3536515" cy="2133600"/>
            </a:xfrm>
            <a:prstGeom prst="rect">
              <a:avLst/>
            </a:prstGeom>
          </p:spPr>
        </p:pic>
        <p:sp>
          <p:nvSpPr>
            <p:cNvPr id="12" name="Rectangle 20"/>
            <p:cNvSpPr/>
            <p:nvPr/>
          </p:nvSpPr>
          <p:spPr>
            <a:xfrm>
              <a:off x="8749047" y="2305268"/>
              <a:ext cx="2450592" cy="1530000"/>
            </a:xfrm>
            <a:prstGeom prst="rect">
              <a:avLst/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</p:grp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1315454" y="1457557"/>
            <a:ext cx="9593177" cy="62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>
                <a:solidFill>
                  <a:schemeClr val="bg1"/>
                </a:solidFill>
                <a:sym typeface="微软雅黑" panose="020b0503020204020204" pitchFamily="34" charset="-122"/>
              </a:rPr>
              <a:t>点击在此录入上述图表的综合描述说明，在此录入上述图表的综合描述说明。在此录入上述图表的综合描述说明，在此录入上述图表的综合描述说明，在此录入上述图表的综合描述说明。</a:t>
            </a:r>
            <a:endParaRPr lang="zh-CN" altLang="en-US" sz="1400">
              <a:solidFill>
                <a:schemeClr val="bg1"/>
              </a:solidFill>
              <a:sym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703507" y="4491581"/>
            <a:ext cx="1877419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sz="2200" b="1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en-US" altLang="zh-CN" sz="2200" b="1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47"/>
          <p:cNvSpPr>
            <a:spLocks noChangeArrowheads="1"/>
          </p:cNvSpPr>
          <p:nvPr/>
        </p:nvSpPr>
        <p:spPr bwMode="auto">
          <a:xfrm>
            <a:off x="1477900" y="5129462"/>
            <a:ext cx="2328630" cy="1212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>
                <a:solidFill>
                  <a:schemeClr val="bg1"/>
                </a:solidFill>
                <a:sym typeface="微软雅黑" panose="020b0503020204020204" pitchFamily="34" charset="-122"/>
              </a:rPr>
              <a:t>在此录入上述图表的描述说明，在此录入上述图表的描述说明，在此录入上述图表的描述说明。</a:t>
            </a:r>
            <a:endParaRPr lang="zh-CN" altLang="en-US" sz="1400">
              <a:solidFill>
                <a:schemeClr val="bg1"/>
              </a:solidFill>
              <a:sym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157291" y="4491581"/>
            <a:ext cx="1877419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sz="2200" b="1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en-US" altLang="zh-CN" sz="2200" b="1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47"/>
          <p:cNvSpPr>
            <a:spLocks noChangeArrowheads="1"/>
          </p:cNvSpPr>
          <p:nvPr/>
        </p:nvSpPr>
        <p:spPr bwMode="auto">
          <a:xfrm>
            <a:off x="4931685" y="5129462"/>
            <a:ext cx="2328630" cy="1212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>
                <a:solidFill>
                  <a:schemeClr val="bg1"/>
                </a:solidFill>
                <a:sym typeface="微软雅黑" panose="020b0503020204020204" pitchFamily="34" charset="-122"/>
              </a:rPr>
              <a:t>在此录入上述图表的描述说明，在此录入上述图表的描述说明，在此录入上述图表的描述说明。</a:t>
            </a:r>
            <a:endParaRPr lang="zh-CN" altLang="en-US" sz="1400">
              <a:solidFill>
                <a:schemeClr val="bg1"/>
              </a:solidFill>
              <a:sym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611075" y="4491581"/>
            <a:ext cx="1877419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sz="2200" b="1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en-US" altLang="zh-CN" sz="2200" b="1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47"/>
          <p:cNvSpPr>
            <a:spLocks noChangeArrowheads="1"/>
          </p:cNvSpPr>
          <p:nvPr/>
        </p:nvSpPr>
        <p:spPr bwMode="auto">
          <a:xfrm>
            <a:off x="8385469" y="5129462"/>
            <a:ext cx="2328630" cy="1212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>
                <a:solidFill>
                  <a:schemeClr val="bg1"/>
                </a:solidFill>
                <a:sym typeface="微软雅黑" panose="020b0503020204020204" pitchFamily="34" charset="-122"/>
              </a:rPr>
              <a:t>在此录入上述图表的描述说明，在此录入上述图表的描述说明，在此录入上述图表的描述说明。</a:t>
            </a:r>
            <a:endParaRPr lang="zh-CN" altLang="en-US" sz="1400">
              <a:solidFill>
                <a:schemeClr val="bg1"/>
              </a:solidFill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308713" y="740711"/>
            <a:ext cx="29345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>
                <a:solidFill>
                  <a:schemeClr val="bg1"/>
                </a:solidFill>
              </a:rPr>
              <a:t>Click here to add your title</a:t>
            </a:r>
            <a:endParaRPr lang="zh-CN" altLang="en-US" sz="2000">
              <a:solidFill>
                <a:schemeClr val="bg1"/>
              </a:solidFill>
            </a:endParaRPr>
          </a:p>
        </p:txBody>
      </p:sp>
      <p:grpSp>
        <p:nvGrpSpPr>
          <p:cNvPr id="21" name="组合 20"/>
          <p:cNvGrpSpPr>
            <a:grpSpLocks noChangeAspect="1"/>
          </p:cNvGrpSpPr>
          <p:nvPr/>
        </p:nvGrpSpPr>
        <p:grpSpPr>
          <a:xfrm>
            <a:off x="382634" y="294530"/>
            <a:ext cx="819754" cy="824853"/>
            <a:chOff x="-258838" y="1348444"/>
            <a:chExt cx="4826026" cy="4856059"/>
          </a:xfrm>
        </p:grpSpPr>
        <p:sp>
          <p:nvSpPr>
            <p:cNvPr id="22" name="任意多边形 21"/>
            <p:cNvSpPr/>
            <p:nvPr/>
          </p:nvSpPr>
          <p:spPr>
            <a:xfrm rot="900000">
              <a:off x="-258838" y="1348444"/>
              <a:ext cx="4826026" cy="4851453"/>
            </a:xfrm>
            <a:custGeom>
              <a:gdLst>
                <a:gd name="connsiteX0" fmla="*/ 685805 w 4826026"/>
                <a:gd name="connsiteY0" fmla="*/ 698548 h 4851453"/>
                <a:gd name="connsiteX1" fmla="*/ 1727205 w 4826026"/>
                <a:gd name="connsiteY1" fmla="*/ 723948 h 4851453"/>
                <a:gd name="connsiteX2" fmla="*/ 2413005 w 4826026"/>
                <a:gd name="connsiteY2" fmla="*/ 48 h 4851453"/>
                <a:gd name="connsiteX3" fmla="*/ 3111505 w 4826026"/>
                <a:gd name="connsiteY3" fmla="*/ 762048 h 4851453"/>
                <a:gd name="connsiteX4" fmla="*/ 4127505 w 4826026"/>
                <a:gd name="connsiteY4" fmla="*/ 723948 h 4851453"/>
                <a:gd name="connsiteX5" fmla="*/ 4089405 w 4826026"/>
                <a:gd name="connsiteY5" fmla="*/ 1689148 h 4851453"/>
                <a:gd name="connsiteX6" fmla="*/ 4826005 w 4826026"/>
                <a:gd name="connsiteY6" fmla="*/ 2438448 h 4851453"/>
                <a:gd name="connsiteX7" fmla="*/ 4064005 w 4826026"/>
                <a:gd name="connsiteY7" fmla="*/ 3124248 h 4851453"/>
                <a:gd name="connsiteX8" fmla="*/ 4127505 w 4826026"/>
                <a:gd name="connsiteY8" fmla="*/ 4152948 h 4851453"/>
                <a:gd name="connsiteX9" fmla="*/ 3111505 w 4826026"/>
                <a:gd name="connsiteY9" fmla="*/ 4114848 h 4851453"/>
                <a:gd name="connsiteX10" fmla="*/ 2400305 w 4826026"/>
                <a:gd name="connsiteY10" fmla="*/ 4851448 h 4851453"/>
                <a:gd name="connsiteX11" fmla="*/ 1727205 w 4826026"/>
                <a:gd name="connsiteY11" fmla="*/ 4127548 h 4851453"/>
                <a:gd name="connsiteX12" fmla="*/ 698505 w 4826026"/>
                <a:gd name="connsiteY12" fmla="*/ 4127548 h 4851453"/>
                <a:gd name="connsiteX13" fmla="*/ 723905 w 4826026"/>
                <a:gd name="connsiteY13" fmla="*/ 3124248 h 4851453"/>
                <a:gd name="connsiteX14" fmla="*/ 5 w 4826026"/>
                <a:gd name="connsiteY14" fmla="*/ 2425748 h 4851453"/>
                <a:gd name="connsiteX15" fmla="*/ 736605 w 4826026"/>
                <a:gd name="connsiteY15" fmla="*/ 1727248 h 4851453"/>
                <a:gd name="connsiteX16" fmla="*/ 685805 w 4826026"/>
                <a:gd name="connsiteY16" fmla="*/ 698548 h 485145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826026" h="4851453">
                  <a:moveTo>
                    <a:pt x="685805" y="698548"/>
                  </a:moveTo>
                  <a:cubicBezTo>
                    <a:pt x="850905" y="531331"/>
                    <a:pt x="1439338" y="840365"/>
                    <a:pt x="1727205" y="723948"/>
                  </a:cubicBezTo>
                  <a:cubicBezTo>
                    <a:pt x="2017072" y="607531"/>
                    <a:pt x="2182288" y="-6302"/>
                    <a:pt x="2413005" y="48"/>
                  </a:cubicBezTo>
                  <a:cubicBezTo>
                    <a:pt x="2643722" y="6398"/>
                    <a:pt x="2825755" y="641398"/>
                    <a:pt x="3111505" y="762048"/>
                  </a:cubicBezTo>
                  <a:cubicBezTo>
                    <a:pt x="3397255" y="882698"/>
                    <a:pt x="3964522" y="569431"/>
                    <a:pt x="4127505" y="723948"/>
                  </a:cubicBezTo>
                  <a:cubicBezTo>
                    <a:pt x="4290488" y="878465"/>
                    <a:pt x="3972988" y="1403398"/>
                    <a:pt x="4089405" y="1689148"/>
                  </a:cubicBezTo>
                  <a:cubicBezTo>
                    <a:pt x="4205822" y="1974898"/>
                    <a:pt x="4830238" y="2199265"/>
                    <a:pt x="4826005" y="2438448"/>
                  </a:cubicBezTo>
                  <a:cubicBezTo>
                    <a:pt x="4821772" y="2677631"/>
                    <a:pt x="4180422" y="2838498"/>
                    <a:pt x="4064005" y="3124248"/>
                  </a:cubicBezTo>
                  <a:cubicBezTo>
                    <a:pt x="3947588" y="3409998"/>
                    <a:pt x="4286255" y="3987848"/>
                    <a:pt x="4127505" y="4152948"/>
                  </a:cubicBezTo>
                  <a:cubicBezTo>
                    <a:pt x="3968755" y="4318048"/>
                    <a:pt x="3399372" y="3998431"/>
                    <a:pt x="3111505" y="4114848"/>
                  </a:cubicBezTo>
                  <a:cubicBezTo>
                    <a:pt x="2823638" y="4231265"/>
                    <a:pt x="2631022" y="4849331"/>
                    <a:pt x="2400305" y="4851448"/>
                  </a:cubicBezTo>
                  <a:cubicBezTo>
                    <a:pt x="2169588" y="4853565"/>
                    <a:pt x="2010838" y="4248198"/>
                    <a:pt x="1727205" y="4127548"/>
                  </a:cubicBezTo>
                  <a:cubicBezTo>
                    <a:pt x="1443572" y="4006898"/>
                    <a:pt x="865722" y="4294765"/>
                    <a:pt x="698505" y="4127548"/>
                  </a:cubicBezTo>
                  <a:cubicBezTo>
                    <a:pt x="531288" y="3960331"/>
                    <a:pt x="840322" y="3407881"/>
                    <a:pt x="723905" y="3124248"/>
                  </a:cubicBezTo>
                  <a:cubicBezTo>
                    <a:pt x="607488" y="2840615"/>
                    <a:pt x="-2112" y="2658581"/>
                    <a:pt x="5" y="2425748"/>
                  </a:cubicBezTo>
                  <a:cubicBezTo>
                    <a:pt x="2122" y="2192915"/>
                    <a:pt x="620188" y="2008765"/>
                    <a:pt x="736605" y="1727248"/>
                  </a:cubicBezTo>
                  <a:cubicBezTo>
                    <a:pt x="853022" y="1445731"/>
                    <a:pt x="520705" y="865765"/>
                    <a:pt x="685805" y="698548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800000">
              <a:off x="-258838" y="1353050"/>
              <a:ext cx="4826026" cy="4851453"/>
            </a:xfrm>
            <a:custGeom>
              <a:gdLst>
                <a:gd name="connsiteX0" fmla="*/ 685805 w 4826026"/>
                <a:gd name="connsiteY0" fmla="*/ 698548 h 4851453"/>
                <a:gd name="connsiteX1" fmla="*/ 1727205 w 4826026"/>
                <a:gd name="connsiteY1" fmla="*/ 723948 h 4851453"/>
                <a:gd name="connsiteX2" fmla="*/ 2413005 w 4826026"/>
                <a:gd name="connsiteY2" fmla="*/ 48 h 4851453"/>
                <a:gd name="connsiteX3" fmla="*/ 3111505 w 4826026"/>
                <a:gd name="connsiteY3" fmla="*/ 762048 h 4851453"/>
                <a:gd name="connsiteX4" fmla="*/ 4127505 w 4826026"/>
                <a:gd name="connsiteY4" fmla="*/ 723948 h 4851453"/>
                <a:gd name="connsiteX5" fmla="*/ 4089405 w 4826026"/>
                <a:gd name="connsiteY5" fmla="*/ 1689148 h 4851453"/>
                <a:gd name="connsiteX6" fmla="*/ 4826005 w 4826026"/>
                <a:gd name="connsiteY6" fmla="*/ 2438448 h 4851453"/>
                <a:gd name="connsiteX7" fmla="*/ 4064005 w 4826026"/>
                <a:gd name="connsiteY7" fmla="*/ 3124248 h 4851453"/>
                <a:gd name="connsiteX8" fmla="*/ 4127505 w 4826026"/>
                <a:gd name="connsiteY8" fmla="*/ 4152948 h 4851453"/>
                <a:gd name="connsiteX9" fmla="*/ 3111505 w 4826026"/>
                <a:gd name="connsiteY9" fmla="*/ 4114848 h 4851453"/>
                <a:gd name="connsiteX10" fmla="*/ 2400305 w 4826026"/>
                <a:gd name="connsiteY10" fmla="*/ 4851448 h 4851453"/>
                <a:gd name="connsiteX11" fmla="*/ 1727205 w 4826026"/>
                <a:gd name="connsiteY11" fmla="*/ 4127548 h 4851453"/>
                <a:gd name="connsiteX12" fmla="*/ 698505 w 4826026"/>
                <a:gd name="connsiteY12" fmla="*/ 4127548 h 4851453"/>
                <a:gd name="connsiteX13" fmla="*/ 723905 w 4826026"/>
                <a:gd name="connsiteY13" fmla="*/ 3124248 h 4851453"/>
                <a:gd name="connsiteX14" fmla="*/ 5 w 4826026"/>
                <a:gd name="connsiteY14" fmla="*/ 2425748 h 4851453"/>
                <a:gd name="connsiteX15" fmla="*/ 736605 w 4826026"/>
                <a:gd name="connsiteY15" fmla="*/ 1727248 h 4851453"/>
                <a:gd name="connsiteX16" fmla="*/ 685805 w 4826026"/>
                <a:gd name="connsiteY16" fmla="*/ 698548 h 485145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826026" h="4851453">
                  <a:moveTo>
                    <a:pt x="685805" y="698548"/>
                  </a:moveTo>
                  <a:cubicBezTo>
                    <a:pt x="850905" y="531331"/>
                    <a:pt x="1439338" y="840365"/>
                    <a:pt x="1727205" y="723948"/>
                  </a:cubicBezTo>
                  <a:cubicBezTo>
                    <a:pt x="2017072" y="607531"/>
                    <a:pt x="2182288" y="-6302"/>
                    <a:pt x="2413005" y="48"/>
                  </a:cubicBezTo>
                  <a:cubicBezTo>
                    <a:pt x="2643722" y="6398"/>
                    <a:pt x="2825755" y="641398"/>
                    <a:pt x="3111505" y="762048"/>
                  </a:cubicBezTo>
                  <a:cubicBezTo>
                    <a:pt x="3397255" y="882698"/>
                    <a:pt x="3964522" y="569431"/>
                    <a:pt x="4127505" y="723948"/>
                  </a:cubicBezTo>
                  <a:cubicBezTo>
                    <a:pt x="4290488" y="878465"/>
                    <a:pt x="3972988" y="1403398"/>
                    <a:pt x="4089405" y="1689148"/>
                  </a:cubicBezTo>
                  <a:cubicBezTo>
                    <a:pt x="4205822" y="1974898"/>
                    <a:pt x="4830238" y="2199265"/>
                    <a:pt x="4826005" y="2438448"/>
                  </a:cubicBezTo>
                  <a:cubicBezTo>
                    <a:pt x="4821772" y="2677631"/>
                    <a:pt x="4180422" y="2838498"/>
                    <a:pt x="4064005" y="3124248"/>
                  </a:cubicBezTo>
                  <a:cubicBezTo>
                    <a:pt x="3947588" y="3409998"/>
                    <a:pt x="4286255" y="3987848"/>
                    <a:pt x="4127505" y="4152948"/>
                  </a:cubicBezTo>
                  <a:cubicBezTo>
                    <a:pt x="3968755" y="4318048"/>
                    <a:pt x="3399372" y="3998431"/>
                    <a:pt x="3111505" y="4114848"/>
                  </a:cubicBezTo>
                  <a:cubicBezTo>
                    <a:pt x="2823638" y="4231265"/>
                    <a:pt x="2631022" y="4849331"/>
                    <a:pt x="2400305" y="4851448"/>
                  </a:cubicBezTo>
                  <a:cubicBezTo>
                    <a:pt x="2169588" y="4853565"/>
                    <a:pt x="2010838" y="4248198"/>
                    <a:pt x="1727205" y="4127548"/>
                  </a:cubicBezTo>
                  <a:cubicBezTo>
                    <a:pt x="1443572" y="4006898"/>
                    <a:pt x="865722" y="4294765"/>
                    <a:pt x="698505" y="4127548"/>
                  </a:cubicBezTo>
                  <a:cubicBezTo>
                    <a:pt x="531288" y="3960331"/>
                    <a:pt x="840322" y="3407881"/>
                    <a:pt x="723905" y="3124248"/>
                  </a:cubicBezTo>
                  <a:cubicBezTo>
                    <a:pt x="607488" y="2840615"/>
                    <a:pt x="-2112" y="2658581"/>
                    <a:pt x="5" y="2425748"/>
                  </a:cubicBezTo>
                  <a:cubicBezTo>
                    <a:pt x="2122" y="2192915"/>
                    <a:pt x="620188" y="2008765"/>
                    <a:pt x="736605" y="1727248"/>
                  </a:cubicBezTo>
                  <a:cubicBezTo>
                    <a:pt x="853022" y="1445731"/>
                    <a:pt x="520705" y="865765"/>
                    <a:pt x="685805" y="698548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任意多边形 23"/>
            <p:cNvSpPr/>
            <p:nvPr/>
          </p:nvSpPr>
          <p:spPr>
            <a:xfrm>
              <a:off x="-258838" y="1353050"/>
              <a:ext cx="4826026" cy="4851453"/>
            </a:xfrm>
            <a:custGeom>
              <a:gdLst>
                <a:gd name="connsiteX0" fmla="*/ 685805 w 4826026"/>
                <a:gd name="connsiteY0" fmla="*/ 698548 h 4851453"/>
                <a:gd name="connsiteX1" fmla="*/ 1727205 w 4826026"/>
                <a:gd name="connsiteY1" fmla="*/ 723948 h 4851453"/>
                <a:gd name="connsiteX2" fmla="*/ 2413005 w 4826026"/>
                <a:gd name="connsiteY2" fmla="*/ 48 h 4851453"/>
                <a:gd name="connsiteX3" fmla="*/ 3111505 w 4826026"/>
                <a:gd name="connsiteY3" fmla="*/ 762048 h 4851453"/>
                <a:gd name="connsiteX4" fmla="*/ 4127505 w 4826026"/>
                <a:gd name="connsiteY4" fmla="*/ 723948 h 4851453"/>
                <a:gd name="connsiteX5" fmla="*/ 4089405 w 4826026"/>
                <a:gd name="connsiteY5" fmla="*/ 1689148 h 4851453"/>
                <a:gd name="connsiteX6" fmla="*/ 4826005 w 4826026"/>
                <a:gd name="connsiteY6" fmla="*/ 2438448 h 4851453"/>
                <a:gd name="connsiteX7" fmla="*/ 4064005 w 4826026"/>
                <a:gd name="connsiteY7" fmla="*/ 3124248 h 4851453"/>
                <a:gd name="connsiteX8" fmla="*/ 4127505 w 4826026"/>
                <a:gd name="connsiteY8" fmla="*/ 4152948 h 4851453"/>
                <a:gd name="connsiteX9" fmla="*/ 3111505 w 4826026"/>
                <a:gd name="connsiteY9" fmla="*/ 4114848 h 4851453"/>
                <a:gd name="connsiteX10" fmla="*/ 2400305 w 4826026"/>
                <a:gd name="connsiteY10" fmla="*/ 4851448 h 4851453"/>
                <a:gd name="connsiteX11" fmla="*/ 1727205 w 4826026"/>
                <a:gd name="connsiteY11" fmla="*/ 4127548 h 4851453"/>
                <a:gd name="connsiteX12" fmla="*/ 698505 w 4826026"/>
                <a:gd name="connsiteY12" fmla="*/ 4127548 h 4851453"/>
                <a:gd name="connsiteX13" fmla="*/ 723905 w 4826026"/>
                <a:gd name="connsiteY13" fmla="*/ 3124248 h 4851453"/>
                <a:gd name="connsiteX14" fmla="*/ 5 w 4826026"/>
                <a:gd name="connsiteY14" fmla="*/ 2425748 h 4851453"/>
                <a:gd name="connsiteX15" fmla="*/ 736605 w 4826026"/>
                <a:gd name="connsiteY15" fmla="*/ 1727248 h 4851453"/>
                <a:gd name="connsiteX16" fmla="*/ 685805 w 4826026"/>
                <a:gd name="connsiteY16" fmla="*/ 698548 h 485145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826026" h="4851453">
                  <a:moveTo>
                    <a:pt x="685805" y="698548"/>
                  </a:moveTo>
                  <a:cubicBezTo>
                    <a:pt x="850905" y="531331"/>
                    <a:pt x="1439338" y="840365"/>
                    <a:pt x="1727205" y="723948"/>
                  </a:cubicBezTo>
                  <a:cubicBezTo>
                    <a:pt x="2017072" y="607531"/>
                    <a:pt x="2182288" y="-6302"/>
                    <a:pt x="2413005" y="48"/>
                  </a:cubicBezTo>
                  <a:cubicBezTo>
                    <a:pt x="2643722" y="6398"/>
                    <a:pt x="2825755" y="641398"/>
                    <a:pt x="3111505" y="762048"/>
                  </a:cubicBezTo>
                  <a:cubicBezTo>
                    <a:pt x="3397255" y="882698"/>
                    <a:pt x="3964522" y="569431"/>
                    <a:pt x="4127505" y="723948"/>
                  </a:cubicBezTo>
                  <a:cubicBezTo>
                    <a:pt x="4290488" y="878465"/>
                    <a:pt x="3972988" y="1403398"/>
                    <a:pt x="4089405" y="1689148"/>
                  </a:cubicBezTo>
                  <a:cubicBezTo>
                    <a:pt x="4205822" y="1974898"/>
                    <a:pt x="4830238" y="2199265"/>
                    <a:pt x="4826005" y="2438448"/>
                  </a:cubicBezTo>
                  <a:cubicBezTo>
                    <a:pt x="4821772" y="2677631"/>
                    <a:pt x="4180422" y="2838498"/>
                    <a:pt x="4064005" y="3124248"/>
                  </a:cubicBezTo>
                  <a:cubicBezTo>
                    <a:pt x="3947588" y="3409998"/>
                    <a:pt x="4286255" y="3987848"/>
                    <a:pt x="4127505" y="4152948"/>
                  </a:cubicBezTo>
                  <a:cubicBezTo>
                    <a:pt x="3968755" y="4318048"/>
                    <a:pt x="3399372" y="3998431"/>
                    <a:pt x="3111505" y="4114848"/>
                  </a:cubicBezTo>
                  <a:cubicBezTo>
                    <a:pt x="2823638" y="4231265"/>
                    <a:pt x="2631022" y="4849331"/>
                    <a:pt x="2400305" y="4851448"/>
                  </a:cubicBezTo>
                  <a:cubicBezTo>
                    <a:pt x="2169588" y="4853565"/>
                    <a:pt x="2010838" y="4248198"/>
                    <a:pt x="1727205" y="4127548"/>
                  </a:cubicBezTo>
                  <a:cubicBezTo>
                    <a:pt x="1443572" y="4006898"/>
                    <a:pt x="865722" y="4294765"/>
                    <a:pt x="698505" y="4127548"/>
                  </a:cubicBezTo>
                  <a:cubicBezTo>
                    <a:pt x="531288" y="3960331"/>
                    <a:pt x="840322" y="3407881"/>
                    <a:pt x="723905" y="3124248"/>
                  </a:cubicBezTo>
                  <a:cubicBezTo>
                    <a:pt x="607488" y="2840615"/>
                    <a:pt x="-2112" y="2658581"/>
                    <a:pt x="5" y="2425748"/>
                  </a:cubicBezTo>
                  <a:cubicBezTo>
                    <a:pt x="2122" y="2192915"/>
                    <a:pt x="620188" y="2008765"/>
                    <a:pt x="736605" y="1727248"/>
                  </a:cubicBezTo>
                  <a:cubicBezTo>
                    <a:pt x="853022" y="1445731"/>
                    <a:pt x="520705" y="865765"/>
                    <a:pt x="685805" y="698548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5" name="文本框 24"/>
          <p:cNvSpPr txBox="1"/>
          <p:nvPr/>
        </p:nvSpPr>
        <p:spPr>
          <a:xfrm>
            <a:off x="495038" y="421195"/>
            <a:ext cx="6222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>
                <a:solidFill>
                  <a:schemeClr val="bg1"/>
                </a:solidFill>
                <a:latin typeface="Impact" panose="020b0806030902050204" pitchFamily="34" charset="0"/>
                <a:ea typeface="华文彩云" panose="02010800040101010101" pitchFamily="2" charset="-122"/>
              </a:rPr>
              <a:t>03</a:t>
            </a:r>
            <a:endParaRPr lang="zh-CN" altLang="en-US" sz="3200">
              <a:solidFill>
                <a:schemeClr val="bg1"/>
              </a:solidFill>
              <a:latin typeface="Impact" panose="020b0806030902050204" pitchFamily="34" charset="0"/>
              <a:ea typeface="华文彩云" panose="02010800040101010101" pitchFamily="2" charset="-122"/>
            </a:endParaRPr>
          </a:p>
        </p:txBody>
      </p:sp>
      <p:sp>
        <p:nvSpPr>
          <p:cNvPr id="26" name="矩形 3"/>
          <p:cNvSpPr>
            <a:spLocks noChangeArrowheads="1"/>
          </p:cNvSpPr>
          <p:nvPr/>
        </p:nvSpPr>
        <p:spPr bwMode="auto">
          <a:xfrm>
            <a:off x="1314792" y="295312"/>
            <a:ext cx="2444882" cy="543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935" b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点击添加标题</a:t>
            </a:r>
            <a:endParaRPr lang="zh-CN" altLang="en-US" sz="2935" b="1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0" p14:dur="2000"/>
    </mc:Choice>
    <mc:Fallback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8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5" grpId="0"/>
      <p:bldP spid="2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2194469" y="1735957"/>
            <a:ext cx="7803063" cy="3563611"/>
            <a:chOff x="6799553" y="2351457"/>
            <a:chExt cx="4644000" cy="3060005"/>
          </a:xfrm>
        </p:grpSpPr>
        <p:grpSp>
          <p:nvGrpSpPr>
            <p:cNvPr id="3" name="组合 2"/>
            <p:cNvGrpSpPr/>
            <p:nvPr/>
          </p:nvGrpSpPr>
          <p:grpSpPr>
            <a:xfrm>
              <a:off x="6799553" y="2706370"/>
              <a:ext cx="4644000" cy="2705091"/>
              <a:chOff x="2357938" y="1708150"/>
              <a:chExt cx="9296400" cy="3726697"/>
            </a:xfrm>
          </p:grpSpPr>
          <p:cxnSp>
            <p:nvCxnSpPr>
              <p:cNvPr id="25" name="直接连接符 24"/>
              <p:cNvCxnSpPr/>
              <p:nvPr/>
            </p:nvCxnSpPr>
            <p:spPr>
              <a:xfrm>
                <a:off x="2357938" y="5434847"/>
                <a:ext cx="9296400" cy="0"/>
              </a:xfrm>
              <a:prstGeom prst="line">
                <a:avLst/>
              </a:prstGeom>
              <a:ln>
                <a:solidFill>
                  <a:schemeClr val="bg1">
                    <a:alpha val="82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357938" y="4689506"/>
                <a:ext cx="9296400" cy="0"/>
              </a:xfrm>
              <a:prstGeom prst="line">
                <a:avLst/>
              </a:prstGeom>
              <a:ln>
                <a:solidFill>
                  <a:schemeClr val="bg1">
                    <a:alpha val="82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26"/>
              <p:cNvCxnSpPr/>
              <p:nvPr/>
            </p:nvCxnSpPr>
            <p:spPr>
              <a:xfrm>
                <a:off x="2357938" y="3944167"/>
                <a:ext cx="9296400" cy="0"/>
              </a:xfrm>
              <a:prstGeom prst="line">
                <a:avLst/>
              </a:prstGeom>
              <a:ln>
                <a:solidFill>
                  <a:schemeClr val="bg1">
                    <a:alpha val="82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2357938" y="3198828"/>
                <a:ext cx="9296400" cy="0"/>
              </a:xfrm>
              <a:prstGeom prst="line">
                <a:avLst/>
              </a:prstGeom>
              <a:ln>
                <a:solidFill>
                  <a:schemeClr val="bg1">
                    <a:alpha val="82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2357938" y="2453489"/>
                <a:ext cx="9296400" cy="0"/>
              </a:xfrm>
              <a:prstGeom prst="line">
                <a:avLst/>
              </a:prstGeom>
              <a:ln>
                <a:solidFill>
                  <a:schemeClr val="bg1">
                    <a:alpha val="82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2357938" y="1708150"/>
                <a:ext cx="9296400" cy="0"/>
              </a:xfrm>
              <a:prstGeom prst="line">
                <a:avLst/>
              </a:prstGeom>
              <a:ln>
                <a:solidFill>
                  <a:schemeClr val="bg1">
                    <a:alpha val="82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" name="矩形 3"/>
            <p:cNvSpPr/>
            <p:nvPr/>
          </p:nvSpPr>
          <p:spPr>
            <a:xfrm>
              <a:off x="7148924" y="2973707"/>
              <a:ext cx="387178" cy="2437754"/>
            </a:xfrm>
            <a:prstGeom prst="rect">
              <a:avLst/>
            </a:prstGeom>
            <a:solidFill>
              <a:schemeClr val="bg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7863764" y="2351457"/>
              <a:ext cx="387178" cy="3060005"/>
            </a:xfrm>
            <a:prstGeom prst="rect">
              <a:avLst/>
            </a:prstGeom>
            <a:solidFill>
              <a:schemeClr val="bg1"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8578603" y="3328621"/>
              <a:ext cx="387178" cy="2082841"/>
            </a:xfrm>
            <a:prstGeom prst="rect">
              <a:avLst/>
            </a:prstGeom>
            <a:solidFill>
              <a:schemeClr val="bg1"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9293443" y="2973707"/>
              <a:ext cx="387178" cy="2437754"/>
            </a:xfrm>
            <a:prstGeom prst="rect">
              <a:avLst/>
            </a:prstGeom>
            <a:solidFill>
              <a:schemeClr val="bg1"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10008283" y="3881732"/>
              <a:ext cx="387178" cy="1529729"/>
            </a:xfrm>
            <a:prstGeom prst="rect">
              <a:avLst/>
            </a:prstGeom>
            <a:solidFill>
              <a:schemeClr val="bg1"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10723125" y="3183758"/>
              <a:ext cx="387178" cy="2227703"/>
            </a:xfrm>
            <a:prstGeom prst="rect">
              <a:avLst/>
            </a:prstGeom>
            <a:solidFill>
              <a:schemeClr val="bg1"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0" name="椭圆 39"/>
          <p:cNvSpPr>
            <a:spLocks noChangeAspect="1"/>
          </p:cNvSpPr>
          <p:nvPr/>
        </p:nvSpPr>
        <p:spPr>
          <a:xfrm>
            <a:off x="2940621" y="2311684"/>
            <a:ext cx="324000" cy="324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2225">
            <a:noFill/>
          </a:ln>
          <a:effectLst>
            <a:outerShdw blurRad="203200" dist="1016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1" name="椭圆 40"/>
          <p:cNvSpPr>
            <a:spLocks noChangeAspect="1"/>
          </p:cNvSpPr>
          <p:nvPr/>
        </p:nvSpPr>
        <p:spPr>
          <a:xfrm>
            <a:off x="4145881" y="2451721"/>
            <a:ext cx="324000" cy="324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2225">
            <a:noFill/>
          </a:ln>
          <a:effectLst>
            <a:outerShdw blurRad="203200" dist="1016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2" name="椭圆 41"/>
          <p:cNvSpPr>
            <a:spLocks noChangeAspect="1"/>
          </p:cNvSpPr>
          <p:nvPr/>
        </p:nvSpPr>
        <p:spPr>
          <a:xfrm>
            <a:off x="5352302" y="3188598"/>
            <a:ext cx="324000" cy="324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2225">
            <a:noFill/>
          </a:ln>
          <a:effectLst>
            <a:outerShdw blurRad="203200" dist="1016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3" name="椭圆 42"/>
          <p:cNvSpPr>
            <a:spLocks noChangeAspect="1"/>
          </p:cNvSpPr>
          <p:nvPr/>
        </p:nvSpPr>
        <p:spPr>
          <a:xfrm>
            <a:off x="6548095" y="2295976"/>
            <a:ext cx="324000" cy="324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2225">
            <a:noFill/>
          </a:ln>
          <a:effectLst>
            <a:outerShdw blurRad="203200" dist="1016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4" name="椭圆 43"/>
          <p:cNvSpPr>
            <a:spLocks noChangeAspect="1"/>
          </p:cNvSpPr>
          <p:nvPr/>
        </p:nvSpPr>
        <p:spPr>
          <a:xfrm>
            <a:off x="7743888" y="3762754"/>
            <a:ext cx="324000" cy="324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2225">
            <a:noFill/>
          </a:ln>
          <a:effectLst>
            <a:outerShdw blurRad="203200" dist="1016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5" name="椭圆 44"/>
          <p:cNvSpPr>
            <a:spLocks noChangeAspect="1"/>
          </p:cNvSpPr>
          <p:nvPr/>
        </p:nvSpPr>
        <p:spPr>
          <a:xfrm>
            <a:off x="8950313" y="2528462"/>
            <a:ext cx="324000" cy="324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2225">
            <a:noFill/>
          </a:ln>
          <a:effectLst>
            <a:outerShdw blurRad="203200" dist="1016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cxnSp>
        <p:nvCxnSpPr>
          <p:cNvPr id="56" name="直接连接符 55"/>
          <p:cNvCxnSpPr>
            <a:stCxn id="40" idx="5"/>
            <a:endCxn id="41" idx="2"/>
          </p:cNvCxnSpPr>
          <p:nvPr/>
        </p:nvCxnSpPr>
        <p:spPr>
          <a:xfrm>
            <a:off x="3217172" y="2588235"/>
            <a:ext cx="928709" cy="25486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>
            <a:stCxn id="41" idx="6"/>
            <a:endCxn id="42" idx="2"/>
          </p:cNvCxnSpPr>
          <p:nvPr/>
        </p:nvCxnSpPr>
        <p:spPr>
          <a:xfrm>
            <a:off x="4469881" y="2613721"/>
            <a:ext cx="882421" cy="736877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/>
          <p:cNvCxnSpPr>
            <a:stCxn id="42" idx="6"/>
            <a:endCxn id="43" idx="2"/>
          </p:cNvCxnSpPr>
          <p:nvPr/>
        </p:nvCxnSpPr>
        <p:spPr>
          <a:xfrm flipV="1">
            <a:off x="5676302" y="2457976"/>
            <a:ext cx="871793" cy="892622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/>
          <p:cNvCxnSpPr>
            <a:stCxn id="43" idx="6"/>
            <a:endCxn id="44" idx="2"/>
          </p:cNvCxnSpPr>
          <p:nvPr/>
        </p:nvCxnSpPr>
        <p:spPr>
          <a:xfrm>
            <a:off x="6872095" y="2457976"/>
            <a:ext cx="871793" cy="1466778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连接符 68"/>
          <p:cNvCxnSpPr>
            <a:stCxn id="44" idx="6"/>
            <a:endCxn id="45" idx="2"/>
          </p:cNvCxnSpPr>
          <p:nvPr/>
        </p:nvCxnSpPr>
        <p:spPr>
          <a:xfrm flipV="1">
            <a:off x="8067888" y="2690462"/>
            <a:ext cx="882425" cy="1234292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矩形 47"/>
          <p:cNvSpPr>
            <a:spLocks noChangeArrowheads="1"/>
          </p:cNvSpPr>
          <p:nvPr/>
        </p:nvSpPr>
        <p:spPr bwMode="auto">
          <a:xfrm>
            <a:off x="1272380" y="5679313"/>
            <a:ext cx="9647241" cy="652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8" rIns="91434" bIns="4571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>
                <a:solidFill>
                  <a:schemeClr val="bg1">
                    <a:lumMod val="85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综合描述说明，在此录入上述图表的综合描述说明，在此录入上述图表的描述说明，在此录入上述图表的综合描述说明，在此录入上述图表的综合描述说明。</a:t>
            </a:r>
            <a:endParaRPr lang="zh-CN" altLang="en-US" sz="1400">
              <a:solidFill>
                <a:schemeClr val="bg1">
                  <a:lumMod val="8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1308713" y="740711"/>
            <a:ext cx="29345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>
                <a:solidFill>
                  <a:schemeClr val="bg1"/>
                </a:solidFill>
              </a:rPr>
              <a:t>Click here to add your title</a:t>
            </a:r>
            <a:endParaRPr lang="zh-CN" altLang="en-US" sz="2000">
              <a:solidFill>
                <a:schemeClr val="bg1"/>
              </a:solidFill>
            </a:endParaRPr>
          </a:p>
        </p:txBody>
      </p:sp>
      <p:grpSp>
        <p:nvGrpSpPr>
          <p:cNvPr id="37" name="组合 36"/>
          <p:cNvGrpSpPr>
            <a:grpSpLocks noChangeAspect="1"/>
          </p:cNvGrpSpPr>
          <p:nvPr/>
        </p:nvGrpSpPr>
        <p:grpSpPr>
          <a:xfrm>
            <a:off x="382634" y="294530"/>
            <a:ext cx="819754" cy="824853"/>
            <a:chOff x="-258838" y="1348444"/>
            <a:chExt cx="4826026" cy="4856059"/>
          </a:xfrm>
        </p:grpSpPr>
        <p:sp>
          <p:nvSpPr>
            <p:cNvPr id="38" name="任意多边形 37"/>
            <p:cNvSpPr/>
            <p:nvPr/>
          </p:nvSpPr>
          <p:spPr>
            <a:xfrm rot="900000">
              <a:off x="-258838" y="1348444"/>
              <a:ext cx="4826026" cy="4851453"/>
            </a:xfrm>
            <a:custGeom>
              <a:gdLst>
                <a:gd name="connsiteX0" fmla="*/ 685805 w 4826026"/>
                <a:gd name="connsiteY0" fmla="*/ 698548 h 4851453"/>
                <a:gd name="connsiteX1" fmla="*/ 1727205 w 4826026"/>
                <a:gd name="connsiteY1" fmla="*/ 723948 h 4851453"/>
                <a:gd name="connsiteX2" fmla="*/ 2413005 w 4826026"/>
                <a:gd name="connsiteY2" fmla="*/ 48 h 4851453"/>
                <a:gd name="connsiteX3" fmla="*/ 3111505 w 4826026"/>
                <a:gd name="connsiteY3" fmla="*/ 762048 h 4851453"/>
                <a:gd name="connsiteX4" fmla="*/ 4127505 w 4826026"/>
                <a:gd name="connsiteY4" fmla="*/ 723948 h 4851453"/>
                <a:gd name="connsiteX5" fmla="*/ 4089405 w 4826026"/>
                <a:gd name="connsiteY5" fmla="*/ 1689148 h 4851453"/>
                <a:gd name="connsiteX6" fmla="*/ 4826005 w 4826026"/>
                <a:gd name="connsiteY6" fmla="*/ 2438448 h 4851453"/>
                <a:gd name="connsiteX7" fmla="*/ 4064005 w 4826026"/>
                <a:gd name="connsiteY7" fmla="*/ 3124248 h 4851453"/>
                <a:gd name="connsiteX8" fmla="*/ 4127505 w 4826026"/>
                <a:gd name="connsiteY8" fmla="*/ 4152948 h 4851453"/>
                <a:gd name="connsiteX9" fmla="*/ 3111505 w 4826026"/>
                <a:gd name="connsiteY9" fmla="*/ 4114848 h 4851453"/>
                <a:gd name="connsiteX10" fmla="*/ 2400305 w 4826026"/>
                <a:gd name="connsiteY10" fmla="*/ 4851448 h 4851453"/>
                <a:gd name="connsiteX11" fmla="*/ 1727205 w 4826026"/>
                <a:gd name="connsiteY11" fmla="*/ 4127548 h 4851453"/>
                <a:gd name="connsiteX12" fmla="*/ 698505 w 4826026"/>
                <a:gd name="connsiteY12" fmla="*/ 4127548 h 4851453"/>
                <a:gd name="connsiteX13" fmla="*/ 723905 w 4826026"/>
                <a:gd name="connsiteY13" fmla="*/ 3124248 h 4851453"/>
                <a:gd name="connsiteX14" fmla="*/ 5 w 4826026"/>
                <a:gd name="connsiteY14" fmla="*/ 2425748 h 4851453"/>
                <a:gd name="connsiteX15" fmla="*/ 736605 w 4826026"/>
                <a:gd name="connsiteY15" fmla="*/ 1727248 h 4851453"/>
                <a:gd name="connsiteX16" fmla="*/ 685805 w 4826026"/>
                <a:gd name="connsiteY16" fmla="*/ 698548 h 485145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826026" h="4851453">
                  <a:moveTo>
                    <a:pt x="685805" y="698548"/>
                  </a:moveTo>
                  <a:cubicBezTo>
                    <a:pt x="850905" y="531331"/>
                    <a:pt x="1439338" y="840365"/>
                    <a:pt x="1727205" y="723948"/>
                  </a:cubicBezTo>
                  <a:cubicBezTo>
                    <a:pt x="2017072" y="607531"/>
                    <a:pt x="2182288" y="-6302"/>
                    <a:pt x="2413005" y="48"/>
                  </a:cubicBezTo>
                  <a:cubicBezTo>
                    <a:pt x="2643722" y="6398"/>
                    <a:pt x="2825755" y="641398"/>
                    <a:pt x="3111505" y="762048"/>
                  </a:cubicBezTo>
                  <a:cubicBezTo>
                    <a:pt x="3397255" y="882698"/>
                    <a:pt x="3964522" y="569431"/>
                    <a:pt x="4127505" y="723948"/>
                  </a:cubicBezTo>
                  <a:cubicBezTo>
                    <a:pt x="4290488" y="878465"/>
                    <a:pt x="3972988" y="1403398"/>
                    <a:pt x="4089405" y="1689148"/>
                  </a:cubicBezTo>
                  <a:cubicBezTo>
                    <a:pt x="4205822" y="1974898"/>
                    <a:pt x="4830238" y="2199265"/>
                    <a:pt x="4826005" y="2438448"/>
                  </a:cubicBezTo>
                  <a:cubicBezTo>
                    <a:pt x="4821772" y="2677631"/>
                    <a:pt x="4180422" y="2838498"/>
                    <a:pt x="4064005" y="3124248"/>
                  </a:cubicBezTo>
                  <a:cubicBezTo>
                    <a:pt x="3947588" y="3409998"/>
                    <a:pt x="4286255" y="3987848"/>
                    <a:pt x="4127505" y="4152948"/>
                  </a:cubicBezTo>
                  <a:cubicBezTo>
                    <a:pt x="3968755" y="4318048"/>
                    <a:pt x="3399372" y="3998431"/>
                    <a:pt x="3111505" y="4114848"/>
                  </a:cubicBezTo>
                  <a:cubicBezTo>
                    <a:pt x="2823638" y="4231265"/>
                    <a:pt x="2631022" y="4849331"/>
                    <a:pt x="2400305" y="4851448"/>
                  </a:cubicBezTo>
                  <a:cubicBezTo>
                    <a:pt x="2169588" y="4853565"/>
                    <a:pt x="2010838" y="4248198"/>
                    <a:pt x="1727205" y="4127548"/>
                  </a:cubicBezTo>
                  <a:cubicBezTo>
                    <a:pt x="1443572" y="4006898"/>
                    <a:pt x="865722" y="4294765"/>
                    <a:pt x="698505" y="4127548"/>
                  </a:cubicBezTo>
                  <a:cubicBezTo>
                    <a:pt x="531288" y="3960331"/>
                    <a:pt x="840322" y="3407881"/>
                    <a:pt x="723905" y="3124248"/>
                  </a:cubicBezTo>
                  <a:cubicBezTo>
                    <a:pt x="607488" y="2840615"/>
                    <a:pt x="-2112" y="2658581"/>
                    <a:pt x="5" y="2425748"/>
                  </a:cubicBezTo>
                  <a:cubicBezTo>
                    <a:pt x="2122" y="2192915"/>
                    <a:pt x="620188" y="2008765"/>
                    <a:pt x="736605" y="1727248"/>
                  </a:cubicBezTo>
                  <a:cubicBezTo>
                    <a:pt x="853022" y="1445731"/>
                    <a:pt x="520705" y="865765"/>
                    <a:pt x="685805" y="698548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任意多边形 51"/>
            <p:cNvSpPr/>
            <p:nvPr/>
          </p:nvSpPr>
          <p:spPr>
            <a:xfrm rot="1800000">
              <a:off x="-258838" y="1353050"/>
              <a:ext cx="4826026" cy="4851453"/>
            </a:xfrm>
            <a:custGeom>
              <a:gdLst>
                <a:gd name="connsiteX0" fmla="*/ 685805 w 4826026"/>
                <a:gd name="connsiteY0" fmla="*/ 698548 h 4851453"/>
                <a:gd name="connsiteX1" fmla="*/ 1727205 w 4826026"/>
                <a:gd name="connsiteY1" fmla="*/ 723948 h 4851453"/>
                <a:gd name="connsiteX2" fmla="*/ 2413005 w 4826026"/>
                <a:gd name="connsiteY2" fmla="*/ 48 h 4851453"/>
                <a:gd name="connsiteX3" fmla="*/ 3111505 w 4826026"/>
                <a:gd name="connsiteY3" fmla="*/ 762048 h 4851453"/>
                <a:gd name="connsiteX4" fmla="*/ 4127505 w 4826026"/>
                <a:gd name="connsiteY4" fmla="*/ 723948 h 4851453"/>
                <a:gd name="connsiteX5" fmla="*/ 4089405 w 4826026"/>
                <a:gd name="connsiteY5" fmla="*/ 1689148 h 4851453"/>
                <a:gd name="connsiteX6" fmla="*/ 4826005 w 4826026"/>
                <a:gd name="connsiteY6" fmla="*/ 2438448 h 4851453"/>
                <a:gd name="connsiteX7" fmla="*/ 4064005 w 4826026"/>
                <a:gd name="connsiteY7" fmla="*/ 3124248 h 4851453"/>
                <a:gd name="connsiteX8" fmla="*/ 4127505 w 4826026"/>
                <a:gd name="connsiteY8" fmla="*/ 4152948 h 4851453"/>
                <a:gd name="connsiteX9" fmla="*/ 3111505 w 4826026"/>
                <a:gd name="connsiteY9" fmla="*/ 4114848 h 4851453"/>
                <a:gd name="connsiteX10" fmla="*/ 2400305 w 4826026"/>
                <a:gd name="connsiteY10" fmla="*/ 4851448 h 4851453"/>
                <a:gd name="connsiteX11" fmla="*/ 1727205 w 4826026"/>
                <a:gd name="connsiteY11" fmla="*/ 4127548 h 4851453"/>
                <a:gd name="connsiteX12" fmla="*/ 698505 w 4826026"/>
                <a:gd name="connsiteY12" fmla="*/ 4127548 h 4851453"/>
                <a:gd name="connsiteX13" fmla="*/ 723905 w 4826026"/>
                <a:gd name="connsiteY13" fmla="*/ 3124248 h 4851453"/>
                <a:gd name="connsiteX14" fmla="*/ 5 w 4826026"/>
                <a:gd name="connsiteY14" fmla="*/ 2425748 h 4851453"/>
                <a:gd name="connsiteX15" fmla="*/ 736605 w 4826026"/>
                <a:gd name="connsiteY15" fmla="*/ 1727248 h 4851453"/>
                <a:gd name="connsiteX16" fmla="*/ 685805 w 4826026"/>
                <a:gd name="connsiteY16" fmla="*/ 698548 h 485145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826026" h="4851453">
                  <a:moveTo>
                    <a:pt x="685805" y="698548"/>
                  </a:moveTo>
                  <a:cubicBezTo>
                    <a:pt x="850905" y="531331"/>
                    <a:pt x="1439338" y="840365"/>
                    <a:pt x="1727205" y="723948"/>
                  </a:cubicBezTo>
                  <a:cubicBezTo>
                    <a:pt x="2017072" y="607531"/>
                    <a:pt x="2182288" y="-6302"/>
                    <a:pt x="2413005" y="48"/>
                  </a:cubicBezTo>
                  <a:cubicBezTo>
                    <a:pt x="2643722" y="6398"/>
                    <a:pt x="2825755" y="641398"/>
                    <a:pt x="3111505" y="762048"/>
                  </a:cubicBezTo>
                  <a:cubicBezTo>
                    <a:pt x="3397255" y="882698"/>
                    <a:pt x="3964522" y="569431"/>
                    <a:pt x="4127505" y="723948"/>
                  </a:cubicBezTo>
                  <a:cubicBezTo>
                    <a:pt x="4290488" y="878465"/>
                    <a:pt x="3972988" y="1403398"/>
                    <a:pt x="4089405" y="1689148"/>
                  </a:cubicBezTo>
                  <a:cubicBezTo>
                    <a:pt x="4205822" y="1974898"/>
                    <a:pt x="4830238" y="2199265"/>
                    <a:pt x="4826005" y="2438448"/>
                  </a:cubicBezTo>
                  <a:cubicBezTo>
                    <a:pt x="4821772" y="2677631"/>
                    <a:pt x="4180422" y="2838498"/>
                    <a:pt x="4064005" y="3124248"/>
                  </a:cubicBezTo>
                  <a:cubicBezTo>
                    <a:pt x="3947588" y="3409998"/>
                    <a:pt x="4286255" y="3987848"/>
                    <a:pt x="4127505" y="4152948"/>
                  </a:cubicBezTo>
                  <a:cubicBezTo>
                    <a:pt x="3968755" y="4318048"/>
                    <a:pt x="3399372" y="3998431"/>
                    <a:pt x="3111505" y="4114848"/>
                  </a:cubicBezTo>
                  <a:cubicBezTo>
                    <a:pt x="2823638" y="4231265"/>
                    <a:pt x="2631022" y="4849331"/>
                    <a:pt x="2400305" y="4851448"/>
                  </a:cubicBezTo>
                  <a:cubicBezTo>
                    <a:pt x="2169588" y="4853565"/>
                    <a:pt x="2010838" y="4248198"/>
                    <a:pt x="1727205" y="4127548"/>
                  </a:cubicBezTo>
                  <a:cubicBezTo>
                    <a:pt x="1443572" y="4006898"/>
                    <a:pt x="865722" y="4294765"/>
                    <a:pt x="698505" y="4127548"/>
                  </a:cubicBezTo>
                  <a:cubicBezTo>
                    <a:pt x="531288" y="3960331"/>
                    <a:pt x="840322" y="3407881"/>
                    <a:pt x="723905" y="3124248"/>
                  </a:cubicBezTo>
                  <a:cubicBezTo>
                    <a:pt x="607488" y="2840615"/>
                    <a:pt x="-2112" y="2658581"/>
                    <a:pt x="5" y="2425748"/>
                  </a:cubicBezTo>
                  <a:cubicBezTo>
                    <a:pt x="2122" y="2192915"/>
                    <a:pt x="620188" y="2008765"/>
                    <a:pt x="736605" y="1727248"/>
                  </a:cubicBezTo>
                  <a:cubicBezTo>
                    <a:pt x="853022" y="1445731"/>
                    <a:pt x="520705" y="865765"/>
                    <a:pt x="685805" y="698548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任意多边形 52"/>
            <p:cNvSpPr/>
            <p:nvPr/>
          </p:nvSpPr>
          <p:spPr>
            <a:xfrm>
              <a:off x="-258838" y="1353050"/>
              <a:ext cx="4826026" cy="4851453"/>
            </a:xfrm>
            <a:custGeom>
              <a:gdLst>
                <a:gd name="connsiteX0" fmla="*/ 685805 w 4826026"/>
                <a:gd name="connsiteY0" fmla="*/ 698548 h 4851453"/>
                <a:gd name="connsiteX1" fmla="*/ 1727205 w 4826026"/>
                <a:gd name="connsiteY1" fmla="*/ 723948 h 4851453"/>
                <a:gd name="connsiteX2" fmla="*/ 2413005 w 4826026"/>
                <a:gd name="connsiteY2" fmla="*/ 48 h 4851453"/>
                <a:gd name="connsiteX3" fmla="*/ 3111505 w 4826026"/>
                <a:gd name="connsiteY3" fmla="*/ 762048 h 4851453"/>
                <a:gd name="connsiteX4" fmla="*/ 4127505 w 4826026"/>
                <a:gd name="connsiteY4" fmla="*/ 723948 h 4851453"/>
                <a:gd name="connsiteX5" fmla="*/ 4089405 w 4826026"/>
                <a:gd name="connsiteY5" fmla="*/ 1689148 h 4851453"/>
                <a:gd name="connsiteX6" fmla="*/ 4826005 w 4826026"/>
                <a:gd name="connsiteY6" fmla="*/ 2438448 h 4851453"/>
                <a:gd name="connsiteX7" fmla="*/ 4064005 w 4826026"/>
                <a:gd name="connsiteY7" fmla="*/ 3124248 h 4851453"/>
                <a:gd name="connsiteX8" fmla="*/ 4127505 w 4826026"/>
                <a:gd name="connsiteY8" fmla="*/ 4152948 h 4851453"/>
                <a:gd name="connsiteX9" fmla="*/ 3111505 w 4826026"/>
                <a:gd name="connsiteY9" fmla="*/ 4114848 h 4851453"/>
                <a:gd name="connsiteX10" fmla="*/ 2400305 w 4826026"/>
                <a:gd name="connsiteY10" fmla="*/ 4851448 h 4851453"/>
                <a:gd name="connsiteX11" fmla="*/ 1727205 w 4826026"/>
                <a:gd name="connsiteY11" fmla="*/ 4127548 h 4851453"/>
                <a:gd name="connsiteX12" fmla="*/ 698505 w 4826026"/>
                <a:gd name="connsiteY12" fmla="*/ 4127548 h 4851453"/>
                <a:gd name="connsiteX13" fmla="*/ 723905 w 4826026"/>
                <a:gd name="connsiteY13" fmla="*/ 3124248 h 4851453"/>
                <a:gd name="connsiteX14" fmla="*/ 5 w 4826026"/>
                <a:gd name="connsiteY14" fmla="*/ 2425748 h 4851453"/>
                <a:gd name="connsiteX15" fmla="*/ 736605 w 4826026"/>
                <a:gd name="connsiteY15" fmla="*/ 1727248 h 4851453"/>
                <a:gd name="connsiteX16" fmla="*/ 685805 w 4826026"/>
                <a:gd name="connsiteY16" fmla="*/ 698548 h 485145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826026" h="4851453">
                  <a:moveTo>
                    <a:pt x="685805" y="698548"/>
                  </a:moveTo>
                  <a:cubicBezTo>
                    <a:pt x="850905" y="531331"/>
                    <a:pt x="1439338" y="840365"/>
                    <a:pt x="1727205" y="723948"/>
                  </a:cubicBezTo>
                  <a:cubicBezTo>
                    <a:pt x="2017072" y="607531"/>
                    <a:pt x="2182288" y="-6302"/>
                    <a:pt x="2413005" y="48"/>
                  </a:cubicBezTo>
                  <a:cubicBezTo>
                    <a:pt x="2643722" y="6398"/>
                    <a:pt x="2825755" y="641398"/>
                    <a:pt x="3111505" y="762048"/>
                  </a:cubicBezTo>
                  <a:cubicBezTo>
                    <a:pt x="3397255" y="882698"/>
                    <a:pt x="3964522" y="569431"/>
                    <a:pt x="4127505" y="723948"/>
                  </a:cubicBezTo>
                  <a:cubicBezTo>
                    <a:pt x="4290488" y="878465"/>
                    <a:pt x="3972988" y="1403398"/>
                    <a:pt x="4089405" y="1689148"/>
                  </a:cubicBezTo>
                  <a:cubicBezTo>
                    <a:pt x="4205822" y="1974898"/>
                    <a:pt x="4830238" y="2199265"/>
                    <a:pt x="4826005" y="2438448"/>
                  </a:cubicBezTo>
                  <a:cubicBezTo>
                    <a:pt x="4821772" y="2677631"/>
                    <a:pt x="4180422" y="2838498"/>
                    <a:pt x="4064005" y="3124248"/>
                  </a:cubicBezTo>
                  <a:cubicBezTo>
                    <a:pt x="3947588" y="3409998"/>
                    <a:pt x="4286255" y="3987848"/>
                    <a:pt x="4127505" y="4152948"/>
                  </a:cubicBezTo>
                  <a:cubicBezTo>
                    <a:pt x="3968755" y="4318048"/>
                    <a:pt x="3399372" y="3998431"/>
                    <a:pt x="3111505" y="4114848"/>
                  </a:cubicBezTo>
                  <a:cubicBezTo>
                    <a:pt x="2823638" y="4231265"/>
                    <a:pt x="2631022" y="4849331"/>
                    <a:pt x="2400305" y="4851448"/>
                  </a:cubicBezTo>
                  <a:cubicBezTo>
                    <a:pt x="2169588" y="4853565"/>
                    <a:pt x="2010838" y="4248198"/>
                    <a:pt x="1727205" y="4127548"/>
                  </a:cubicBezTo>
                  <a:cubicBezTo>
                    <a:pt x="1443572" y="4006898"/>
                    <a:pt x="865722" y="4294765"/>
                    <a:pt x="698505" y="4127548"/>
                  </a:cubicBezTo>
                  <a:cubicBezTo>
                    <a:pt x="531288" y="3960331"/>
                    <a:pt x="840322" y="3407881"/>
                    <a:pt x="723905" y="3124248"/>
                  </a:cubicBezTo>
                  <a:cubicBezTo>
                    <a:pt x="607488" y="2840615"/>
                    <a:pt x="-2112" y="2658581"/>
                    <a:pt x="5" y="2425748"/>
                  </a:cubicBezTo>
                  <a:cubicBezTo>
                    <a:pt x="2122" y="2192915"/>
                    <a:pt x="620188" y="2008765"/>
                    <a:pt x="736605" y="1727248"/>
                  </a:cubicBezTo>
                  <a:cubicBezTo>
                    <a:pt x="853022" y="1445731"/>
                    <a:pt x="520705" y="865765"/>
                    <a:pt x="685805" y="698548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4" name="文本框 53"/>
          <p:cNvSpPr txBox="1"/>
          <p:nvPr/>
        </p:nvSpPr>
        <p:spPr>
          <a:xfrm>
            <a:off x="495038" y="421195"/>
            <a:ext cx="6222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>
                <a:solidFill>
                  <a:schemeClr val="bg1"/>
                </a:solidFill>
                <a:latin typeface="Impact" panose="020b0806030902050204" pitchFamily="34" charset="0"/>
                <a:ea typeface="华文彩云" panose="02010800040101010101" pitchFamily="2" charset="-122"/>
              </a:rPr>
              <a:t>03</a:t>
            </a:r>
            <a:endParaRPr lang="zh-CN" altLang="en-US" sz="3200">
              <a:solidFill>
                <a:schemeClr val="bg1"/>
              </a:solidFill>
              <a:latin typeface="Impact" panose="020b0806030902050204" pitchFamily="34" charset="0"/>
              <a:ea typeface="华文彩云" panose="02010800040101010101" pitchFamily="2" charset="-122"/>
            </a:endParaRPr>
          </a:p>
        </p:txBody>
      </p:sp>
      <p:sp>
        <p:nvSpPr>
          <p:cNvPr id="55" name="矩形 3"/>
          <p:cNvSpPr>
            <a:spLocks noChangeArrowheads="1"/>
          </p:cNvSpPr>
          <p:nvPr/>
        </p:nvSpPr>
        <p:spPr bwMode="auto">
          <a:xfrm>
            <a:off x="1314792" y="295312"/>
            <a:ext cx="2444882" cy="543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935" b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点击添加标题</a:t>
            </a:r>
            <a:endParaRPr lang="zh-CN" altLang="en-US" sz="2935" b="1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0" p14:dur="1600">
        <p:blinds dir="vert"/>
      </p:transition>
    </mc:Choice>
    <mc:Fallback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3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7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5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4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1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4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3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7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3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3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63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3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6600"/>
                            </p:stCondLst>
                            <p:childTnLst>
                              <p:par>
                                <p:cTn id="69" presetID="16" presetClass="entr" presetSubtype="37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35" grpId="0"/>
      <p:bldP spid="36" grpId="0"/>
      <p:bldP spid="54" grpId="0"/>
      <p:bldP spid="5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Freeform 9"/>
          <p:cNvSpPr>
            <a:spLocks noEditPoints="1"/>
          </p:cNvSpPr>
          <p:nvPr/>
        </p:nvSpPr>
        <p:spPr bwMode="auto">
          <a:xfrm>
            <a:off x="2188001" y="1825839"/>
            <a:ext cx="1863725" cy="1863724"/>
          </a:xfrm>
          <a:custGeom>
            <a:gdLst>
              <a:gd name="T0" fmla="*/ 176 w 352"/>
              <a:gd name="T1" fmla="*/ 0 h 352"/>
              <a:gd name="T2" fmla="*/ 0 w 352"/>
              <a:gd name="T3" fmla="*/ 176 h 352"/>
              <a:gd name="T4" fmla="*/ 176 w 352"/>
              <a:gd name="T5" fmla="*/ 352 h 352"/>
              <a:gd name="T6" fmla="*/ 352 w 352"/>
              <a:gd name="T7" fmla="*/ 176 h 352"/>
              <a:gd name="T8" fmla="*/ 176 w 352"/>
              <a:gd name="T9" fmla="*/ 0 h 352"/>
              <a:gd name="T10" fmla="*/ 176 w 352"/>
              <a:gd name="T11" fmla="*/ 279 h 352"/>
              <a:gd name="T12" fmla="*/ 72 w 352"/>
              <a:gd name="T13" fmla="*/ 176 h 352"/>
              <a:gd name="T14" fmla="*/ 176 w 352"/>
              <a:gd name="T15" fmla="*/ 72 h 352"/>
              <a:gd name="T16" fmla="*/ 279 w 352"/>
              <a:gd name="T17" fmla="*/ 176 h 352"/>
              <a:gd name="T18" fmla="*/ 176 w 352"/>
              <a:gd name="T19" fmla="*/ 279 h 352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52" h="352">
                <a:moveTo>
                  <a:pt x="176" y="0"/>
                </a:moveTo>
                <a:cubicBezTo>
                  <a:pt x="79" y="0"/>
                  <a:pt x="0" y="79"/>
                  <a:pt x="0" y="176"/>
                </a:cubicBezTo>
                <a:cubicBezTo>
                  <a:pt x="0" y="273"/>
                  <a:pt x="79" y="352"/>
                  <a:pt x="176" y="352"/>
                </a:cubicBezTo>
                <a:cubicBezTo>
                  <a:pt x="273" y="352"/>
                  <a:pt x="352" y="273"/>
                  <a:pt x="352" y="176"/>
                </a:cubicBezTo>
                <a:cubicBezTo>
                  <a:pt x="352" y="79"/>
                  <a:pt x="273" y="0"/>
                  <a:pt x="176" y="0"/>
                </a:cubicBezTo>
                <a:close/>
                <a:moveTo>
                  <a:pt x="176" y="279"/>
                </a:moveTo>
                <a:cubicBezTo>
                  <a:pt x="119" y="279"/>
                  <a:pt x="72" y="233"/>
                  <a:pt x="72" y="176"/>
                </a:cubicBezTo>
                <a:cubicBezTo>
                  <a:pt x="72" y="119"/>
                  <a:pt x="119" y="72"/>
                  <a:pt x="176" y="72"/>
                </a:cubicBezTo>
                <a:cubicBezTo>
                  <a:pt x="233" y="72"/>
                  <a:pt x="279" y="119"/>
                  <a:pt x="279" y="176"/>
                </a:cubicBezTo>
                <a:cubicBezTo>
                  <a:pt x="279" y="233"/>
                  <a:pt x="233" y="279"/>
                  <a:pt x="176" y="279"/>
                </a:cubicBez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Freeform 10"/>
          <p:cNvSpPr/>
          <p:nvPr/>
        </p:nvSpPr>
        <p:spPr bwMode="auto">
          <a:xfrm>
            <a:off x="2240389" y="2492589"/>
            <a:ext cx="1754188" cy="1144587"/>
          </a:xfrm>
          <a:custGeom>
            <a:gdLst>
              <a:gd name="T0" fmla="*/ 267 w 331"/>
              <a:gd name="T1" fmla="*/ 0 h 216"/>
              <a:gd name="T2" fmla="*/ 279 w 331"/>
              <a:gd name="T3" fmla="*/ 50 h 216"/>
              <a:gd name="T4" fmla="*/ 166 w 331"/>
              <a:gd name="T5" fmla="*/ 163 h 216"/>
              <a:gd name="T6" fmla="*/ 52 w 331"/>
              <a:gd name="T7" fmla="*/ 50 h 216"/>
              <a:gd name="T8" fmla="*/ 64 w 331"/>
              <a:gd name="T9" fmla="*/ 0 h 216"/>
              <a:gd name="T10" fmla="*/ 8 w 331"/>
              <a:gd name="T11" fmla="*/ 0 h 216"/>
              <a:gd name="T12" fmla="*/ 0 w 331"/>
              <a:gd name="T13" fmla="*/ 50 h 216"/>
              <a:gd name="T14" fmla="*/ 166 w 331"/>
              <a:gd name="T15" fmla="*/ 216 h 216"/>
              <a:gd name="T16" fmla="*/ 331 w 331"/>
              <a:gd name="T17" fmla="*/ 50 h 216"/>
              <a:gd name="T18" fmla="*/ 324 w 331"/>
              <a:gd name="T19" fmla="*/ 0 h 216"/>
              <a:gd name="T20" fmla="*/ 267 w 331"/>
              <a:gd name="T21" fmla="*/ 0 h 21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31" h="216">
                <a:moveTo>
                  <a:pt x="267" y="0"/>
                </a:moveTo>
                <a:cubicBezTo>
                  <a:pt x="275" y="15"/>
                  <a:pt x="279" y="32"/>
                  <a:pt x="279" y="50"/>
                </a:cubicBezTo>
                <a:cubicBezTo>
                  <a:pt x="279" y="112"/>
                  <a:pt x="228" y="163"/>
                  <a:pt x="166" y="163"/>
                </a:cubicBezTo>
                <a:cubicBezTo>
                  <a:pt x="103" y="163"/>
                  <a:pt x="52" y="112"/>
                  <a:pt x="52" y="50"/>
                </a:cubicBezTo>
                <a:cubicBezTo>
                  <a:pt x="52" y="32"/>
                  <a:pt x="57" y="15"/>
                  <a:pt x="64" y="0"/>
                </a:cubicBezTo>
                <a:cubicBezTo>
                  <a:pt x="8" y="0"/>
                  <a:pt x="8" y="0"/>
                  <a:pt x="8" y="0"/>
                </a:cubicBezTo>
                <a:cubicBezTo>
                  <a:pt x="3" y="15"/>
                  <a:pt x="0" y="32"/>
                  <a:pt x="0" y="50"/>
                </a:cubicBezTo>
                <a:cubicBezTo>
                  <a:pt x="0" y="141"/>
                  <a:pt x="75" y="216"/>
                  <a:pt x="166" y="216"/>
                </a:cubicBezTo>
                <a:cubicBezTo>
                  <a:pt x="257" y="216"/>
                  <a:pt x="331" y="141"/>
                  <a:pt x="331" y="50"/>
                </a:cubicBezTo>
                <a:cubicBezTo>
                  <a:pt x="331" y="32"/>
                  <a:pt x="329" y="15"/>
                  <a:pt x="324" y="0"/>
                </a:cubicBezTo>
                <a:lnTo>
                  <a:pt x="267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2655030" y="2416527"/>
            <a:ext cx="9829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600">
                <a:solidFill>
                  <a:schemeClr val="bg1"/>
                </a:solidFill>
                <a:cs typeface="Arial" panose="020b0604020202020204" pitchFamily="34" charset="0"/>
              </a:rPr>
              <a:t>71%</a:t>
            </a:r>
            <a:endParaRPr lang="zh-CN" altLang="en-US" sz="36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5" name="Freeform 14"/>
          <p:cNvSpPr>
            <a:spLocks noEditPoints="1"/>
          </p:cNvSpPr>
          <p:nvPr/>
        </p:nvSpPr>
        <p:spPr bwMode="auto">
          <a:xfrm>
            <a:off x="5135123" y="1825839"/>
            <a:ext cx="1865313" cy="1863724"/>
          </a:xfrm>
          <a:custGeom>
            <a:gdLst>
              <a:gd name="T0" fmla="*/ 176 w 352"/>
              <a:gd name="T1" fmla="*/ 0 h 352"/>
              <a:gd name="T2" fmla="*/ 0 w 352"/>
              <a:gd name="T3" fmla="*/ 176 h 352"/>
              <a:gd name="T4" fmla="*/ 176 w 352"/>
              <a:gd name="T5" fmla="*/ 352 h 352"/>
              <a:gd name="T6" fmla="*/ 352 w 352"/>
              <a:gd name="T7" fmla="*/ 176 h 352"/>
              <a:gd name="T8" fmla="*/ 176 w 352"/>
              <a:gd name="T9" fmla="*/ 0 h 352"/>
              <a:gd name="T10" fmla="*/ 176 w 352"/>
              <a:gd name="T11" fmla="*/ 279 h 352"/>
              <a:gd name="T12" fmla="*/ 72 w 352"/>
              <a:gd name="T13" fmla="*/ 176 h 352"/>
              <a:gd name="T14" fmla="*/ 176 w 352"/>
              <a:gd name="T15" fmla="*/ 72 h 352"/>
              <a:gd name="T16" fmla="*/ 279 w 352"/>
              <a:gd name="T17" fmla="*/ 176 h 352"/>
              <a:gd name="T18" fmla="*/ 176 w 352"/>
              <a:gd name="T19" fmla="*/ 279 h 352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52" h="352">
                <a:moveTo>
                  <a:pt x="176" y="0"/>
                </a:moveTo>
                <a:cubicBezTo>
                  <a:pt x="79" y="0"/>
                  <a:pt x="0" y="79"/>
                  <a:pt x="0" y="176"/>
                </a:cubicBezTo>
                <a:cubicBezTo>
                  <a:pt x="0" y="273"/>
                  <a:pt x="79" y="352"/>
                  <a:pt x="176" y="352"/>
                </a:cubicBezTo>
                <a:cubicBezTo>
                  <a:pt x="273" y="352"/>
                  <a:pt x="352" y="273"/>
                  <a:pt x="352" y="176"/>
                </a:cubicBezTo>
                <a:cubicBezTo>
                  <a:pt x="352" y="79"/>
                  <a:pt x="273" y="0"/>
                  <a:pt x="176" y="0"/>
                </a:cubicBezTo>
                <a:close/>
                <a:moveTo>
                  <a:pt x="176" y="279"/>
                </a:moveTo>
                <a:cubicBezTo>
                  <a:pt x="119" y="279"/>
                  <a:pt x="72" y="233"/>
                  <a:pt x="72" y="176"/>
                </a:cubicBezTo>
                <a:cubicBezTo>
                  <a:pt x="72" y="119"/>
                  <a:pt x="119" y="72"/>
                  <a:pt x="176" y="72"/>
                </a:cubicBezTo>
                <a:cubicBezTo>
                  <a:pt x="233" y="72"/>
                  <a:pt x="279" y="119"/>
                  <a:pt x="279" y="176"/>
                </a:cubicBezTo>
                <a:cubicBezTo>
                  <a:pt x="279" y="233"/>
                  <a:pt x="233" y="279"/>
                  <a:pt x="176" y="279"/>
                </a:cubicBez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Freeform 15"/>
          <p:cNvSpPr/>
          <p:nvPr/>
        </p:nvSpPr>
        <p:spPr bwMode="auto">
          <a:xfrm>
            <a:off x="5236723" y="3033926"/>
            <a:ext cx="1663700" cy="603250"/>
          </a:xfrm>
          <a:custGeom>
            <a:gdLst>
              <a:gd name="T0" fmla="*/ 258 w 314"/>
              <a:gd name="T1" fmla="*/ 0 h 114"/>
              <a:gd name="T2" fmla="*/ 157 w 314"/>
              <a:gd name="T3" fmla="*/ 61 h 114"/>
              <a:gd name="T4" fmla="*/ 56 w 314"/>
              <a:gd name="T5" fmla="*/ 0 h 114"/>
              <a:gd name="T6" fmla="*/ 0 w 314"/>
              <a:gd name="T7" fmla="*/ 0 h 114"/>
              <a:gd name="T8" fmla="*/ 157 w 314"/>
              <a:gd name="T9" fmla="*/ 114 h 114"/>
              <a:gd name="T10" fmla="*/ 314 w 314"/>
              <a:gd name="T11" fmla="*/ 0 h 114"/>
              <a:gd name="T12" fmla="*/ 258 w 314"/>
              <a:gd name="T13" fmla="*/ 0 h 11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14" h="114">
                <a:moveTo>
                  <a:pt x="258" y="0"/>
                </a:moveTo>
                <a:cubicBezTo>
                  <a:pt x="239" y="37"/>
                  <a:pt x="201" y="61"/>
                  <a:pt x="157" y="61"/>
                </a:cubicBezTo>
                <a:cubicBezTo>
                  <a:pt x="113" y="61"/>
                  <a:pt x="75" y="37"/>
                  <a:pt x="56" y="0"/>
                </a:cubicBezTo>
                <a:cubicBezTo>
                  <a:pt x="0" y="0"/>
                  <a:pt x="0" y="0"/>
                  <a:pt x="0" y="0"/>
                </a:cubicBezTo>
                <a:cubicBezTo>
                  <a:pt x="22" y="66"/>
                  <a:pt x="84" y="114"/>
                  <a:pt x="157" y="114"/>
                </a:cubicBezTo>
                <a:cubicBezTo>
                  <a:pt x="230" y="114"/>
                  <a:pt x="292" y="66"/>
                  <a:pt x="314" y="0"/>
                </a:cubicBezTo>
                <a:lnTo>
                  <a:pt x="258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5571685" y="2416527"/>
            <a:ext cx="9989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600">
                <a:solidFill>
                  <a:schemeClr val="bg1"/>
                </a:solidFill>
                <a:cs typeface="Arial" panose="020b0604020202020204" pitchFamily="34" charset="0"/>
              </a:rPr>
              <a:t>35%</a:t>
            </a:r>
            <a:endParaRPr lang="zh-CN" altLang="en-US" sz="36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0" name="Freeform 19"/>
          <p:cNvSpPr>
            <a:spLocks noEditPoints="1"/>
          </p:cNvSpPr>
          <p:nvPr/>
        </p:nvSpPr>
        <p:spPr bwMode="auto">
          <a:xfrm>
            <a:off x="8085107" y="1825839"/>
            <a:ext cx="1865313" cy="1863724"/>
          </a:xfrm>
          <a:custGeom>
            <a:gdLst>
              <a:gd name="T0" fmla="*/ 176 w 352"/>
              <a:gd name="T1" fmla="*/ 0 h 352"/>
              <a:gd name="T2" fmla="*/ 0 w 352"/>
              <a:gd name="T3" fmla="*/ 176 h 352"/>
              <a:gd name="T4" fmla="*/ 176 w 352"/>
              <a:gd name="T5" fmla="*/ 352 h 352"/>
              <a:gd name="T6" fmla="*/ 352 w 352"/>
              <a:gd name="T7" fmla="*/ 176 h 352"/>
              <a:gd name="T8" fmla="*/ 176 w 352"/>
              <a:gd name="T9" fmla="*/ 0 h 352"/>
              <a:gd name="T10" fmla="*/ 176 w 352"/>
              <a:gd name="T11" fmla="*/ 279 h 352"/>
              <a:gd name="T12" fmla="*/ 72 w 352"/>
              <a:gd name="T13" fmla="*/ 176 h 352"/>
              <a:gd name="T14" fmla="*/ 176 w 352"/>
              <a:gd name="T15" fmla="*/ 72 h 352"/>
              <a:gd name="T16" fmla="*/ 279 w 352"/>
              <a:gd name="T17" fmla="*/ 176 h 352"/>
              <a:gd name="T18" fmla="*/ 176 w 352"/>
              <a:gd name="T19" fmla="*/ 279 h 352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52" h="352">
                <a:moveTo>
                  <a:pt x="176" y="0"/>
                </a:moveTo>
                <a:cubicBezTo>
                  <a:pt x="78" y="0"/>
                  <a:pt x="0" y="79"/>
                  <a:pt x="0" y="176"/>
                </a:cubicBezTo>
                <a:cubicBezTo>
                  <a:pt x="0" y="273"/>
                  <a:pt x="78" y="352"/>
                  <a:pt x="176" y="352"/>
                </a:cubicBezTo>
                <a:cubicBezTo>
                  <a:pt x="273" y="352"/>
                  <a:pt x="352" y="273"/>
                  <a:pt x="352" y="176"/>
                </a:cubicBezTo>
                <a:cubicBezTo>
                  <a:pt x="352" y="79"/>
                  <a:pt x="273" y="0"/>
                  <a:pt x="176" y="0"/>
                </a:cubicBezTo>
                <a:close/>
                <a:moveTo>
                  <a:pt x="176" y="279"/>
                </a:moveTo>
                <a:cubicBezTo>
                  <a:pt x="119" y="279"/>
                  <a:pt x="72" y="233"/>
                  <a:pt x="72" y="176"/>
                </a:cubicBezTo>
                <a:cubicBezTo>
                  <a:pt x="72" y="119"/>
                  <a:pt x="119" y="72"/>
                  <a:pt x="176" y="72"/>
                </a:cubicBezTo>
                <a:cubicBezTo>
                  <a:pt x="233" y="72"/>
                  <a:pt x="279" y="119"/>
                  <a:pt x="279" y="176"/>
                </a:cubicBezTo>
                <a:cubicBezTo>
                  <a:pt x="279" y="233"/>
                  <a:pt x="233" y="279"/>
                  <a:pt x="176" y="279"/>
                </a:cubicBez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Freeform 20"/>
          <p:cNvSpPr/>
          <p:nvPr/>
        </p:nvSpPr>
        <p:spPr bwMode="auto">
          <a:xfrm>
            <a:off x="8302595" y="3260939"/>
            <a:ext cx="1430338" cy="376237"/>
          </a:xfrm>
          <a:custGeom>
            <a:gdLst>
              <a:gd name="T0" fmla="*/ 196 w 270"/>
              <a:gd name="T1" fmla="*/ 0 h 71"/>
              <a:gd name="T2" fmla="*/ 135 w 270"/>
              <a:gd name="T3" fmla="*/ 18 h 71"/>
              <a:gd name="T4" fmla="*/ 74 w 270"/>
              <a:gd name="T5" fmla="*/ 0 h 71"/>
              <a:gd name="T6" fmla="*/ 0 w 270"/>
              <a:gd name="T7" fmla="*/ 0 h 71"/>
              <a:gd name="T8" fmla="*/ 135 w 270"/>
              <a:gd name="T9" fmla="*/ 71 h 71"/>
              <a:gd name="T10" fmla="*/ 270 w 270"/>
              <a:gd name="T11" fmla="*/ 0 h 71"/>
              <a:gd name="T12" fmla="*/ 196 w 270"/>
              <a:gd name="T13" fmla="*/ 0 h 7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70" h="71">
                <a:moveTo>
                  <a:pt x="196" y="0"/>
                </a:moveTo>
                <a:cubicBezTo>
                  <a:pt x="178" y="12"/>
                  <a:pt x="157" y="18"/>
                  <a:pt x="135" y="18"/>
                </a:cubicBezTo>
                <a:cubicBezTo>
                  <a:pt x="112" y="18"/>
                  <a:pt x="91" y="12"/>
                  <a:pt x="74" y="0"/>
                </a:cubicBezTo>
                <a:cubicBezTo>
                  <a:pt x="0" y="0"/>
                  <a:pt x="0" y="0"/>
                  <a:pt x="0" y="0"/>
                </a:cubicBezTo>
                <a:cubicBezTo>
                  <a:pt x="30" y="43"/>
                  <a:pt x="79" y="71"/>
                  <a:pt x="135" y="71"/>
                </a:cubicBezTo>
                <a:cubicBezTo>
                  <a:pt x="191" y="71"/>
                  <a:pt x="240" y="43"/>
                  <a:pt x="270" y="0"/>
                </a:cubicBezTo>
                <a:lnTo>
                  <a:pt x="196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8549188" y="2416527"/>
            <a:ext cx="9829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600">
                <a:solidFill>
                  <a:schemeClr val="bg1"/>
                </a:solidFill>
                <a:cs typeface="Arial" panose="020b0604020202020204" pitchFamily="34" charset="0"/>
              </a:rPr>
              <a:t>18%</a:t>
            </a:r>
            <a:endParaRPr lang="zh-CN" altLang="en-US" sz="36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2181154" y="3900063"/>
            <a:ext cx="1877419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sz="2200" b="1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en-US" altLang="zh-CN" sz="2200" b="1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矩形 47"/>
          <p:cNvSpPr>
            <a:spLocks noChangeArrowheads="1"/>
          </p:cNvSpPr>
          <p:nvPr/>
        </p:nvSpPr>
        <p:spPr bwMode="auto">
          <a:xfrm>
            <a:off x="1955548" y="4428760"/>
            <a:ext cx="2328630" cy="1212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>
                <a:solidFill>
                  <a:schemeClr val="bg1"/>
                </a:solidFill>
                <a:sym typeface="微软雅黑" panose="020b0503020204020204" pitchFamily="34" charset="-122"/>
              </a:rPr>
              <a:t>在此录入上述图表的描述说明，在此录入上述图表的描述说明，在此录入上述图表的描述说明。</a:t>
            </a:r>
            <a:endParaRPr lang="zh-CN" altLang="en-US" sz="1400">
              <a:solidFill>
                <a:schemeClr val="bg1"/>
              </a:solidFill>
              <a:sym typeface="微软雅黑" panose="020b0503020204020204" pitchFamily="3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5129070" y="3900063"/>
            <a:ext cx="1877419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sz="2200" b="1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en-US" altLang="zh-CN" sz="2200" b="1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矩形 47"/>
          <p:cNvSpPr>
            <a:spLocks noChangeArrowheads="1"/>
          </p:cNvSpPr>
          <p:nvPr/>
        </p:nvSpPr>
        <p:spPr bwMode="auto">
          <a:xfrm>
            <a:off x="4903464" y="4428760"/>
            <a:ext cx="2328630" cy="1212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>
                <a:solidFill>
                  <a:schemeClr val="bg1"/>
                </a:solidFill>
                <a:sym typeface="微软雅黑" panose="020b0503020204020204" pitchFamily="34" charset="-122"/>
              </a:rPr>
              <a:t>在此录入上述图表的描述说明，在此录入上述图表的描述说明，在此录入上述图表的描述说明。</a:t>
            </a:r>
            <a:endParaRPr lang="zh-CN" altLang="en-US" sz="1400">
              <a:solidFill>
                <a:schemeClr val="bg1"/>
              </a:solidFill>
              <a:sym typeface="微软雅黑" panose="020b0503020204020204" pitchFamily="34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8079054" y="3900063"/>
            <a:ext cx="1877419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sz="2200" b="1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en-US" altLang="zh-CN" sz="2200" b="1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矩形 47"/>
          <p:cNvSpPr>
            <a:spLocks noChangeArrowheads="1"/>
          </p:cNvSpPr>
          <p:nvPr/>
        </p:nvSpPr>
        <p:spPr bwMode="auto">
          <a:xfrm>
            <a:off x="7853448" y="4428760"/>
            <a:ext cx="2328630" cy="1212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>
                <a:solidFill>
                  <a:schemeClr val="bg1"/>
                </a:solidFill>
                <a:sym typeface="微软雅黑" panose="020b0503020204020204" pitchFamily="34" charset="-122"/>
              </a:rPr>
              <a:t>在此录入上述图表的描述说明，在此录入上述图表的描述说明，在此录入上述图表的描述说明。</a:t>
            </a:r>
            <a:endParaRPr lang="zh-CN" altLang="en-US" sz="1400">
              <a:solidFill>
                <a:schemeClr val="bg1"/>
              </a:solidFill>
              <a:sym typeface="微软雅黑" panose="020b0503020204020204" pitchFamily="34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308713" y="740711"/>
            <a:ext cx="29345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>
                <a:solidFill>
                  <a:schemeClr val="bg1"/>
                </a:solidFill>
              </a:rPr>
              <a:t>Click here to add your title</a:t>
            </a:r>
            <a:endParaRPr lang="zh-CN" altLang="en-US" sz="2000">
              <a:solidFill>
                <a:schemeClr val="bg1"/>
              </a:solidFill>
            </a:endParaRPr>
          </a:p>
        </p:txBody>
      </p:sp>
      <p:grpSp>
        <p:nvGrpSpPr>
          <p:cNvPr id="31" name="组合 30"/>
          <p:cNvGrpSpPr>
            <a:grpSpLocks noChangeAspect="1"/>
          </p:cNvGrpSpPr>
          <p:nvPr/>
        </p:nvGrpSpPr>
        <p:grpSpPr>
          <a:xfrm>
            <a:off x="382634" y="294530"/>
            <a:ext cx="819754" cy="824853"/>
            <a:chOff x="-258838" y="1348444"/>
            <a:chExt cx="4826026" cy="4856059"/>
          </a:xfrm>
        </p:grpSpPr>
        <p:sp>
          <p:nvSpPr>
            <p:cNvPr id="32" name="任意多边形 31"/>
            <p:cNvSpPr/>
            <p:nvPr/>
          </p:nvSpPr>
          <p:spPr>
            <a:xfrm rot="900000">
              <a:off x="-258838" y="1348444"/>
              <a:ext cx="4826026" cy="4851453"/>
            </a:xfrm>
            <a:custGeom>
              <a:gdLst>
                <a:gd name="connsiteX0" fmla="*/ 685805 w 4826026"/>
                <a:gd name="connsiteY0" fmla="*/ 698548 h 4851453"/>
                <a:gd name="connsiteX1" fmla="*/ 1727205 w 4826026"/>
                <a:gd name="connsiteY1" fmla="*/ 723948 h 4851453"/>
                <a:gd name="connsiteX2" fmla="*/ 2413005 w 4826026"/>
                <a:gd name="connsiteY2" fmla="*/ 48 h 4851453"/>
                <a:gd name="connsiteX3" fmla="*/ 3111505 w 4826026"/>
                <a:gd name="connsiteY3" fmla="*/ 762048 h 4851453"/>
                <a:gd name="connsiteX4" fmla="*/ 4127505 w 4826026"/>
                <a:gd name="connsiteY4" fmla="*/ 723948 h 4851453"/>
                <a:gd name="connsiteX5" fmla="*/ 4089405 w 4826026"/>
                <a:gd name="connsiteY5" fmla="*/ 1689148 h 4851453"/>
                <a:gd name="connsiteX6" fmla="*/ 4826005 w 4826026"/>
                <a:gd name="connsiteY6" fmla="*/ 2438448 h 4851453"/>
                <a:gd name="connsiteX7" fmla="*/ 4064005 w 4826026"/>
                <a:gd name="connsiteY7" fmla="*/ 3124248 h 4851453"/>
                <a:gd name="connsiteX8" fmla="*/ 4127505 w 4826026"/>
                <a:gd name="connsiteY8" fmla="*/ 4152948 h 4851453"/>
                <a:gd name="connsiteX9" fmla="*/ 3111505 w 4826026"/>
                <a:gd name="connsiteY9" fmla="*/ 4114848 h 4851453"/>
                <a:gd name="connsiteX10" fmla="*/ 2400305 w 4826026"/>
                <a:gd name="connsiteY10" fmla="*/ 4851448 h 4851453"/>
                <a:gd name="connsiteX11" fmla="*/ 1727205 w 4826026"/>
                <a:gd name="connsiteY11" fmla="*/ 4127548 h 4851453"/>
                <a:gd name="connsiteX12" fmla="*/ 698505 w 4826026"/>
                <a:gd name="connsiteY12" fmla="*/ 4127548 h 4851453"/>
                <a:gd name="connsiteX13" fmla="*/ 723905 w 4826026"/>
                <a:gd name="connsiteY13" fmla="*/ 3124248 h 4851453"/>
                <a:gd name="connsiteX14" fmla="*/ 5 w 4826026"/>
                <a:gd name="connsiteY14" fmla="*/ 2425748 h 4851453"/>
                <a:gd name="connsiteX15" fmla="*/ 736605 w 4826026"/>
                <a:gd name="connsiteY15" fmla="*/ 1727248 h 4851453"/>
                <a:gd name="connsiteX16" fmla="*/ 685805 w 4826026"/>
                <a:gd name="connsiteY16" fmla="*/ 698548 h 485145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826026" h="4851453">
                  <a:moveTo>
                    <a:pt x="685805" y="698548"/>
                  </a:moveTo>
                  <a:cubicBezTo>
                    <a:pt x="850905" y="531331"/>
                    <a:pt x="1439338" y="840365"/>
                    <a:pt x="1727205" y="723948"/>
                  </a:cubicBezTo>
                  <a:cubicBezTo>
                    <a:pt x="2017072" y="607531"/>
                    <a:pt x="2182288" y="-6302"/>
                    <a:pt x="2413005" y="48"/>
                  </a:cubicBezTo>
                  <a:cubicBezTo>
                    <a:pt x="2643722" y="6398"/>
                    <a:pt x="2825755" y="641398"/>
                    <a:pt x="3111505" y="762048"/>
                  </a:cubicBezTo>
                  <a:cubicBezTo>
                    <a:pt x="3397255" y="882698"/>
                    <a:pt x="3964522" y="569431"/>
                    <a:pt x="4127505" y="723948"/>
                  </a:cubicBezTo>
                  <a:cubicBezTo>
                    <a:pt x="4290488" y="878465"/>
                    <a:pt x="3972988" y="1403398"/>
                    <a:pt x="4089405" y="1689148"/>
                  </a:cubicBezTo>
                  <a:cubicBezTo>
                    <a:pt x="4205822" y="1974898"/>
                    <a:pt x="4830238" y="2199265"/>
                    <a:pt x="4826005" y="2438448"/>
                  </a:cubicBezTo>
                  <a:cubicBezTo>
                    <a:pt x="4821772" y="2677631"/>
                    <a:pt x="4180422" y="2838498"/>
                    <a:pt x="4064005" y="3124248"/>
                  </a:cubicBezTo>
                  <a:cubicBezTo>
                    <a:pt x="3947588" y="3409998"/>
                    <a:pt x="4286255" y="3987848"/>
                    <a:pt x="4127505" y="4152948"/>
                  </a:cubicBezTo>
                  <a:cubicBezTo>
                    <a:pt x="3968755" y="4318048"/>
                    <a:pt x="3399372" y="3998431"/>
                    <a:pt x="3111505" y="4114848"/>
                  </a:cubicBezTo>
                  <a:cubicBezTo>
                    <a:pt x="2823638" y="4231265"/>
                    <a:pt x="2631022" y="4849331"/>
                    <a:pt x="2400305" y="4851448"/>
                  </a:cubicBezTo>
                  <a:cubicBezTo>
                    <a:pt x="2169588" y="4853565"/>
                    <a:pt x="2010838" y="4248198"/>
                    <a:pt x="1727205" y="4127548"/>
                  </a:cubicBezTo>
                  <a:cubicBezTo>
                    <a:pt x="1443572" y="4006898"/>
                    <a:pt x="865722" y="4294765"/>
                    <a:pt x="698505" y="4127548"/>
                  </a:cubicBezTo>
                  <a:cubicBezTo>
                    <a:pt x="531288" y="3960331"/>
                    <a:pt x="840322" y="3407881"/>
                    <a:pt x="723905" y="3124248"/>
                  </a:cubicBezTo>
                  <a:cubicBezTo>
                    <a:pt x="607488" y="2840615"/>
                    <a:pt x="-2112" y="2658581"/>
                    <a:pt x="5" y="2425748"/>
                  </a:cubicBezTo>
                  <a:cubicBezTo>
                    <a:pt x="2122" y="2192915"/>
                    <a:pt x="620188" y="2008765"/>
                    <a:pt x="736605" y="1727248"/>
                  </a:cubicBezTo>
                  <a:cubicBezTo>
                    <a:pt x="853022" y="1445731"/>
                    <a:pt x="520705" y="865765"/>
                    <a:pt x="685805" y="698548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任意多边形 38"/>
            <p:cNvSpPr/>
            <p:nvPr/>
          </p:nvSpPr>
          <p:spPr>
            <a:xfrm rot="1800000">
              <a:off x="-258838" y="1353050"/>
              <a:ext cx="4826026" cy="4851453"/>
            </a:xfrm>
            <a:custGeom>
              <a:gdLst>
                <a:gd name="connsiteX0" fmla="*/ 685805 w 4826026"/>
                <a:gd name="connsiteY0" fmla="*/ 698548 h 4851453"/>
                <a:gd name="connsiteX1" fmla="*/ 1727205 w 4826026"/>
                <a:gd name="connsiteY1" fmla="*/ 723948 h 4851453"/>
                <a:gd name="connsiteX2" fmla="*/ 2413005 w 4826026"/>
                <a:gd name="connsiteY2" fmla="*/ 48 h 4851453"/>
                <a:gd name="connsiteX3" fmla="*/ 3111505 w 4826026"/>
                <a:gd name="connsiteY3" fmla="*/ 762048 h 4851453"/>
                <a:gd name="connsiteX4" fmla="*/ 4127505 w 4826026"/>
                <a:gd name="connsiteY4" fmla="*/ 723948 h 4851453"/>
                <a:gd name="connsiteX5" fmla="*/ 4089405 w 4826026"/>
                <a:gd name="connsiteY5" fmla="*/ 1689148 h 4851453"/>
                <a:gd name="connsiteX6" fmla="*/ 4826005 w 4826026"/>
                <a:gd name="connsiteY6" fmla="*/ 2438448 h 4851453"/>
                <a:gd name="connsiteX7" fmla="*/ 4064005 w 4826026"/>
                <a:gd name="connsiteY7" fmla="*/ 3124248 h 4851453"/>
                <a:gd name="connsiteX8" fmla="*/ 4127505 w 4826026"/>
                <a:gd name="connsiteY8" fmla="*/ 4152948 h 4851453"/>
                <a:gd name="connsiteX9" fmla="*/ 3111505 w 4826026"/>
                <a:gd name="connsiteY9" fmla="*/ 4114848 h 4851453"/>
                <a:gd name="connsiteX10" fmla="*/ 2400305 w 4826026"/>
                <a:gd name="connsiteY10" fmla="*/ 4851448 h 4851453"/>
                <a:gd name="connsiteX11" fmla="*/ 1727205 w 4826026"/>
                <a:gd name="connsiteY11" fmla="*/ 4127548 h 4851453"/>
                <a:gd name="connsiteX12" fmla="*/ 698505 w 4826026"/>
                <a:gd name="connsiteY12" fmla="*/ 4127548 h 4851453"/>
                <a:gd name="connsiteX13" fmla="*/ 723905 w 4826026"/>
                <a:gd name="connsiteY13" fmla="*/ 3124248 h 4851453"/>
                <a:gd name="connsiteX14" fmla="*/ 5 w 4826026"/>
                <a:gd name="connsiteY14" fmla="*/ 2425748 h 4851453"/>
                <a:gd name="connsiteX15" fmla="*/ 736605 w 4826026"/>
                <a:gd name="connsiteY15" fmla="*/ 1727248 h 4851453"/>
                <a:gd name="connsiteX16" fmla="*/ 685805 w 4826026"/>
                <a:gd name="connsiteY16" fmla="*/ 698548 h 485145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826026" h="4851453">
                  <a:moveTo>
                    <a:pt x="685805" y="698548"/>
                  </a:moveTo>
                  <a:cubicBezTo>
                    <a:pt x="850905" y="531331"/>
                    <a:pt x="1439338" y="840365"/>
                    <a:pt x="1727205" y="723948"/>
                  </a:cubicBezTo>
                  <a:cubicBezTo>
                    <a:pt x="2017072" y="607531"/>
                    <a:pt x="2182288" y="-6302"/>
                    <a:pt x="2413005" y="48"/>
                  </a:cubicBezTo>
                  <a:cubicBezTo>
                    <a:pt x="2643722" y="6398"/>
                    <a:pt x="2825755" y="641398"/>
                    <a:pt x="3111505" y="762048"/>
                  </a:cubicBezTo>
                  <a:cubicBezTo>
                    <a:pt x="3397255" y="882698"/>
                    <a:pt x="3964522" y="569431"/>
                    <a:pt x="4127505" y="723948"/>
                  </a:cubicBezTo>
                  <a:cubicBezTo>
                    <a:pt x="4290488" y="878465"/>
                    <a:pt x="3972988" y="1403398"/>
                    <a:pt x="4089405" y="1689148"/>
                  </a:cubicBezTo>
                  <a:cubicBezTo>
                    <a:pt x="4205822" y="1974898"/>
                    <a:pt x="4830238" y="2199265"/>
                    <a:pt x="4826005" y="2438448"/>
                  </a:cubicBezTo>
                  <a:cubicBezTo>
                    <a:pt x="4821772" y="2677631"/>
                    <a:pt x="4180422" y="2838498"/>
                    <a:pt x="4064005" y="3124248"/>
                  </a:cubicBezTo>
                  <a:cubicBezTo>
                    <a:pt x="3947588" y="3409998"/>
                    <a:pt x="4286255" y="3987848"/>
                    <a:pt x="4127505" y="4152948"/>
                  </a:cubicBezTo>
                  <a:cubicBezTo>
                    <a:pt x="3968755" y="4318048"/>
                    <a:pt x="3399372" y="3998431"/>
                    <a:pt x="3111505" y="4114848"/>
                  </a:cubicBezTo>
                  <a:cubicBezTo>
                    <a:pt x="2823638" y="4231265"/>
                    <a:pt x="2631022" y="4849331"/>
                    <a:pt x="2400305" y="4851448"/>
                  </a:cubicBezTo>
                  <a:cubicBezTo>
                    <a:pt x="2169588" y="4853565"/>
                    <a:pt x="2010838" y="4248198"/>
                    <a:pt x="1727205" y="4127548"/>
                  </a:cubicBezTo>
                  <a:cubicBezTo>
                    <a:pt x="1443572" y="4006898"/>
                    <a:pt x="865722" y="4294765"/>
                    <a:pt x="698505" y="4127548"/>
                  </a:cubicBezTo>
                  <a:cubicBezTo>
                    <a:pt x="531288" y="3960331"/>
                    <a:pt x="840322" y="3407881"/>
                    <a:pt x="723905" y="3124248"/>
                  </a:cubicBezTo>
                  <a:cubicBezTo>
                    <a:pt x="607488" y="2840615"/>
                    <a:pt x="-2112" y="2658581"/>
                    <a:pt x="5" y="2425748"/>
                  </a:cubicBezTo>
                  <a:cubicBezTo>
                    <a:pt x="2122" y="2192915"/>
                    <a:pt x="620188" y="2008765"/>
                    <a:pt x="736605" y="1727248"/>
                  </a:cubicBezTo>
                  <a:cubicBezTo>
                    <a:pt x="853022" y="1445731"/>
                    <a:pt x="520705" y="865765"/>
                    <a:pt x="685805" y="698548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任意多边形 39"/>
            <p:cNvSpPr/>
            <p:nvPr/>
          </p:nvSpPr>
          <p:spPr>
            <a:xfrm>
              <a:off x="-258838" y="1353050"/>
              <a:ext cx="4826026" cy="4851453"/>
            </a:xfrm>
            <a:custGeom>
              <a:gdLst>
                <a:gd name="connsiteX0" fmla="*/ 685805 w 4826026"/>
                <a:gd name="connsiteY0" fmla="*/ 698548 h 4851453"/>
                <a:gd name="connsiteX1" fmla="*/ 1727205 w 4826026"/>
                <a:gd name="connsiteY1" fmla="*/ 723948 h 4851453"/>
                <a:gd name="connsiteX2" fmla="*/ 2413005 w 4826026"/>
                <a:gd name="connsiteY2" fmla="*/ 48 h 4851453"/>
                <a:gd name="connsiteX3" fmla="*/ 3111505 w 4826026"/>
                <a:gd name="connsiteY3" fmla="*/ 762048 h 4851453"/>
                <a:gd name="connsiteX4" fmla="*/ 4127505 w 4826026"/>
                <a:gd name="connsiteY4" fmla="*/ 723948 h 4851453"/>
                <a:gd name="connsiteX5" fmla="*/ 4089405 w 4826026"/>
                <a:gd name="connsiteY5" fmla="*/ 1689148 h 4851453"/>
                <a:gd name="connsiteX6" fmla="*/ 4826005 w 4826026"/>
                <a:gd name="connsiteY6" fmla="*/ 2438448 h 4851453"/>
                <a:gd name="connsiteX7" fmla="*/ 4064005 w 4826026"/>
                <a:gd name="connsiteY7" fmla="*/ 3124248 h 4851453"/>
                <a:gd name="connsiteX8" fmla="*/ 4127505 w 4826026"/>
                <a:gd name="connsiteY8" fmla="*/ 4152948 h 4851453"/>
                <a:gd name="connsiteX9" fmla="*/ 3111505 w 4826026"/>
                <a:gd name="connsiteY9" fmla="*/ 4114848 h 4851453"/>
                <a:gd name="connsiteX10" fmla="*/ 2400305 w 4826026"/>
                <a:gd name="connsiteY10" fmla="*/ 4851448 h 4851453"/>
                <a:gd name="connsiteX11" fmla="*/ 1727205 w 4826026"/>
                <a:gd name="connsiteY11" fmla="*/ 4127548 h 4851453"/>
                <a:gd name="connsiteX12" fmla="*/ 698505 w 4826026"/>
                <a:gd name="connsiteY12" fmla="*/ 4127548 h 4851453"/>
                <a:gd name="connsiteX13" fmla="*/ 723905 w 4826026"/>
                <a:gd name="connsiteY13" fmla="*/ 3124248 h 4851453"/>
                <a:gd name="connsiteX14" fmla="*/ 5 w 4826026"/>
                <a:gd name="connsiteY14" fmla="*/ 2425748 h 4851453"/>
                <a:gd name="connsiteX15" fmla="*/ 736605 w 4826026"/>
                <a:gd name="connsiteY15" fmla="*/ 1727248 h 4851453"/>
                <a:gd name="connsiteX16" fmla="*/ 685805 w 4826026"/>
                <a:gd name="connsiteY16" fmla="*/ 698548 h 485145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826026" h="4851453">
                  <a:moveTo>
                    <a:pt x="685805" y="698548"/>
                  </a:moveTo>
                  <a:cubicBezTo>
                    <a:pt x="850905" y="531331"/>
                    <a:pt x="1439338" y="840365"/>
                    <a:pt x="1727205" y="723948"/>
                  </a:cubicBezTo>
                  <a:cubicBezTo>
                    <a:pt x="2017072" y="607531"/>
                    <a:pt x="2182288" y="-6302"/>
                    <a:pt x="2413005" y="48"/>
                  </a:cubicBezTo>
                  <a:cubicBezTo>
                    <a:pt x="2643722" y="6398"/>
                    <a:pt x="2825755" y="641398"/>
                    <a:pt x="3111505" y="762048"/>
                  </a:cubicBezTo>
                  <a:cubicBezTo>
                    <a:pt x="3397255" y="882698"/>
                    <a:pt x="3964522" y="569431"/>
                    <a:pt x="4127505" y="723948"/>
                  </a:cubicBezTo>
                  <a:cubicBezTo>
                    <a:pt x="4290488" y="878465"/>
                    <a:pt x="3972988" y="1403398"/>
                    <a:pt x="4089405" y="1689148"/>
                  </a:cubicBezTo>
                  <a:cubicBezTo>
                    <a:pt x="4205822" y="1974898"/>
                    <a:pt x="4830238" y="2199265"/>
                    <a:pt x="4826005" y="2438448"/>
                  </a:cubicBezTo>
                  <a:cubicBezTo>
                    <a:pt x="4821772" y="2677631"/>
                    <a:pt x="4180422" y="2838498"/>
                    <a:pt x="4064005" y="3124248"/>
                  </a:cubicBezTo>
                  <a:cubicBezTo>
                    <a:pt x="3947588" y="3409998"/>
                    <a:pt x="4286255" y="3987848"/>
                    <a:pt x="4127505" y="4152948"/>
                  </a:cubicBezTo>
                  <a:cubicBezTo>
                    <a:pt x="3968755" y="4318048"/>
                    <a:pt x="3399372" y="3998431"/>
                    <a:pt x="3111505" y="4114848"/>
                  </a:cubicBezTo>
                  <a:cubicBezTo>
                    <a:pt x="2823638" y="4231265"/>
                    <a:pt x="2631022" y="4849331"/>
                    <a:pt x="2400305" y="4851448"/>
                  </a:cubicBezTo>
                  <a:cubicBezTo>
                    <a:pt x="2169588" y="4853565"/>
                    <a:pt x="2010838" y="4248198"/>
                    <a:pt x="1727205" y="4127548"/>
                  </a:cubicBezTo>
                  <a:cubicBezTo>
                    <a:pt x="1443572" y="4006898"/>
                    <a:pt x="865722" y="4294765"/>
                    <a:pt x="698505" y="4127548"/>
                  </a:cubicBezTo>
                  <a:cubicBezTo>
                    <a:pt x="531288" y="3960331"/>
                    <a:pt x="840322" y="3407881"/>
                    <a:pt x="723905" y="3124248"/>
                  </a:cubicBezTo>
                  <a:cubicBezTo>
                    <a:pt x="607488" y="2840615"/>
                    <a:pt x="-2112" y="2658581"/>
                    <a:pt x="5" y="2425748"/>
                  </a:cubicBezTo>
                  <a:cubicBezTo>
                    <a:pt x="2122" y="2192915"/>
                    <a:pt x="620188" y="2008765"/>
                    <a:pt x="736605" y="1727248"/>
                  </a:cubicBezTo>
                  <a:cubicBezTo>
                    <a:pt x="853022" y="1445731"/>
                    <a:pt x="520705" y="865765"/>
                    <a:pt x="685805" y="698548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1" name="文本框 40"/>
          <p:cNvSpPr txBox="1"/>
          <p:nvPr/>
        </p:nvSpPr>
        <p:spPr>
          <a:xfrm>
            <a:off x="495038" y="421195"/>
            <a:ext cx="6222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>
                <a:solidFill>
                  <a:schemeClr val="bg1"/>
                </a:solidFill>
                <a:latin typeface="Impact" panose="020b0806030902050204" pitchFamily="34" charset="0"/>
                <a:ea typeface="华文彩云" panose="02010800040101010101" pitchFamily="2" charset="-122"/>
              </a:rPr>
              <a:t>03</a:t>
            </a:r>
            <a:endParaRPr lang="zh-CN" altLang="en-US" sz="3200">
              <a:solidFill>
                <a:schemeClr val="bg1"/>
              </a:solidFill>
              <a:latin typeface="Impact" panose="020b0806030902050204" pitchFamily="34" charset="0"/>
              <a:ea typeface="华文彩云" panose="02010800040101010101" pitchFamily="2" charset="-122"/>
            </a:endParaRPr>
          </a:p>
        </p:txBody>
      </p:sp>
      <p:sp>
        <p:nvSpPr>
          <p:cNvPr id="42" name="矩形 3"/>
          <p:cNvSpPr>
            <a:spLocks noChangeArrowheads="1"/>
          </p:cNvSpPr>
          <p:nvPr/>
        </p:nvSpPr>
        <p:spPr bwMode="auto">
          <a:xfrm>
            <a:off x="1314792" y="295312"/>
            <a:ext cx="2444882" cy="543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935" b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点击添加标题</a:t>
            </a:r>
            <a:endParaRPr lang="zh-CN" altLang="en-US" sz="2935" b="1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0" p14:dur="2500">
        <p:checker/>
      </p:transition>
    </mc:Choice>
    <mc:Fallback>
      <p:transition spd="slow" advTm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6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6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6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6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6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3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345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37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4450"/>
                            </p:stCondLst>
                            <p:childTnLst>
                              <p:par>
                                <p:cTn id="5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  <p:bldP spid="15" grpId="0" animBg="1"/>
      <p:bldP spid="16" grpId="0" animBg="1"/>
      <p:bldP spid="17" grpId="0"/>
      <p:bldP spid="20" grpId="0" animBg="1"/>
      <p:bldP spid="21" grpId="0" animBg="1"/>
      <p:bldP spid="22" grpId="0"/>
      <p:bldP spid="33" grpId="0"/>
      <p:bldP spid="34" grpId="0"/>
      <p:bldP spid="35" grpId="0"/>
      <p:bldP spid="36" grpId="0"/>
      <p:bldP spid="37" grpId="0"/>
      <p:bldP spid="38" grpId="0"/>
      <p:bldP spid="30" grpId="0"/>
      <p:bldP spid="41" grpId="0"/>
      <p:bldP spid="4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8273423" y="3811439"/>
            <a:ext cx="2007477" cy="430879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pPr algn="r"/>
            <a:r>
              <a:rPr lang="zh-CN" altLang="en-US" sz="22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点击添加标题</a:t>
            </a:r>
            <a:endParaRPr lang="zh-CN" altLang="en-US" sz="2200" b="1" baseline="-30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251097" y="4302134"/>
            <a:ext cx="3029803" cy="1384986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在此录入图表的综合描述说明，在此录入图表的综合描述说明，在此录入图表的综合描述说明，在此录入图表的综合描述说明，在此录入图表的综合描述说明。</a:t>
            </a:r>
            <a:endParaRPr lang="zh-CN" altLang="en-US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282666" y="1340228"/>
            <a:ext cx="2144537" cy="430879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r>
              <a:rPr lang="zh-CN" altLang="en-US" sz="22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添加标题</a:t>
            </a:r>
            <a:endParaRPr lang="zh-CN" altLang="en-US" sz="2200" b="1" baseline="-30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671691" y="1783973"/>
            <a:ext cx="2934532" cy="867922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在此录入图表的描述说明，在此录入图表的描述说明，在此录入图表的描述说明。</a:t>
            </a:r>
            <a:endParaRPr lang="zh-CN" altLang="en-US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666212" y="1279069"/>
            <a:ext cx="654557" cy="584767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r>
              <a:rPr lang="en-US" altLang="zh-CN" sz="4800" baseline="-30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02</a:t>
            </a:r>
            <a:endParaRPr lang="zh-CN" altLang="en-US" sz="4800" baseline="-30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345082" y="4758911"/>
            <a:ext cx="2182903" cy="430879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pPr algn="r"/>
            <a:r>
              <a:rPr lang="zh-CN" altLang="en-US" sz="22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添加标题</a:t>
            </a:r>
            <a:endParaRPr lang="zh-CN" altLang="en-US" sz="2200" b="1" baseline="-30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345081" y="5197173"/>
            <a:ext cx="2765967" cy="867922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在此录入图表的描述说明，在此录入图表的描述说明，在此录入图表的描述说明。</a:t>
            </a:r>
            <a:endParaRPr lang="zh-CN" altLang="en-US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480725" y="4692271"/>
            <a:ext cx="654557" cy="584767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pPr algn="r"/>
            <a:r>
              <a:rPr lang="en-US" altLang="zh-CN" sz="4800" baseline="-30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03</a:t>
            </a:r>
            <a:endParaRPr lang="zh-CN" altLang="en-US" sz="4800" baseline="-30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129048" y="1816322"/>
            <a:ext cx="1829712" cy="430879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pPr algn="r"/>
            <a:r>
              <a:rPr lang="zh-CN" altLang="en-US" sz="22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添加标题</a:t>
            </a:r>
            <a:endParaRPr lang="zh-CN" altLang="en-US" sz="2200" b="1" baseline="-30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345081" y="2254583"/>
            <a:ext cx="3203094" cy="867922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在此录入图表的描述说明，在此录入图表的描述说明，在此录入图表的描述说明。</a:t>
            </a:r>
            <a:endParaRPr lang="zh-CN" altLang="en-US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898803" y="1749683"/>
            <a:ext cx="654557" cy="584767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pPr algn="r"/>
            <a:r>
              <a:rPr lang="en-US" altLang="zh-CN" sz="4800" baseline="-30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01</a:t>
            </a:r>
            <a:endParaRPr lang="zh-CN" altLang="en-US" sz="4800" baseline="-30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4679217" y="1783973"/>
            <a:ext cx="1620000" cy="1620000"/>
            <a:chOff x="4679217" y="1783973"/>
            <a:chExt cx="1620000" cy="1620000"/>
          </a:xfrm>
        </p:grpSpPr>
        <p:sp>
          <p:nvSpPr>
            <p:cNvPr id="37" name="泪滴形 36"/>
            <p:cNvSpPr/>
            <p:nvPr/>
          </p:nvSpPr>
          <p:spPr>
            <a:xfrm rot="5400000">
              <a:off x="4679217" y="1783973"/>
              <a:ext cx="1620000" cy="1620000"/>
            </a:xfrm>
            <a:prstGeom prst="teardrop">
              <a:avLst/>
            </a:prstGeom>
            <a:solidFill>
              <a:schemeClr val="bg1">
                <a:lumMod val="95000"/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9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16" name="组合 15"/>
            <p:cNvGrpSpPr>
              <a:grpSpLocks noChangeAspect="1"/>
            </p:cNvGrpSpPr>
            <p:nvPr/>
          </p:nvGrpSpPr>
          <p:grpSpPr>
            <a:xfrm>
              <a:off x="5370727" y="2323973"/>
              <a:ext cx="337232" cy="540000"/>
              <a:chOff x="8912226" y="6748292"/>
              <a:chExt cx="250825" cy="401638"/>
            </a:xfrm>
            <a:solidFill>
              <a:srgbClr val="9DA8B1"/>
            </a:solidFill>
          </p:grpSpPr>
          <p:sp>
            <p:nvSpPr>
              <p:cNvPr id="17" name="Freeform 550"/>
              <p:cNvSpPr/>
              <p:nvPr/>
            </p:nvSpPr>
            <p:spPr bwMode="auto">
              <a:xfrm>
                <a:off x="8912226" y="6859417"/>
                <a:ext cx="250825" cy="290513"/>
              </a:xfrm>
              <a:custGeom>
                <a:gdLst>
                  <a:gd name="T0" fmla="*/ 180 w 180"/>
                  <a:gd name="T1" fmla="*/ 68 h 209"/>
                  <a:gd name="T2" fmla="*/ 180 w 180"/>
                  <a:gd name="T3" fmla="*/ 15 h 209"/>
                  <a:gd name="T4" fmla="*/ 156 w 180"/>
                  <a:gd name="T5" fmla="*/ 15 h 209"/>
                  <a:gd name="T6" fmla="*/ 156 w 180"/>
                  <a:gd name="T7" fmla="*/ 68 h 209"/>
                  <a:gd name="T8" fmla="*/ 92 w 180"/>
                  <a:gd name="T9" fmla="*/ 132 h 209"/>
                  <a:gd name="T10" fmla="*/ 91 w 180"/>
                  <a:gd name="T11" fmla="*/ 132 h 209"/>
                  <a:gd name="T12" fmla="*/ 90 w 180"/>
                  <a:gd name="T13" fmla="*/ 132 h 209"/>
                  <a:gd name="T14" fmla="*/ 90 w 180"/>
                  <a:gd name="T15" fmla="*/ 132 h 209"/>
                  <a:gd name="T16" fmla="*/ 89 w 180"/>
                  <a:gd name="T17" fmla="*/ 132 h 209"/>
                  <a:gd name="T18" fmla="*/ 24 w 180"/>
                  <a:gd name="T19" fmla="*/ 68 h 209"/>
                  <a:gd name="T20" fmla="*/ 24 w 180"/>
                  <a:gd name="T21" fmla="*/ 15 h 209"/>
                  <a:gd name="T22" fmla="*/ 0 w 180"/>
                  <a:gd name="T23" fmla="*/ 15 h 209"/>
                  <a:gd name="T24" fmla="*/ 0 w 180"/>
                  <a:gd name="T25" fmla="*/ 68 h 209"/>
                  <a:gd name="T26" fmla="*/ 76 w 180"/>
                  <a:gd name="T27" fmla="*/ 156 h 209"/>
                  <a:gd name="T28" fmla="*/ 76 w 180"/>
                  <a:gd name="T29" fmla="*/ 194 h 209"/>
                  <a:gd name="T30" fmla="*/ 22 w 180"/>
                  <a:gd name="T31" fmla="*/ 209 h 209"/>
                  <a:gd name="T32" fmla="*/ 159 w 180"/>
                  <a:gd name="T33" fmla="*/ 209 h 209"/>
                  <a:gd name="T34" fmla="*/ 104 w 180"/>
                  <a:gd name="T35" fmla="*/ 193 h 209"/>
                  <a:gd name="T36" fmla="*/ 104 w 180"/>
                  <a:gd name="T37" fmla="*/ 156 h 209"/>
                  <a:gd name="T38" fmla="*/ 180 w 180"/>
                  <a:gd name="T39" fmla="*/ 68 h 20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0" h="209">
                    <a:moveTo>
                      <a:pt x="180" y="68"/>
                    </a:moveTo>
                    <a:cubicBezTo>
                      <a:pt x="180" y="68"/>
                      <a:pt x="180" y="38"/>
                      <a:pt x="180" y="15"/>
                    </a:cubicBezTo>
                    <a:cubicBezTo>
                      <a:pt x="180" y="0"/>
                      <a:pt x="156" y="0"/>
                      <a:pt x="156" y="15"/>
                    </a:cubicBezTo>
                    <a:cubicBezTo>
                      <a:pt x="156" y="38"/>
                      <a:pt x="156" y="68"/>
                      <a:pt x="156" y="68"/>
                    </a:cubicBezTo>
                    <a:cubicBezTo>
                      <a:pt x="156" y="104"/>
                      <a:pt x="128" y="132"/>
                      <a:pt x="92" y="132"/>
                    </a:cubicBezTo>
                    <a:cubicBezTo>
                      <a:pt x="92" y="132"/>
                      <a:pt x="91" y="132"/>
                      <a:pt x="91" y="132"/>
                    </a:cubicBezTo>
                    <a:cubicBezTo>
                      <a:pt x="90" y="132"/>
                      <a:pt x="90" y="132"/>
                      <a:pt x="90" y="132"/>
                    </a:cubicBezTo>
                    <a:cubicBezTo>
                      <a:pt x="90" y="132"/>
                      <a:pt x="90" y="132"/>
                      <a:pt x="90" y="132"/>
                    </a:cubicBezTo>
                    <a:cubicBezTo>
                      <a:pt x="90" y="132"/>
                      <a:pt x="89" y="132"/>
                      <a:pt x="89" y="132"/>
                    </a:cubicBezTo>
                    <a:cubicBezTo>
                      <a:pt x="53" y="132"/>
                      <a:pt x="24" y="104"/>
                      <a:pt x="24" y="68"/>
                    </a:cubicBezTo>
                    <a:cubicBezTo>
                      <a:pt x="24" y="68"/>
                      <a:pt x="24" y="38"/>
                      <a:pt x="24" y="15"/>
                    </a:cubicBezTo>
                    <a:cubicBezTo>
                      <a:pt x="24" y="0"/>
                      <a:pt x="0" y="0"/>
                      <a:pt x="0" y="15"/>
                    </a:cubicBezTo>
                    <a:cubicBezTo>
                      <a:pt x="0" y="22"/>
                      <a:pt x="0" y="68"/>
                      <a:pt x="0" y="68"/>
                    </a:cubicBezTo>
                    <a:cubicBezTo>
                      <a:pt x="0" y="113"/>
                      <a:pt x="33" y="149"/>
                      <a:pt x="76" y="156"/>
                    </a:cubicBezTo>
                    <a:cubicBezTo>
                      <a:pt x="76" y="194"/>
                      <a:pt x="76" y="194"/>
                      <a:pt x="76" y="194"/>
                    </a:cubicBezTo>
                    <a:cubicBezTo>
                      <a:pt x="22" y="209"/>
                      <a:pt x="22" y="209"/>
                      <a:pt x="22" y="209"/>
                    </a:cubicBezTo>
                    <a:cubicBezTo>
                      <a:pt x="159" y="209"/>
                      <a:pt x="159" y="209"/>
                      <a:pt x="159" y="209"/>
                    </a:cubicBezTo>
                    <a:cubicBezTo>
                      <a:pt x="104" y="193"/>
                      <a:pt x="104" y="193"/>
                      <a:pt x="104" y="193"/>
                    </a:cubicBezTo>
                    <a:cubicBezTo>
                      <a:pt x="104" y="156"/>
                      <a:pt x="104" y="156"/>
                      <a:pt x="104" y="156"/>
                    </a:cubicBezTo>
                    <a:cubicBezTo>
                      <a:pt x="147" y="150"/>
                      <a:pt x="180" y="113"/>
                      <a:pt x="180" y="6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9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8" name="Freeform 551"/>
              <p:cNvSpPr/>
              <p:nvPr/>
            </p:nvSpPr>
            <p:spPr bwMode="auto">
              <a:xfrm>
                <a:off x="8977313" y="6748292"/>
                <a:ext cx="120650" cy="263525"/>
              </a:xfrm>
              <a:custGeom>
                <a:gdLst>
                  <a:gd name="T0" fmla="*/ 43 w 87"/>
                  <a:gd name="T1" fmla="*/ 190 h 190"/>
                  <a:gd name="T2" fmla="*/ 43 w 87"/>
                  <a:gd name="T3" fmla="*/ 190 h 190"/>
                  <a:gd name="T4" fmla="*/ 44 w 87"/>
                  <a:gd name="T5" fmla="*/ 190 h 190"/>
                  <a:gd name="T6" fmla="*/ 87 w 87"/>
                  <a:gd name="T7" fmla="*/ 147 h 190"/>
                  <a:gd name="T8" fmla="*/ 87 w 87"/>
                  <a:gd name="T9" fmla="*/ 43 h 190"/>
                  <a:gd name="T10" fmla="*/ 44 w 87"/>
                  <a:gd name="T11" fmla="*/ 0 h 190"/>
                  <a:gd name="T12" fmla="*/ 43 w 87"/>
                  <a:gd name="T13" fmla="*/ 0 h 190"/>
                  <a:gd name="T14" fmla="*/ 43 w 87"/>
                  <a:gd name="T15" fmla="*/ 0 h 190"/>
                  <a:gd name="T16" fmla="*/ 0 w 87"/>
                  <a:gd name="T17" fmla="*/ 43 h 190"/>
                  <a:gd name="T18" fmla="*/ 0 w 87"/>
                  <a:gd name="T19" fmla="*/ 147 h 190"/>
                  <a:gd name="T20" fmla="*/ 43 w 87"/>
                  <a:gd name="T21" fmla="*/ 190 h 19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7" h="190">
                    <a:moveTo>
                      <a:pt x="43" y="190"/>
                    </a:moveTo>
                    <a:cubicBezTo>
                      <a:pt x="43" y="190"/>
                      <a:pt x="43" y="190"/>
                      <a:pt x="43" y="190"/>
                    </a:cubicBezTo>
                    <a:cubicBezTo>
                      <a:pt x="44" y="190"/>
                      <a:pt x="44" y="190"/>
                      <a:pt x="44" y="190"/>
                    </a:cubicBezTo>
                    <a:cubicBezTo>
                      <a:pt x="68" y="190"/>
                      <a:pt x="87" y="171"/>
                      <a:pt x="87" y="147"/>
                    </a:cubicBezTo>
                    <a:cubicBezTo>
                      <a:pt x="87" y="43"/>
                      <a:pt x="87" y="43"/>
                      <a:pt x="87" y="43"/>
                    </a:cubicBezTo>
                    <a:cubicBezTo>
                      <a:pt x="87" y="19"/>
                      <a:pt x="68" y="0"/>
                      <a:pt x="44" y="0"/>
                    </a:cubicBezTo>
                    <a:cubicBezTo>
                      <a:pt x="44" y="0"/>
                      <a:pt x="44" y="0"/>
                      <a:pt x="43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19" y="0"/>
                      <a:pt x="0" y="19"/>
                      <a:pt x="0" y="43"/>
                    </a:cubicBezTo>
                    <a:cubicBezTo>
                      <a:pt x="0" y="147"/>
                      <a:pt x="0" y="147"/>
                      <a:pt x="0" y="147"/>
                    </a:cubicBezTo>
                    <a:cubicBezTo>
                      <a:pt x="0" y="171"/>
                      <a:pt x="19" y="190"/>
                      <a:pt x="43" y="19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9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9" name="组合 18"/>
          <p:cNvGrpSpPr/>
          <p:nvPr/>
        </p:nvGrpSpPr>
        <p:grpSpPr>
          <a:xfrm>
            <a:off x="4217730" y="3568774"/>
            <a:ext cx="2083094" cy="2083092"/>
            <a:chOff x="4217730" y="3568774"/>
            <a:chExt cx="2083094" cy="2083092"/>
          </a:xfrm>
        </p:grpSpPr>
        <p:sp>
          <p:nvSpPr>
            <p:cNvPr id="15" name="泪滴形 14"/>
            <p:cNvSpPr/>
            <p:nvPr/>
          </p:nvSpPr>
          <p:spPr>
            <a:xfrm>
              <a:off x="4217730" y="3568774"/>
              <a:ext cx="2083094" cy="2083092"/>
            </a:xfrm>
            <a:prstGeom prst="teardrop">
              <a:avLst/>
            </a:prstGeom>
            <a:solidFill>
              <a:schemeClr val="bg1">
                <a:lumMod val="95000"/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9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21" name="组合 20"/>
            <p:cNvGrpSpPr>
              <a:grpSpLocks noChangeAspect="1"/>
            </p:cNvGrpSpPr>
            <p:nvPr/>
          </p:nvGrpSpPr>
          <p:grpSpPr>
            <a:xfrm>
              <a:off x="5035146" y="4244787"/>
              <a:ext cx="525001" cy="540000"/>
              <a:chOff x="7240588" y="6794047"/>
              <a:chExt cx="388938" cy="400050"/>
            </a:xfrm>
            <a:solidFill>
              <a:srgbClr val="9DA8B1"/>
            </a:solidFill>
          </p:grpSpPr>
          <p:sp>
            <p:nvSpPr>
              <p:cNvPr id="22" name="Freeform 405"/>
              <p:cNvSpPr/>
              <p:nvPr/>
            </p:nvSpPr>
            <p:spPr bwMode="auto">
              <a:xfrm>
                <a:off x="7339013" y="6794047"/>
                <a:ext cx="127000" cy="125413"/>
              </a:xfrm>
              <a:custGeom>
                <a:gdLst>
                  <a:gd name="T0" fmla="*/ 45 w 91"/>
                  <a:gd name="T1" fmla="*/ 91 h 91"/>
                  <a:gd name="T2" fmla="*/ 56 w 91"/>
                  <a:gd name="T3" fmla="*/ 90 h 91"/>
                  <a:gd name="T4" fmla="*/ 41 w 91"/>
                  <a:gd name="T5" fmla="*/ 77 h 91"/>
                  <a:gd name="T6" fmla="*/ 31 w 91"/>
                  <a:gd name="T7" fmla="*/ 60 h 91"/>
                  <a:gd name="T8" fmla="*/ 37 w 91"/>
                  <a:gd name="T9" fmla="*/ 40 h 91"/>
                  <a:gd name="T10" fmla="*/ 58 w 91"/>
                  <a:gd name="T11" fmla="*/ 31 h 91"/>
                  <a:gd name="T12" fmla="*/ 74 w 91"/>
                  <a:gd name="T13" fmla="*/ 37 h 91"/>
                  <a:gd name="T14" fmla="*/ 91 w 91"/>
                  <a:gd name="T15" fmla="*/ 50 h 91"/>
                  <a:gd name="T16" fmla="*/ 91 w 91"/>
                  <a:gd name="T17" fmla="*/ 46 h 91"/>
                  <a:gd name="T18" fmla="*/ 45 w 91"/>
                  <a:gd name="T19" fmla="*/ 0 h 91"/>
                  <a:gd name="T20" fmla="*/ 0 w 91"/>
                  <a:gd name="T21" fmla="*/ 46 h 91"/>
                  <a:gd name="T22" fmla="*/ 45 w 91"/>
                  <a:gd name="T23" fmla="*/ 91 h 9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1" h="91">
                    <a:moveTo>
                      <a:pt x="45" y="91"/>
                    </a:moveTo>
                    <a:cubicBezTo>
                      <a:pt x="49" y="91"/>
                      <a:pt x="53" y="91"/>
                      <a:pt x="56" y="90"/>
                    </a:cubicBezTo>
                    <a:cubicBezTo>
                      <a:pt x="41" y="77"/>
                      <a:pt x="41" y="77"/>
                      <a:pt x="41" y="77"/>
                    </a:cubicBezTo>
                    <a:cubicBezTo>
                      <a:pt x="35" y="73"/>
                      <a:pt x="32" y="67"/>
                      <a:pt x="31" y="60"/>
                    </a:cubicBezTo>
                    <a:cubicBezTo>
                      <a:pt x="31" y="53"/>
                      <a:pt x="33" y="46"/>
                      <a:pt x="37" y="40"/>
                    </a:cubicBezTo>
                    <a:cubicBezTo>
                      <a:pt x="42" y="34"/>
                      <a:pt x="50" y="31"/>
                      <a:pt x="58" y="31"/>
                    </a:cubicBezTo>
                    <a:cubicBezTo>
                      <a:pt x="64" y="31"/>
                      <a:pt x="70" y="33"/>
                      <a:pt x="74" y="37"/>
                    </a:cubicBezTo>
                    <a:cubicBezTo>
                      <a:pt x="91" y="50"/>
                      <a:pt x="91" y="50"/>
                      <a:pt x="91" y="50"/>
                    </a:cubicBezTo>
                    <a:cubicBezTo>
                      <a:pt x="91" y="49"/>
                      <a:pt x="91" y="47"/>
                      <a:pt x="91" y="46"/>
                    </a:cubicBezTo>
                    <a:cubicBezTo>
                      <a:pt x="91" y="21"/>
                      <a:pt x="71" y="0"/>
                      <a:pt x="45" y="0"/>
                    </a:cubicBezTo>
                    <a:cubicBezTo>
                      <a:pt x="20" y="0"/>
                      <a:pt x="0" y="21"/>
                      <a:pt x="0" y="46"/>
                    </a:cubicBezTo>
                    <a:cubicBezTo>
                      <a:pt x="0" y="71"/>
                      <a:pt x="20" y="91"/>
                      <a:pt x="45" y="9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9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3" name="Freeform 407"/>
              <p:cNvSpPr/>
              <p:nvPr/>
            </p:nvSpPr>
            <p:spPr bwMode="auto">
              <a:xfrm>
                <a:off x="7402513" y="6857547"/>
                <a:ext cx="227013" cy="198438"/>
              </a:xfrm>
              <a:custGeom>
                <a:gdLst>
                  <a:gd name="T0" fmla="*/ 104 w 163"/>
                  <a:gd name="T1" fmla="*/ 26 h 143"/>
                  <a:gd name="T2" fmla="*/ 79 w 163"/>
                  <a:gd name="T3" fmla="*/ 31 h 143"/>
                  <a:gd name="T4" fmla="*/ 66 w 163"/>
                  <a:gd name="T5" fmla="*/ 40 h 143"/>
                  <a:gd name="T6" fmla="*/ 20 w 163"/>
                  <a:gd name="T7" fmla="*/ 2 h 143"/>
                  <a:gd name="T8" fmla="*/ 13 w 163"/>
                  <a:gd name="T9" fmla="*/ 0 h 143"/>
                  <a:gd name="T10" fmla="*/ 4 w 163"/>
                  <a:gd name="T11" fmla="*/ 4 h 143"/>
                  <a:gd name="T12" fmla="*/ 5 w 163"/>
                  <a:gd name="T13" fmla="*/ 20 h 143"/>
                  <a:gd name="T14" fmla="*/ 52 w 163"/>
                  <a:gd name="T15" fmla="*/ 58 h 143"/>
                  <a:gd name="T16" fmla="*/ 46 w 163"/>
                  <a:gd name="T17" fmla="*/ 73 h 143"/>
                  <a:gd name="T18" fmla="*/ 45 w 163"/>
                  <a:gd name="T19" fmla="*/ 81 h 143"/>
                  <a:gd name="T20" fmla="*/ 73 w 163"/>
                  <a:gd name="T21" fmla="*/ 66 h 143"/>
                  <a:gd name="T22" fmla="*/ 89 w 163"/>
                  <a:gd name="T23" fmla="*/ 62 h 143"/>
                  <a:gd name="T24" fmla="*/ 119 w 163"/>
                  <a:gd name="T25" fmla="*/ 79 h 143"/>
                  <a:gd name="T26" fmla="*/ 106 w 163"/>
                  <a:gd name="T27" fmla="*/ 125 h 143"/>
                  <a:gd name="T28" fmla="*/ 82 w 163"/>
                  <a:gd name="T29" fmla="*/ 139 h 143"/>
                  <a:gd name="T30" fmla="*/ 104 w 163"/>
                  <a:gd name="T31" fmla="*/ 143 h 143"/>
                  <a:gd name="T32" fmla="*/ 163 w 163"/>
                  <a:gd name="T33" fmla="*/ 84 h 143"/>
                  <a:gd name="T34" fmla="*/ 104 w 163"/>
                  <a:gd name="T35" fmla="*/ 26 h 14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63" h="143">
                    <a:moveTo>
                      <a:pt x="104" y="26"/>
                    </a:moveTo>
                    <a:cubicBezTo>
                      <a:pt x="95" y="26"/>
                      <a:pt x="86" y="28"/>
                      <a:pt x="79" y="31"/>
                    </a:cubicBezTo>
                    <a:cubicBezTo>
                      <a:pt x="74" y="34"/>
                      <a:pt x="70" y="36"/>
                      <a:pt x="66" y="40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18" y="0"/>
                      <a:pt x="15" y="0"/>
                      <a:pt x="13" y="0"/>
                    </a:cubicBezTo>
                    <a:cubicBezTo>
                      <a:pt x="9" y="0"/>
                      <a:pt x="6" y="1"/>
                      <a:pt x="4" y="4"/>
                    </a:cubicBezTo>
                    <a:cubicBezTo>
                      <a:pt x="0" y="9"/>
                      <a:pt x="1" y="16"/>
                      <a:pt x="5" y="20"/>
                    </a:cubicBezTo>
                    <a:cubicBezTo>
                      <a:pt x="52" y="58"/>
                      <a:pt x="52" y="58"/>
                      <a:pt x="52" y="58"/>
                    </a:cubicBezTo>
                    <a:cubicBezTo>
                      <a:pt x="49" y="62"/>
                      <a:pt x="47" y="67"/>
                      <a:pt x="46" y="73"/>
                    </a:cubicBezTo>
                    <a:cubicBezTo>
                      <a:pt x="46" y="75"/>
                      <a:pt x="45" y="78"/>
                      <a:pt x="45" y="81"/>
                    </a:cubicBezTo>
                    <a:cubicBezTo>
                      <a:pt x="73" y="66"/>
                      <a:pt x="73" y="66"/>
                      <a:pt x="73" y="66"/>
                    </a:cubicBezTo>
                    <a:cubicBezTo>
                      <a:pt x="78" y="63"/>
                      <a:pt x="84" y="62"/>
                      <a:pt x="89" y="62"/>
                    </a:cubicBezTo>
                    <a:cubicBezTo>
                      <a:pt x="102" y="62"/>
                      <a:pt x="113" y="68"/>
                      <a:pt x="119" y="79"/>
                    </a:cubicBezTo>
                    <a:cubicBezTo>
                      <a:pt x="128" y="95"/>
                      <a:pt x="122" y="116"/>
                      <a:pt x="106" y="125"/>
                    </a:cubicBezTo>
                    <a:cubicBezTo>
                      <a:pt x="82" y="139"/>
                      <a:pt x="82" y="139"/>
                      <a:pt x="82" y="139"/>
                    </a:cubicBezTo>
                    <a:cubicBezTo>
                      <a:pt x="88" y="141"/>
                      <a:pt x="96" y="143"/>
                      <a:pt x="104" y="143"/>
                    </a:cubicBezTo>
                    <a:cubicBezTo>
                      <a:pt x="136" y="143"/>
                      <a:pt x="163" y="117"/>
                      <a:pt x="163" y="84"/>
                    </a:cubicBezTo>
                    <a:cubicBezTo>
                      <a:pt x="163" y="52"/>
                      <a:pt x="136" y="26"/>
                      <a:pt x="104" y="2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9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4" name="Freeform 408"/>
              <p:cNvSpPr/>
              <p:nvPr/>
            </p:nvSpPr>
            <p:spPr bwMode="auto">
              <a:xfrm>
                <a:off x="7240588" y="6963909"/>
                <a:ext cx="315913" cy="230188"/>
              </a:xfrm>
              <a:custGeom>
                <a:gdLst>
                  <a:gd name="T0" fmla="*/ 152 w 227"/>
                  <a:gd name="T1" fmla="*/ 69 h 165"/>
                  <a:gd name="T2" fmla="*/ 215 w 227"/>
                  <a:gd name="T3" fmla="*/ 35 h 165"/>
                  <a:gd name="T4" fmla="*/ 222 w 227"/>
                  <a:gd name="T5" fmla="*/ 9 h 165"/>
                  <a:gd name="T6" fmla="*/ 205 w 227"/>
                  <a:gd name="T7" fmla="*/ 0 h 165"/>
                  <a:gd name="T8" fmla="*/ 196 w 227"/>
                  <a:gd name="T9" fmla="*/ 2 h 165"/>
                  <a:gd name="T10" fmla="*/ 135 w 227"/>
                  <a:gd name="T11" fmla="*/ 36 h 165"/>
                  <a:gd name="T12" fmla="*/ 123 w 227"/>
                  <a:gd name="T13" fmla="*/ 26 h 165"/>
                  <a:gd name="T14" fmla="*/ 77 w 227"/>
                  <a:gd name="T15" fmla="*/ 11 h 165"/>
                  <a:gd name="T16" fmla="*/ 0 w 227"/>
                  <a:gd name="T17" fmla="*/ 88 h 165"/>
                  <a:gd name="T18" fmla="*/ 77 w 227"/>
                  <a:gd name="T19" fmla="*/ 165 h 165"/>
                  <a:gd name="T20" fmla="*/ 155 w 227"/>
                  <a:gd name="T21" fmla="*/ 88 h 165"/>
                  <a:gd name="T22" fmla="*/ 154 w 227"/>
                  <a:gd name="T23" fmla="*/ 85 h 165"/>
                  <a:gd name="T24" fmla="*/ 152 w 227"/>
                  <a:gd name="T25" fmla="*/ 69 h 1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6" h="165">
                    <a:moveTo>
                      <a:pt x="152" y="69"/>
                    </a:moveTo>
                    <a:cubicBezTo>
                      <a:pt x="215" y="35"/>
                      <a:pt x="215" y="35"/>
                      <a:pt x="215" y="35"/>
                    </a:cubicBezTo>
                    <a:cubicBezTo>
                      <a:pt x="224" y="30"/>
                      <a:pt x="227" y="18"/>
                      <a:pt x="222" y="9"/>
                    </a:cubicBezTo>
                    <a:cubicBezTo>
                      <a:pt x="219" y="3"/>
                      <a:pt x="212" y="0"/>
                      <a:pt x="205" y="0"/>
                    </a:cubicBezTo>
                    <a:cubicBezTo>
                      <a:pt x="202" y="0"/>
                      <a:pt x="199" y="0"/>
                      <a:pt x="196" y="2"/>
                    </a:cubicBezTo>
                    <a:cubicBezTo>
                      <a:pt x="135" y="36"/>
                      <a:pt x="135" y="36"/>
                      <a:pt x="135" y="36"/>
                    </a:cubicBezTo>
                    <a:cubicBezTo>
                      <a:pt x="131" y="32"/>
                      <a:pt x="127" y="29"/>
                      <a:pt x="123" y="26"/>
                    </a:cubicBezTo>
                    <a:cubicBezTo>
                      <a:pt x="110" y="16"/>
                      <a:pt x="94" y="11"/>
                      <a:pt x="77" y="11"/>
                    </a:cubicBezTo>
                    <a:cubicBezTo>
                      <a:pt x="35" y="11"/>
                      <a:pt x="0" y="45"/>
                      <a:pt x="0" y="88"/>
                    </a:cubicBezTo>
                    <a:cubicBezTo>
                      <a:pt x="0" y="131"/>
                      <a:pt x="35" y="165"/>
                      <a:pt x="77" y="165"/>
                    </a:cubicBezTo>
                    <a:cubicBezTo>
                      <a:pt x="120" y="165"/>
                      <a:pt x="155" y="131"/>
                      <a:pt x="155" y="88"/>
                    </a:cubicBezTo>
                    <a:cubicBezTo>
                      <a:pt x="155" y="87"/>
                      <a:pt x="155" y="86"/>
                      <a:pt x="154" y="85"/>
                    </a:cubicBezTo>
                    <a:cubicBezTo>
                      <a:pt x="154" y="80"/>
                      <a:pt x="154" y="75"/>
                      <a:pt x="152" y="6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9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4" name="组合 13"/>
          <p:cNvGrpSpPr/>
          <p:nvPr/>
        </p:nvGrpSpPr>
        <p:grpSpPr>
          <a:xfrm>
            <a:off x="6443907" y="1320881"/>
            <a:ext cx="2083094" cy="2083092"/>
            <a:chOff x="6443907" y="1320881"/>
            <a:chExt cx="2083094" cy="2083092"/>
          </a:xfrm>
        </p:grpSpPr>
        <p:sp>
          <p:nvSpPr>
            <p:cNvPr id="36" name="泪滴形 35"/>
            <p:cNvSpPr/>
            <p:nvPr/>
          </p:nvSpPr>
          <p:spPr>
            <a:xfrm rot="10800000">
              <a:off x="6443907" y="1320881"/>
              <a:ext cx="2083094" cy="2083092"/>
            </a:xfrm>
            <a:prstGeom prst="teardrop">
              <a:avLst/>
            </a:prstGeom>
            <a:solidFill>
              <a:schemeClr val="bg1">
                <a:lumMod val="95000"/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9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3" name="Freeform 169"/>
            <p:cNvSpPr>
              <a:spLocks noChangeAspect="1"/>
            </p:cNvSpPr>
            <p:nvPr/>
          </p:nvSpPr>
          <p:spPr bwMode="auto">
            <a:xfrm>
              <a:off x="7251529" y="2036775"/>
              <a:ext cx="394111" cy="591167"/>
            </a:xfrm>
            <a:custGeom>
              <a:gdLst>
                <a:gd name="T0" fmla="*/ 144 w 192"/>
                <a:gd name="T1" fmla="*/ 192 h 288"/>
                <a:gd name="T2" fmla="*/ 130 w 192"/>
                <a:gd name="T3" fmla="*/ 194 h 288"/>
                <a:gd name="T4" fmla="*/ 120 w 192"/>
                <a:gd name="T5" fmla="*/ 192 h 288"/>
                <a:gd name="T6" fmla="*/ 96 w 192"/>
                <a:gd name="T7" fmla="*/ 167 h 288"/>
                <a:gd name="T8" fmla="*/ 94 w 192"/>
                <a:gd name="T9" fmla="*/ 158 h 288"/>
                <a:gd name="T10" fmla="*/ 96 w 192"/>
                <a:gd name="T11" fmla="*/ 144 h 288"/>
                <a:gd name="T12" fmla="*/ 94 w 192"/>
                <a:gd name="T13" fmla="*/ 131 h 288"/>
                <a:gd name="T14" fmla="*/ 96 w 192"/>
                <a:gd name="T15" fmla="*/ 121 h 288"/>
                <a:gd name="T16" fmla="*/ 121 w 192"/>
                <a:gd name="T17" fmla="*/ 96 h 288"/>
                <a:gd name="T18" fmla="*/ 131 w 192"/>
                <a:gd name="T19" fmla="*/ 94 h 288"/>
                <a:gd name="T20" fmla="*/ 144 w 192"/>
                <a:gd name="T21" fmla="*/ 96 h 288"/>
                <a:gd name="T22" fmla="*/ 192 w 192"/>
                <a:gd name="T23" fmla="*/ 48 h 288"/>
                <a:gd name="T24" fmla="*/ 144 w 192"/>
                <a:gd name="T25" fmla="*/ 0 h 288"/>
                <a:gd name="T26" fmla="*/ 96 w 192"/>
                <a:gd name="T27" fmla="*/ 48 h 288"/>
                <a:gd name="T28" fmla="*/ 98 w 192"/>
                <a:gd name="T29" fmla="*/ 62 h 288"/>
                <a:gd name="T30" fmla="*/ 96 w 192"/>
                <a:gd name="T31" fmla="*/ 71 h 288"/>
                <a:gd name="T32" fmla="*/ 71 w 192"/>
                <a:gd name="T33" fmla="*/ 96 h 288"/>
                <a:gd name="T34" fmla="*/ 62 w 192"/>
                <a:gd name="T35" fmla="*/ 98 h 288"/>
                <a:gd name="T36" fmla="*/ 48 w 192"/>
                <a:gd name="T37" fmla="*/ 96 h 288"/>
                <a:gd name="T38" fmla="*/ 0 w 192"/>
                <a:gd name="T39" fmla="*/ 144 h 288"/>
                <a:gd name="T40" fmla="*/ 48 w 192"/>
                <a:gd name="T41" fmla="*/ 192 h 288"/>
                <a:gd name="T42" fmla="*/ 60 w 192"/>
                <a:gd name="T43" fmla="*/ 190 h 288"/>
                <a:gd name="T44" fmla="*/ 70 w 192"/>
                <a:gd name="T45" fmla="*/ 192 h 288"/>
                <a:gd name="T46" fmla="*/ 95 w 192"/>
                <a:gd name="T47" fmla="*/ 218 h 288"/>
                <a:gd name="T48" fmla="*/ 98 w 192"/>
                <a:gd name="T49" fmla="*/ 227 h 288"/>
                <a:gd name="T50" fmla="*/ 96 w 192"/>
                <a:gd name="T51" fmla="*/ 240 h 288"/>
                <a:gd name="T52" fmla="*/ 144 w 192"/>
                <a:gd name="T53" fmla="*/ 288 h 288"/>
                <a:gd name="T54" fmla="*/ 192 w 192"/>
                <a:gd name="T55" fmla="*/ 240 h 288"/>
                <a:gd name="T56" fmla="*/ 144 w 192"/>
                <a:gd name="T57" fmla="*/ 192 h 28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92" h="288">
                  <a:moveTo>
                    <a:pt x="144" y="192"/>
                  </a:moveTo>
                  <a:cubicBezTo>
                    <a:pt x="137" y="192"/>
                    <a:pt x="130" y="194"/>
                    <a:pt x="130" y="194"/>
                  </a:cubicBezTo>
                  <a:cubicBezTo>
                    <a:pt x="127" y="195"/>
                    <a:pt x="123" y="194"/>
                    <a:pt x="120" y="192"/>
                  </a:cubicBezTo>
                  <a:cubicBezTo>
                    <a:pt x="96" y="167"/>
                    <a:pt x="96" y="167"/>
                    <a:pt x="96" y="167"/>
                  </a:cubicBezTo>
                  <a:cubicBezTo>
                    <a:pt x="94" y="165"/>
                    <a:pt x="93" y="161"/>
                    <a:pt x="94" y="158"/>
                  </a:cubicBezTo>
                  <a:cubicBezTo>
                    <a:pt x="94" y="158"/>
                    <a:pt x="96" y="151"/>
                    <a:pt x="96" y="144"/>
                  </a:cubicBezTo>
                  <a:cubicBezTo>
                    <a:pt x="96" y="137"/>
                    <a:pt x="94" y="131"/>
                    <a:pt x="94" y="131"/>
                  </a:cubicBezTo>
                  <a:cubicBezTo>
                    <a:pt x="93" y="128"/>
                    <a:pt x="94" y="124"/>
                    <a:pt x="96" y="121"/>
                  </a:cubicBezTo>
                  <a:cubicBezTo>
                    <a:pt x="121" y="96"/>
                    <a:pt x="121" y="96"/>
                    <a:pt x="121" y="96"/>
                  </a:cubicBezTo>
                  <a:cubicBezTo>
                    <a:pt x="123" y="94"/>
                    <a:pt x="128" y="93"/>
                    <a:pt x="131" y="94"/>
                  </a:cubicBezTo>
                  <a:cubicBezTo>
                    <a:pt x="131" y="94"/>
                    <a:pt x="137" y="96"/>
                    <a:pt x="144" y="96"/>
                  </a:cubicBezTo>
                  <a:cubicBezTo>
                    <a:pt x="170" y="96"/>
                    <a:pt x="192" y="75"/>
                    <a:pt x="192" y="48"/>
                  </a:cubicBezTo>
                  <a:cubicBezTo>
                    <a:pt x="192" y="22"/>
                    <a:pt x="170" y="0"/>
                    <a:pt x="144" y="0"/>
                  </a:cubicBezTo>
                  <a:cubicBezTo>
                    <a:pt x="117" y="0"/>
                    <a:pt x="96" y="22"/>
                    <a:pt x="96" y="48"/>
                  </a:cubicBezTo>
                  <a:cubicBezTo>
                    <a:pt x="96" y="55"/>
                    <a:pt x="98" y="62"/>
                    <a:pt x="98" y="62"/>
                  </a:cubicBezTo>
                  <a:cubicBezTo>
                    <a:pt x="99" y="65"/>
                    <a:pt x="98" y="69"/>
                    <a:pt x="96" y="71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69" y="98"/>
                    <a:pt x="65" y="99"/>
                    <a:pt x="62" y="98"/>
                  </a:cubicBezTo>
                  <a:cubicBezTo>
                    <a:pt x="62" y="98"/>
                    <a:pt x="55" y="96"/>
                    <a:pt x="48" y="96"/>
                  </a:cubicBezTo>
                  <a:cubicBezTo>
                    <a:pt x="21" y="96"/>
                    <a:pt x="0" y="117"/>
                    <a:pt x="0" y="144"/>
                  </a:cubicBezTo>
                  <a:cubicBezTo>
                    <a:pt x="0" y="170"/>
                    <a:pt x="21" y="192"/>
                    <a:pt x="48" y="192"/>
                  </a:cubicBezTo>
                  <a:cubicBezTo>
                    <a:pt x="54" y="192"/>
                    <a:pt x="60" y="190"/>
                    <a:pt x="60" y="190"/>
                  </a:cubicBezTo>
                  <a:cubicBezTo>
                    <a:pt x="63" y="189"/>
                    <a:pt x="68" y="190"/>
                    <a:pt x="70" y="192"/>
                  </a:cubicBezTo>
                  <a:cubicBezTo>
                    <a:pt x="95" y="218"/>
                    <a:pt x="95" y="218"/>
                    <a:pt x="95" y="218"/>
                  </a:cubicBezTo>
                  <a:cubicBezTo>
                    <a:pt x="97" y="220"/>
                    <a:pt x="98" y="224"/>
                    <a:pt x="98" y="227"/>
                  </a:cubicBezTo>
                  <a:cubicBezTo>
                    <a:pt x="98" y="227"/>
                    <a:pt x="96" y="234"/>
                    <a:pt x="96" y="240"/>
                  </a:cubicBezTo>
                  <a:cubicBezTo>
                    <a:pt x="96" y="266"/>
                    <a:pt x="117" y="288"/>
                    <a:pt x="144" y="288"/>
                  </a:cubicBezTo>
                  <a:cubicBezTo>
                    <a:pt x="170" y="288"/>
                    <a:pt x="192" y="266"/>
                    <a:pt x="192" y="240"/>
                  </a:cubicBezTo>
                  <a:cubicBezTo>
                    <a:pt x="192" y="213"/>
                    <a:pt x="170" y="192"/>
                    <a:pt x="144" y="19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9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25" name="矩形 24"/>
          <p:cNvSpPr/>
          <p:nvPr/>
        </p:nvSpPr>
        <p:spPr>
          <a:xfrm>
            <a:off x="1308713" y="740711"/>
            <a:ext cx="29345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>
                <a:solidFill>
                  <a:schemeClr val="bg1"/>
                </a:solidFill>
              </a:rPr>
              <a:t>Click here to add your title</a:t>
            </a:r>
            <a:endParaRPr lang="zh-CN" altLang="en-US" sz="2000">
              <a:solidFill>
                <a:schemeClr val="bg1"/>
              </a:solidFill>
            </a:endParaRPr>
          </a:p>
        </p:txBody>
      </p:sp>
      <p:grpSp>
        <p:nvGrpSpPr>
          <p:cNvPr id="26" name="组合 25"/>
          <p:cNvGrpSpPr>
            <a:grpSpLocks noChangeAspect="1"/>
          </p:cNvGrpSpPr>
          <p:nvPr/>
        </p:nvGrpSpPr>
        <p:grpSpPr>
          <a:xfrm>
            <a:off x="382634" y="294530"/>
            <a:ext cx="819754" cy="824853"/>
            <a:chOff x="-258838" y="1348444"/>
            <a:chExt cx="4826026" cy="4856059"/>
          </a:xfrm>
        </p:grpSpPr>
        <p:sp>
          <p:nvSpPr>
            <p:cNvPr id="27" name="任意多边形 26"/>
            <p:cNvSpPr/>
            <p:nvPr/>
          </p:nvSpPr>
          <p:spPr>
            <a:xfrm rot="900000">
              <a:off x="-258838" y="1348444"/>
              <a:ext cx="4826026" cy="4851453"/>
            </a:xfrm>
            <a:custGeom>
              <a:gdLst>
                <a:gd name="connsiteX0" fmla="*/ 685805 w 4826026"/>
                <a:gd name="connsiteY0" fmla="*/ 698548 h 4851453"/>
                <a:gd name="connsiteX1" fmla="*/ 1727205 w 4826026"/>
                <a:gd name="connsiteY1" fmla="*/ 723948 h 4851453"/>
                <a:gd name="connsiteX2" fmla="*/ 2413005 w 4826026"/>
                <a:gd name="connsiteY2" fmla="*/ 48 h 4851453"/>
                <a:gd name="connsiteX3" fmla="*/ 3111505 w 4826026"/>
                <a:gd name="connsiteY3" fmla="*/ 762048 h 4851453"/>
                <a:gd name="connsiteX4" fmla="*/ 4127505 w 4826026"/>
                <a:gd name="connsiteY4" fmla="*/ 723948 h 4851453"/>
                <a:gd name="connsiteX5" fmla="*/ 4089405 w 4826026"/>
                <a:gd name="connsiteY5" fmla="*/ 1689148 h 4851453"/>
                <a:gd name="connsiteX6" fmla="*/ 4826005 w 4826026"/>
                <a:gd name="connsiteY6" fmla="*/ 2438448 h 4851453"/>
                <a:gd name="connsiteX7" fmla="*/ 4064005 w 4826026"/>
                <a:gd name="connsiteY7" fmla="*/ 3124248 h 4851453"/>
                <a:gd name="connsiteX8" fmla="*/ 4127505 w 4826026"/>
                <a:gd name="connsiteY8" fmla="*/ 4152948 h 4851453"/>
                <a:gd name="connsiteX9" fmla="*/ 3111505 w 4826026"/>
                <a:gd name="connsiteY9" fmla="*/ 4114848 h 4851453"/>
                <a:gd name="connsiteX10" fmla="*/ 2400305 w 4826026"/>
                <a:gd name="connsiteY10" fmla="*/ 4851448 h 4851453"/>
                <a:gd name="connsiteX11" fmla="*/ 1727205 w 4826026"/>
                <a:gd name="connsiteY11" fmla="*/ 4127548 h 4851453"/>
                <a:gd name="connsiteX12" fmla="*/ 698505 w 4826026"/>
                <a:gd name="connsiteY12" fmla="*/ 4127548 h 4851453"/>
                <a:gd name="connsiteX13" fmla="*/ 723905 w 4826026"/>
                <a:gd name="connsiteY13" fmla="*/ 3124248 h 4851453"/>
                <a:gd name="connsiteX14" fmla="*/ 5 w 4826026"/>
                <a:gd name="connsiteY14" fmla="*/ 2425748 h 4851453"/>
                <a:gd name="connsiteX15" fmla="*/ 736605 w 4826026"/>
                <a:gd name="connsiteY15" fmla="*/ 1727248 h 4851453"/>
                <a:gd name="connsiteX16" fmla="*/ 685805 w 4826026"/>
                <a:gd name="connsiteY16" fmla="*/ 698548 h 485145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826026" h="4851453">
                  <a:moveTo>
                    <a:pt x="685805" y="698548"/>
                  </a:moveTo>
                  <a:cubicBezTo>
                    <a:pt x="850905" y="531331"/>
                    <a:pt x="1439338" y="840365"/>
                    <a:pt x="1727205" y="723948"/>
                  </a:cubicBezTo>
                  <a:cubicBezTo>
                    <a:pt x="2017072" y="607531"/>
                    <a:pt x="2182288" y="-6302"/>
                    <a:pt x="2413005" y="48"/>
                  </a:cubicBezTo>
                  <a:cubicBezTo>
                    <a:pt x="2643722" y="6398"/>
                    <a:pt x="2825755" y="641398"/>
                    <a:pt x="3111505" y="762048"/>
                  </a:cubicBezTo>
                  <a:cubicBezTo>
                    <a:pt x="3397255" y="882698"/>
                    <a:pt x="3964522" y="569431"/>
                    <a:pt x="4127505" y="723948"/>
                  </a:cubicBezTo>
                  <a:cubicBezTo>
                    <a:pt x="4290488" y="878465"/>
                    <a:pt x="3972988" y="1403398"/>
                    <a:pt x="4089405" y="1689148"/>
                  </a:cubicBezTo>
                  <a:cubicBezTo>
                    <a:pt x="4205822" y="1974898"/>
                    <a:pt x="4830238" y="2199265"/>
                    <a:pt x="4826005" y="2438448"/>
                  </a:cubicBezTo>
                  <a:cubicBezTo>
                    <a:pt x="4821772" y="2677631"/>
                    <a:pt x="4180422" y="2838498"/>
                    <a:pt x="4064005" y="3124248"/>
                  </a:cubicBezTo>
                  <a:cubicBezTo>
                    <a:pt x="3947588" y="3409998"/>
                    <a:pt x="4286255" y="3987848"/>
                    <a:pt x="4127505" y="4152948"/>
                  </a:cubicBezTo>
                  <a:cubicBezTo>
                    <a:pt x="3968755" y="4318048"/>
                    <a:pt x="3399372" y="3998431"/>
                    <a:pt x="3111505" y="4114848"/>
                  </a:cubicBezTo>
                  <a:cubicBezTo>
                    <a:pt x="2823638" y="4231265"/>
                    <a:pt x="2631022" y="4849331"/>
                    <a:pt x="2400305" y="4851448"/>
                  </a:cubicBezTo>
                  <a:cubicBezTo>
                    <a:pt x="2169588" y="4853565"/>
                    <a:pt x="2010838" y="4248198"/>
                    <a:pt x="1727205" y="4127548"/>
                  </a:cubicBezTo>
                  <a:cubicBezTo>
                    <a:pt x="1443572" y="4006898"/>
                    <a:pt x="865722" y="4294765"/>
                    <a:pt x="698505" y="4127548"/>
                  </a:cubicBezTo>
                  <a:cubicBezTo>
                    <a:pt x="531288" y="3960331"/>
                    <a:pt x="840322" y="3407881"/>
                    <a:pt x="723905" y="3124248"/>
                  </a:cubicBezTo>
                  <a:cubicBezTo>
                    <a:pt x="607488" y="2840615"/>
                    <a:pt x="-2112" y="2658581"/>
                    <a:pt x="5" y="2425748"/>
                  </a:cubicBezTo>
                  <a:cubicBezTo>
                    <a:pt x="2122" y="2192915"/>
                    <a:pt x="620188" y="2008765"/>
                    <a:pt x="736605" y="1727248"/>
                  </a:cubicBezTo>
                  <a:cubicBezTo>
                    <a:pt x="853022" y="1445731"/>
                    <a:pt x="520705" y="865765"/>
                    <a:pt x="685805" y="698548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任意多边形 27"/>
            <p:cNvSpPr/>
            <p:nvPr/>
          </p:nvSpPr>
          <p:spPr>
            <a:xfrm rot="1800000">
              <a:off x="-258838" y="1353050"/>
              <a:ext cx="4826026" cy="4851453"/>
            </a:xfrm>
            <a:custGeom>
              <a:gdLst>
                <a:gd name="connsiteX0" fmla="*/ 685805 w 4826026"/>
                <a:gd name="connsiteY0" fmla="*/ 698548 h 4851453"/>
                <a:gd name="connsiteX1" fmla="*/ 1727205 w 4826026"/>
                <a:gd name="connsiteY1" fmla="*/ 723948 h 4851453"/>
                <a:gd name="connsiteX2" fmla="*/ 2413005 w 4826026"/>
                <a:gd name="connsiteY2" fmla="*/ 48 h 4851453"/>
                <a:gd name="connsiteX3" fmla="*/ 3111505 w 4826026"/>
                <a:gd name="connsiteY3" fmla="*/ 762048 h 4851453"/>
                <a:gd name="connsiteX4" fmla="*/ 4127505 w 4826026"/>
                <a:gd name="connsiteY4" fmla="*/ 723948 h 4851453"/>
                <a:gd name="connsiteX5" fmla="*/ 4089405 w 4826026"/>
                <a:gd name="connsiteY5" fmla="*/ 1689148 h 4851453"/>
                <a:gd name="connsiteX6" fmla="*/ 4826005 w 4826026"/>
                <a:gd name="connsiteY6" fmla="*/ 2438448 h 4851453"/>
                <a:gd name="connsiteX7" fmla="*/ 4064005 w 4826026"/>
                <a:gd name="connsiteY7" fmla="*/ 3124248 h 4851453"/>
                <a:gd name="connsiteX8" fmla="*/ 4127505 w 4826026"/>
                <a:gd name="connsiteY8" fmla="*/ 4152948 h 4851453"/>
                <a:gd name="connsiteX9" fmla="*/ 3111505 w 4826026"/>
                <a:gd name="connsiteY9" fmla="*/ 4114848 h 4851453"/>
                <a:gd name="connsiteX10" fmla="*/ 2400305 w 4826026"/>
                <a:gd name="connsiteY10" fmla="*/ 4851448 h 4851453"/>
                <a:gd name="connsiteX11" fmla="*/ 1727205 w 4826026"/>
                <a:gd name="connsiteY11" fmla="*/ 4127548 h 4851453"/>
                <a:gd name="connsiteX12" fmla="*/ 698505 w 4826026"/>
                <a:gd name="connsiteY12" fmla="*/ 4127548 h 4851453"/>
                <a:gd name="connsiteX13" fmla="*/ 723905 w 4826026"/>
                <a:gd name="connsiteY13" fmla="*/ 3124248 h 4851453"/>
                <a:gd name="connsiteX14" fmla="*/ 5 w 4826026"/>
                <a:gd name="connsiteY14" fmla="*/ 2425748 h 4851453"/>
                <a:gd name="connsiteX15" fmla="*/ 736605 w 4826026"/>
                <a:gd name="connsiteY15" fmla="*/ 1727248 h 4851453"/>
                <a:gd name="connsiteX16" fmla="*/ 685805 w 4826026"/>
                <a:gd name="connsiteY16" fmla="*/ 698548 h 485145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826026" h="4851453">
                  <a:moveTo>
                    <a:pt x="685805" y="698548"/>
                  </a:moveTo>
                  <a:cubicBezTo>
                    <a:pt x="850905" y="531331"/>
                    <a:pt x="1439338" y="840365"/>
                    <a:pt x="1727205" y="723948"/>
                  </a:cubicBezTo>
                  <a:cubicBezTo>
                    <a:pt x="2017072" y="607531"/>
                    <a:pt x="2182288" y="-6302"/>
                    <a:pt x="2413005" y="48"/>
                  </a:cubicBezTo>
                  <a:cubicBezTo>
                    <a:pt x="2643722" y="6398"/>
                    <a:pt x="2825755" y="641398"/>
                    <a:pt x="3111505" y="762048"/>
                  </a:cubicBezTo>
                  <a:cubicBezTo>
                    <a:pt x="3397255" y="882698"/>
                    <a:pt x="3964522" y="569431"/>
                    <a:pt x="4127505" y="723948"/>
                  </a:cubicBezTo>
                  <a:cubicBezTo>
                    <a:pt x="4290488" y="878465"/>
                    <a:pt x="3972988" y="1403398"/>
                    <a:pt x="4089405" y="1689148"/>
                  </a:cubicBezTo>
                  <a:cubicBezTo>
                    <a:pt x="4205822" y="1974898"/>
                    <a:pt x="4830238" y="2199265"/>
                    <a:pt x="4826005" y="2438448"/>
                  </a:cubicBezTo>
                  <a:cubicBezTo>
                    <a:pt x="4821772" y="2677631"/>
                    <a:pt x="4180422" y="2838498"/>
                    <a:pt x="4064005" y="3124248"/>
                  </a:cubicBezTo>
                  <a:cubicBezTo>
                    <a:pt x="3947588" y="3409998"/>
                    <a:pt x="4286255" y="3987848"/>
                    <a:pt x="4127505" y="4152948"/>
                  </a:cubicBezTo>
                  <a:cubicBezTo>
                    <a:pt x="3968755" y="4318048"/>
                    <a:pt x="3399372" y="3998431"/>
                    <a:pt x="3111505" y="4114848"/>
                  </a:cubicBezTo>
                  <a:cubicBezTo>
                    <a:pt x="2823638" y="4231265"/>
                    <a:pt x="2631022" y="4849331"/>
                    <a:pt x="2400305" y="4851448"/>
                  </a:cubicBezTo>
                  <a:cubicBezTo>
                    <a:pt x="2169588" y="4853565"/>
                    <a:pt x="2010838" y="4248198"/>
                    <a:pt x="1727205" y="4127548"/>
                  </a:cubicBezTo>
                  <a:cubicBezTo>
                    <a:pt x="1443572" y="4006898"/>
                    <a:pt x="865722" y="4294765"/>
                    <a:pt x="698505" y="4127548"/>
                  </a:cubicBezTo>
                  <a:cubicBezTo>
                    <a:pt x="531288" y="3960331"/>
                    <a:pt x="840322" y="3407881"/>
                    <a:pt x="723905" y="3124248"/>
                  </a:cubicBezTo>
                  <a:cubicBezTo>
                    <a:pt x="607488" y="2840615"/>
                    <a:pt x="-2112" y="2658581"/>
                    <a:pt x="5" y="2425748"/>
                  </a:cubicBezTo>
                  <a:cubicBezTo>
                    <a:pt x="2122" y="2192915"/>
                    <a:pt x="620188" y="2008765"/>
                    <a:pt x="736605" y="1727248"/>
                  </a:cubicBezTo>
                  <a:cubicBezTo>
                    <a:pt x="853022" y="1445731"/>
                    <a:pt x="520705" y="865765"/>
                    <a:pt x="685805" y="698548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>
              <a:off x="-258838" y="1353050"/>
              <a:ext cx="4826026" cy="4851453"/>
            </a:xfrm>
            <a:custGeom>
              <a:gdLst>
                <a:gd name="connsiteX0" fmla="*/ 685805 w 4826026"/>
                <a:gd name="connsiteY0" fmla="*/ 698548 h 4851453"/>
                <a:gd name="connsiteX1" fmla="*/ 1727205 w 4826026"/>
                <a:gd name="connsiteY1" fmla="*/ 723948 h 4851453"/>
                <a:gd name="connsiteX2" fmla="*/ 2413005 w 4826026"/>
                <a:gd name="connsiteY2" fmla="*/ 48 h 4851453"/>
                <a:gd name="connsiteX3" fmla="*/ 3111505 w 4826026"/>
                <a:gd name="connsiteY3" fmla="*/ 762048 h 4851453"/>
                <a:gd name="connsiteX4" fmla="*/ 4127505 w 4826026"/>
                <a:gd name="connsiteY4" fmla="*/ 723948 h 4851453"/>
                <a:gd name="connsiteX5" fmla="*/ 4089405 w 4826026"/>
                <a:gd name="connsiteY5" fmla="*/ 1689148 h 4851453"/>
                <a:gd name="connsiteX6" fmla="*/ 4826005 w 4826026"/>
                <a:gd name="connsiteY6" fmla="*/ 2438448 h 4851453"/>
                <a:gd name="connsiteX7" fmla="*/ 4064005 w 4826026"/>
                <a:gd name="connsiteY7" fmla="*/ 3124248 h 4851453"/>
                <a:gd name="connsiteX8" fmla="*/ 4127505 w 4826026"/>
                <a:gd name="connsiteY8" fmla="*/ 4152948 h 4851453"/>
                <a:gd name="connsiteX9" fmla="*/ 3111505 w 4826026"/>
                <a:gd name="connsiteY9" fmla="*/ 4114848 h 4851453"/>
                <a:gd name="connsiteX10" fmla="*/ 2400305 w 4826026"/>
                <a:gd name="connsiteY10" fmla="*/ 4851448 h 4851453"/>
                <a:gd name="connsiteX11" fmla="*/ 1727205 w 4826026"/>
                <a:gd name="connsiteY11" fmla="*/ 4127548 h 4851453"/>
                <a:gd name="connsiteX12" fmla="*/ 698505 w 4826026"/>
                <a:gd name="connsiteY12" fmla="*/ 4127548 h 4851453"/>
                <a:gd name="connsiteX13" fmla="*/ 723905 w 4826026"/>
                <a:gd name="connsiteY13" fmla="*/ 3124248 h 4851453"/>
                <a:gd name="connsiteX14" fmla="*/ 5 w 4826026"/>
                <a:gd name="connsiteY14" fmla="*/ 2425748 h 4851453"/>
                <a:gd name="connsiteX15" fmla="*/ 736605 w 4826026"/>
                <a:gd name="connsiteY15" fmla="*/ 1727248 h 4851453"/>
                <a:gd name="connsiteX16" fmla="*/ 685805 w 4826026"/>
                <a:gd name="connsiteY16" fmla="*/ 698548 h 485145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826026" h="4851453">
                  <a:moveTo>
                    <a:pt x="685805" y="698548"/>
                  </a:moveTo>
                  <a:cubicBezTo>
                    <a:pt x="850905" y="531331"/>
                    <a:pt x="1439338" y="840365"/>
                    <a:pt x="1727205" y="723948"/>
                  </a:cubicBezTo>
                  <a:cubicBezTo>
                    <a:pt x="2017072" y="607531"/>
                    <a:pt x="2182288" y="-6302"/>
                    <a:pt x="2413005" y="48"/>
                  </a:cubicBezTo>
                  <a:cubicBezTo>
                    <a:pt x="2643722" y="6398"/>
                    <a:pt x="2825755" y="641398"/>
                    <a:pt x="3111505" y="762048"/>
                  </a:cubicBezTo>
                  <a:cubicBezTo>
                    <a:pt x="3397255" y="882698"/>
                    <a:pt x="3964522" y="569431"/>
                    <a:pt x="4127505" y="723948"/>
                  </a:cubicBezTo>
                  <a:cubicBezTo>
                    <a:pt x="4290488" y="878465"/>
                    <a:pt x="3972988" y="1403398"/>
                    <a:pt x="4089405" y="1689148"/>
                  </a:cubicBezTo>
                  <a:cubicBezTo>
                    <a:pt x="4205822" y="1974898"/>
                    <a:pt x="4830238" y="2199265"/>
                    <a:pt x="4826005" y="2438448"/>
                  </a:cubicBezTo>
                  <a:cubicBezTo>
                    <a:pt x="4821772" y="2677631"/>
                    <a:pt x="4180422" y="2838498"/>
                    <a:pt x="4064005" y="3124248"/>
                  </a:cubicBezTo>
                  <a:cubicBezTo>
                    <a:pt x="3947588" y="3409998"/>
                    <a:pt x="4286255" y="3987848"/>
                    <a:pt x="4127505" y="4152948"/>
                  </a:cubicBezTo>
                  <a:cubicBezTo>
                    <a:pt x="3968755" y="4318048"/>
                    <a:pt x="3399372" y="3998431"/>
                    <a:pt x="3111505" y="4114848"/>
                  </a:cubicBezTo>
                  <a:cubicBezTo>
                    <a:pt x="2823638" y="4231265"/>
                    <a:pt x="2631022" y="4849331"/>
                    <a:pt x="2400305" y="4851448"/>
                  </a:cubicBezTo>
                  <a:cubicBezTo>
                    <a:pt x="2169588" y="4853565"/>
                    <a:pt x="2010838" y="4248198"/>
                    <a:pt x="1727205" y="4127548"/>
                  </a:cubicBezTo>
                  <a:cubicBezTo>
                    <a:pt x="1443572" y="4006898"/>
                    <a:pt x="865722" y="4294765"/>
                    <a:pt x="698505" y="4127548"/>
                  </a:cubicBezTo>
                  <a:cubicBezTo>
                    <a:pt x="531288" y="3960331"/>
                    <a:pt x="840322" y="3407881"/>
                    <a:pt x="723905" y="3124248"/>
                  </a:cubicBezTo>
                  <a:cubicBezTo>
                    <a:pt x="607488" y="2840615"/>
                    <a:pt x="-2112" y="2658581"/>
                    <a:pt x="5" y="2425748"/>
                  </a:cubicBezTo>
                  <a:cubicBezTo>
                    <a:pt x="2122" y="2192915"/>
                    <a:pt x="620188" y="2008765"/>
                    <a:pt x="736605" y="1727248"/>
                  </a:cubicBezTo>
                  <a:cubicBezTo>
                    <a:pt x="853022" y="1445731"/>
                    <a:pt x="520705" y="865765"/>
                    <a:pt x="685805" y="698548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0" name="文本框 29"/>
          <p:cNvSpPr txBox="1"/>
          <p:nvPr/>
        </p:nvSpPr>
        <p:spPr>
          <a:xfrm>
            <a:off x="495038" y="421195"/>
            <a:ext cx="6222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>
                <a:solidFill>
                  <a:schemeClr val="bg1"/>
                </a:solidFill>
                <a:latin typeface="Impact" panose="020b0806030902050204" pitchFamily="34" charset="0"/>
                <a:ea typeface="华文彩云" panose="02010800040101010101" pitchFamily="2" charset="-122"/>
              </a:rPr>
              <a:t>03</a:t>
            </a:r>
            <a:endParaRPr lang="zh-CN" altLang="en-US" sz="3200">
              <a:solidFill>
                <a:schemeClr val="bg1"/>
              </a:solidFill>
              <a:latin typeface="Impact" panose="020b0806030902050204" pitchFamily="34" charset="0"/>
              <a:ea typeface="华文彩云" panose="02010800040101010101" pitchFamily="2" charset="-122"/>
            </a:endParaRPr>
          </a:p>
        </p:txBody>
      </p:sp>
      <p:sp>
        <p:nvSpPr>
          <p:cNvPr id="31" name="矩形 3"/>
          <p:cNvSpPr>
            <a:spLocks noChangeArrowheads="1"/>
          </p:cNvSpPr>
          <p:nvPr/>
        </p:nvSpPr>
        <p:spPr bwMode="auto">
          <a:xfrm>
            <a:off x="1314792" y="295312"/>
            <a:ext cx="2444882" cy="543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935" b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点击添加标题</a:t>
            </a:r>
            <a:endParaRPr lang="zh-CN" altLang="en-US" sz="2935" b="1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0" p14:dur="2000"/>
    </mc:Choice>
    <mc:Fallback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grpId="0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3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3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2" fill="hold" grpId="0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3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id="6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623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75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25" grpId="0"/>
      <p:bldP spid="30" grpId="0"/>
      <p:bldP spid="3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Freeform 25"/>
          <p:cNvSpPr/>
          <p:nvPr/>
        </p:nvSpPr>
        <p:spPr bwMode="auto">
          <a:xfrm>
            <a:off x="5129505" y="1555505"/>
            <a:ext cx="3024570" cy="3208686"/>
          </a:xfrm>
          <a:custGeom>
            <a:gdLst>
              <a:gd name="T0" fmla="*/ 453 w 958"/>
              <a:gd name="T1" fmla="*/ 0 h 1016"/>
              <a:gd name="T2" fmla="*/ 215 w 958"/>
              <a:gd name="T3" fmla="*/ 59 h 1016"/>
              <a:gd name="T4" fmla="*/ 304 w 958"/>
              <a:gd name="T5" fmla="*/ 119 h 1016"/>
              <a:gd name="T6" fmla="*/ 486 w 958"/>
              <a:gd name="T7" fmla="*/ 514 h 1016"/>
              <a:gd name="T8" fmla="*/ 410 w 958"/>
              <a:gd name="T9" fmla="*/ 778 h 1016"/>
              <a:gd name="T10" fmla="*/ 0 w 958"/>
              <a:gd name="T11" fmla="*/ 732 h 1016"/>
              <a:gd name="T12" fmla="*/ 209 w 958"/>
              <a:gd name="T13" fmla="*/ 960 h 1016"/>
              <a:gd name="T14" fmla="*/ 454 w 958"/>
              <a:gd name="T15" fmla="*/ 1016 h 1016"/>
              <a:gd name="T16" fmla="*/ 722 w 958"/>
              <a:gd name="T17" fmla="*/ 933 h 1016"/>
              <a:gd name="T18" fmla="*/ 958 w 958"/>
              <a:gd name="T19" fmla="*/ 505 h 1016"/>
              <a:gd name="T20" fmla="*/ 453 w 958"/>
              <a:gd name="T21" fmla="*/ 0 h 1016"/>
              <a:gd name="connsiteX0" fmla="*/ 4729 w 10000"/>
              <a:gd name="connsiteY0" fmla="*/ 0 h 10000"/>
              <a:gd name="connsiteX1" fmla="*/ 2244 w 10000"/>
              <a:gd name="connsiteY1" fmla="*/ 581 h 10000"/>
              <a:gd name="connsiteX2" fmla="*/ 3173 w 10000"/>
              <a:gd name="connsiteY2" fmla="*/ 1171 h 10000"/>
              <a:gd name="connsiteX3" fmla="*/ 5073 w 10000"/>
              <a:gd name="connsiteY3" fmla="*/ 5059 h 10000"/>
              <a:gd name="connsiteX4" fmla="*/ 4280 w 10000"/>
              <a:gd name="connsiteY4" fmla="*/ 7657 h 10000"/>
              <a:gd name="connsiteX5" fmla="*/ 0 w 10000"/>
              <a:gd name="connsiteY5" fmla="*/ 7205 h 10000"/>
              <a:gd name="connsiteX6" fmla="*/ 2182 w 10000"/>
              <a:gd name="connsiteY6" fmla="*/ 9449 h 10000"/>
              <a:gd name="connsiteX7" fmla="*/ 4739 w 10000"/>
              <a:gd name="connsiteY7" fmla="*/ 10000 h 10000"/>
              <a:gd name="connsiteX8" fmla="*/ 7537 w 10000"/>
              <a:gd name="connsiteY8" fmla="*/ 9183 h 10000"/>
              <a:gd name="connsiteX9" fmla="*/ 10000 w 10000"/>
              <a:gd name="connsiteY9" fmla="*/ 4970 h 10000"/>
              <a:gd name="connsiteX10" fmla="*/ 4729 w 10000"/>
              <a:gd name="connsiteY10" fmla="*/ 0 h 10000"/>
              <a:gd name="connsiteX0-1" fmla="*/ 4729 w 10000"/>
              <a:gd name="connsiteY0-2" fmla="*/ 0 h 10000"/>
              <a:gd name="connsiteX1-3" fmla="*/ 2244 w 10000"/>
              <a:gd name="connsiteY1-4" fmla="*/ 581 h 10000"/>
              <a:gd name="connsiteX2-5" fmla="*/ 3173 w 10000"/>
              <a:gd name="connsiteY2-6" fmla="*/ 1171 h 10000"/>
              <a:gd name="connsiteX3-7" fmla="*/ 5073 w 10000"/>
              <a:gd name="connsiteY3-8" fmla="*/ 5059 h 10000"/>
              <a:gd name="connsiteX4-9" fmla="*/ 4280 w 10000"/>
              <a:gd name="connsiteY4-10" fmla="*/ 7657 h 10000"/>
              <a:gd name="connsiteX5-11" fmla="*/ 0 w 10000"/>
              <a:gd name="connsiteY5-12" fmla="*/ 7205 h 10000"/>
              <a:gd name="connsiteX6-13" fmla="*/ 2182 w 10000"/>
              <a:gd name="connsiteY6-14" fmla="*/ 9449 h 10000"/>
              <a:gd name="connsiteX7-15" fmla="*/ 4739 w 10000"/>
              <a:gd name="connsiteY7-16" fmla="*/ 10000 h 10000"/>
              <a:gd name="connsiteX8-17" fmla="*/ 7537 w 10000"/>
              <a:gd name="connsiteY8-18" fmla="*/ 9183 h 10000"/>
              <a:gd name="connsiteX9-19" fmla="*/ 10000 w 10000"/>
              <a:gd name="connsiteY9-20" fmla="*/ 4970 h 10000"/>
              <a:gd name="connsiteX10-21" fmla="*/ 4729 w 10000"/>
              <a:gd name="connsiteY10-22" fmla="*/ 0 h 10000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</a:cxnLst>
            <a:rect l="l" t="t" r="r" b="b"/>
            <a:pathLst>
              <a:path w="10000" h="10000">
                <a:moveTo>
                  <a:pt x="4729" y="0"/>
                </a:moveTo>
                <a:cubicBezTo>
                  <a:pt x="3831" y="0"/>
                  <a:pt x="2985" y="217"/>
                  <a:pt x="2244" y="581"/>
                </a:cubicBezTo>
                <a:cubicBezTo>
                  <a:pt x="2578" y="748"/>
                  <a:pt x="2881" y="945"/>
                  <a:pt x="3173" y="1171"/>
                </a:cubicBezTo>
                <a:cubicBezTo>
                  <a:pt x="4342" y="2087"/>
                  <a:pt x="5188" y="3524"/>
                  <a:pt x="5073" y="5059"/>
                </a:cubicBezTo>
                <a:cubicBezTo>
                  <a:pt x="5010" y="5925"/>
                  <a:pt x="5021" y="6663"/>
                  <a:pt x="4280" y="7657"/>
                </a:cubicBezTo>
                <a:cubicBezTo>
                  <a:pt x="1655" y="9788"/>
                  <a:pt x="0" y="7205"/>
                  <a:pt x="0" y="7205"/>
                </a:cubicBezTo>
                <a:cubicBezTo>
                  <a:pt x="282" y="8632"/>
                  <a:pt x="2182" y="9449"/>
                  <a:pt x="2182" y="9449"/>
                </a:cubicBezTo>
                <a:cubicBezTo>
                  <a:pt x="2902" y="9803"/>
                  <a:pt x="3862" y="10000"/>
                  <a:pt x="4739" y="10000"/>
                </a:cubicBezTo>
                <a:cubicBezTo>
                  <a:pt x="5772" y="10000"/>
                  <a:pt x="6722" y="9665"/>
                  <a:pt x="7537" y="9183"/>
                </a:cubicBezTo>
                <a:cubicBezTo>
                  <a:pt x="9019" y="8297"/>
                  <a:pt x="10000" y="6742"/>
                  <a:pt x="10000" y="4970"/>
                </a:cubicBezTo>
                <a:cubicBezTo>
                  <a:pt x="10000" y="2224"/>
                  <a:pt x="7641" y="0"/>
                  <a:pt x="4729" y="0"/>
                </a:cubicBezTo>
                <a:close/>
              </a:path>
            </a:pathLst>
          </a:custGeom>
          <a:solidFill>
            <a:schemeClr val="bg1">
              <a:alpha val="30000"/>
            </a:schemeClr>
          </a:solidFill>
          <a:ln w="19050"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3" name="Freeform 26"/>
          <p:cNvSpPr>
            <a:spLocks noEditPoints="1"/>
          </p:cNvSpPr>
          <p:nvPr/>
        </p:nvSpPr>
        <p:spPr bwMode="auto">
          <a:xfrm>
            <a:off x="3483136" y="1568847"/>
            <a:ext cx="3215357" cy="2977874"/>
          </a:xfrm>
          <a:custGeom>
            <a:gdLst>
              <a:gd name="T0" fmla="*/ 692 w 1018"/>
              <a:gd name="T1" fmla="*/ 395 h 943"/>
              <a:gd name="T2" fmla="*/ 694 w 1018"/>
              <a:gd name="T3" fmla="*/ 397 h 943"/>
              <a:gd name="T4" fmla="*/ 694 w 1018"/>
              <a:gd name="T5" fmla="*/ 397 h 943"/>
              <a:gd name="T6" fmla="*/ 739 w 1018"/>
              <a:gd name="T7" fmla="*/ 393 h 943"/>
              <a:gd name="T8" fmla="*/ 972 w 1018"/>
              <a:gd name="T9" fmla="*/ 627 h 943"/>
              <a:gd name="T10" fmla="*/ 872 w 1018"/>
              <a:gd name="T11" fmla="*/ 818 h 943"/>
              <a:gd name="T12" fmla="*/ 872 w 1018"/>
              <a:gd name="T13" fmla="*/ 818 h 943"/>
              <a:gd name="T14" fmla="*/ 931 w 1018"/>
              <a:gd name="T15" fmla="*/ 774 h 943"/>
              <a:gd name="T16" fmla="*/ 1007 w 1018"/>
              <a:gd name="T17" fmla="*/ 510 h 943"/>
              <a:gd name="T18" fmla="*/ 825 w 1018"/>
              <a:gd name="T19" fmla="*/ 115 h 943"/>
              <a:gd name="T20" fmla="*/ 736 w 1018"/>
              <a:gd name="T21" fmla="*/ 55 h 943"/>
              <a:gd name="T22" fmla="*/ 735 w 1018"/>
              <a:gd name="T23" fmla="*/ 56 h 943"/>
              <a:gd name="T24" fmla="*/ 504 w 1018"/>
              <a:gd name="T25" fmla="*/ 0 h 943"/>
              <a:gd name="T26" fmla="*/ 0 w 1018"/>
              <a:gd name="T27" fmla="*/ 504 h 943"/>
              <a:gd name="T28" fmla="*/ 237 w 1018"/>
              <a:gd name="T29" fmla="*/ 932 h 943"/>
              <a:gd name="T30" fmla="*/ 257 w 1018"/>
              <a:gd name="T31" fmla="*/ 943 h 943"/>
              <a:gd name="T32" fmla="*/ 255 w 1018"/>
              <a:gd name="T33" fmla="*/ 898 h 943"/>
              <a:gd name="T34" fmla="*/ 692 w 1018"/>
              <a:gd name="T35" fmla="*/ 395 h 943"/>
              <a:gd name="T36" fmla="*/ 963 w 1018"/>
              <a:gd name="T37" fmla="*/ 713 h 943"/>
              <a:gd name="T38" fmla="*/ 963 w 1018"/>
              <a:gd name="T39" fmla="*/ 714 h 943"/>
              <a:gd name="T40" fmla="*/ 963 w 1018"/>
              <a:gd name="T41" fmla="*/ 713 h 94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18" h="943">
                <a:moveTo>
                  <a:pt x="692" y="395"/>
                </a:moveTo>
                <a:cubicBezTo>
                  <a:pt x="692" y="395"/>
                  <a:pt x="694" y="397"/>
                  <a:pt x="694" y="397"/>
                </a:cubicBezTo>
                <a:cubicBezTo>
                  <a:pt x="694" y="397"/>
                  <a:pt x="694" y="397"/>
                  <a:pt x="694" y="397"/>
                </a:cubicBezTo>
                <a:cubicBezTo>
                  <a:pt x="708" y="394"/>
                  <a:pt x="723" y="393"/>
                  <a:pt x="739" y="393"/>
                </a:cubicBezTo>
                <a:cubicBezTo>
                  <a:pt x="868" y="393"/>
                  <a:pt x="972" y="498"/>
                  <a:pt x="972" y="627"/>
                </a:cubicBezTo>
                <a:cubicBezTo>
                  <a:pt x="972" y="706"/>
                  <a:pt x="933" y="776"/>
                  <a:pt x="872" y="818"/>
                </a:cubicBezTo>
                <a:cubicBezTo>
                  <a:pt x="872" y="818"/>
                  <a:pt x="872" y="818"/>
                  <a:pt x="872" y="818"/>
                </a:cubicBezTo>
                <a:cubicBezTo>
                  <a:pt x="891" y="806"/>
                  <a:pt x="911" y="792"/>
                  <a:pt x="931" y="774"/>
                </a:cubicBezTo>
                <a:cubicBezTo>
                  <a:pt x="1002" y="673"/>
                  <a:pt x="1001" y="598"/>
                  <a:pt x="1007" y="510"/>
                </a:cubicBezTo>
                <a:cubicBezTo>
                  <a:pt x="1018" y="354"/>
                  <a:pt x="937" y="208"/>
                  <a:pt x="825" y="115"/>
                </a:cubicBezTo>
                <a:cubicBezTo>
                  <a:pt x="797" y="92"/>
                  <a:pt x="768" y="72"/>
                  <a:pt x="736" y="55"/>
                </a:cubicBezTo>
                <a:cubicBezTo>
                  <a:pt x="735" y="56"/>
                  <a:pt x="735" y="56"/>
                  <a:pt x="735" y="56"/>
                </a:cubicBezTo>
                <a:cubicBezTo>
                  <a:pt x="666" y="20"/>
                  <a:pt x="588" y="0"/>
                  <a:pt x="504" y="0"/>
                </a:cubicBezTo>
                <a:cubicBezTo>
                  <a:pt x="226" y="0"/>
                  <a:pt x="0" y="226"/>
                  <a:pt x="0" y="504"/>
                </a:cubicBezTo>
                <a:cubicBezTo>
                  <a:pt x="0" y="685"/>
                  <a:pt x="95" y="843"/>
                  <a:pt x="237" y="932"/>
                </a:cubicBezTo>
                <a:cubicBezTo>
                  <a:pt x="244" y="936"/>
                  <a:pt x="250" y="940"/>
                  <a:pt x="257" y="943"/>
                </a:cubicBezTo>
                <a:cubicBezTo>
                  <a:pt x="256" y="928"/>
                  <a:pt x="255" y="913"/>
                  <a:pt x="255" y="898"/>
                </a:cubicBezTo>
                <a:cubicBezTo>
                  <a:pt x="255" y="643"/>
                  <a:pt x="449" y="433"/>
                  <a:pt x="692" y="395"/>
                </a:cubicBezTo>
                <a:close/>
                <a:moveTo>
                  <a:pt x="963" y="713"/>
                </a:moveTo>
                <a:cubicBezTo>
                  <a:pt x="963" y="714"/>
                  <a:pt x="963" y="714"/>
                  <a:pt x="963" y="714"/>
                </a:cubicBezTo>
                <a:cubicBezTo>
                  <a:pt x="963" y="714"/>
                  <a:pt x="963" y="713"/>
                  <a:pt x="963" y="713"/>
                </a:cubicBezTo>
                <a:close/>
              </a:path>
            </a:pathLst>
          </a:custGeom>
          <a:solidFill>
            <a:schemeClr val="bg1">
              <a:alpha val="30000"/>
            </a:schemeClr>
          </a:solidFill>
          <a:ln w="19050"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4" name="Freeform 27"/>
          <p:cNvSpPr/>
          <p:nvPr/>
        </p:nvSpPr>
        <p:spPr bwMode="auto">
          <a:xfrm>
            <a:off x="4288976" y="2816298"/>
            <a:ext cx="3231693" cy="3199347"/>
          </a:xfrm>
          <a:custGeom>
            <a:gdLst>
              <a:gd name="T0" fmla="*/ 325 w 1020"/>
              <a:gd name="T1" fmla="*/ 421 h 1013"/>
              <a:gd name="T2" fmla="*/ 249 w 1020"/>
              <a:gd name="T3" fmla="*/ 230 h 1013"/>
              <a:gd name="T4" fmla="*/ 439 w 1020"/>
              <a:gd name="T5" fmla="*/ 2 h 1013"/>
              <a:gd name="T6" fmla="*/ 437 w 1020"/>
              <a:gd name="T7" fmla="*/ 0 h 1013"/>
              <a:gd name="T8" fmla="*/ 0 w 1020"/>
              <a:gd name="T9" fmla="*/ 503 h 1013"/>
              <a:gd name="T10" fmla="*/ 510 w 1020"/>
              <a:gd name="T11" fmla="*/ 1013 h 1013"/>
              <a:gd name="T12" fmla="*/ 1020 w 1020"/>
              <a:gd name="T13" fmla="*/ 503 h 1013"/>
              <a:gd name="T14" fmla="*/ 325 w 1020"/>
              <a:gd name="T15" fmla="*/ 421 h 1013"/>
              <a:gd name="connsiteX0" fmla="*/ 3025 w 10000"/>
              <a:gd name="connsiteY0" fmla="*/ 4286 h 10000"/>
              <a:gd name="connsiteX1" fmla="*/ 2441 w 10000"/>
              <a:gd name="connsiteY1" fmla="*/ 2270 h 10000"/>
              <a:gd name="connsiteX2" fmla="*/ 4304 w 10000"/>
              <a:gd name="connsiteY2" fmla="*/ 20 h 10000"/>
              <a:gd name="connsiteX3" fmla="*/ 4284 w 10000"/>
              <a:gd name="connsiteY3" fmla="*/ 0 h 10000"/>
              <a:gd name="connsiteX4" fmla="*/ 0 w 10000"/>
              <a:gd name="connsiteY4" fmla="*/ 4965 h 10000"/>
              <a:gd name="connsiteX5" fmla="*/ 5000 w 10000"/>
              <a:gd name="connsiteY5" fmla="*/ 10000 h 10000"/>
              <a:gd name="connsiteX6" fmla="*/ 10000 w 10000"/>
              <a:gd name="connsiteY6" fmla="*/ 4965 h 10000"/>
              <a:gd name="connsiteX7" fmla="*/ 3025 w 10000"/>
              <a:gd name="connsiteY7" fmla="*/ 4286 h 10000"/>
              <a:gd name="connsiteX0-1" fmla="*/ 3025 w 10000"/>
              <a:gd name="connsiteY0-2" fmla="*/ 4286 h 10000"/>
              <a:gd name="connsiteX1-3" fmla="*/ 2441 w 10000"/>
              <a:gd name="connsiteY1-4" fmla="*/ 2270 h 10000"/>
              <a:gd name="connsiteX2-5" fmla="*/ 4304 w 10000"/>
              <a:gd name="connsiteY2-6" fmla="*/ 20 h 10000"/>
              <a:gd name="connsiteX3-7" fmla="*/ 4284 w 10000"/>
              <a:gd name="connsiteY3-8" fmla="*/ 0 h 10000"/>
              <a:gd name="connsiteX4-9" fmla="*/ 0 w 10000"/>
              <a:gd name="connsiteY4-10" fmla="*/ 4965 h 10000"/>
              <a:gd name="connsiteX5-11" fmla="*/ 5000 w 10000"/>
              <a:gd name="connsiteY5-12" fmla="*/ 10000 h 10000"/>
              <a:gd name="connsiteX6-13" fmla="*/ 10000 w 10000"/>
              <a:gd name="connsiteY6-14" fmla="*/ 4965 h 10000"/>
              <a:gd name="connsiteX7-15" fmla="*/ 3025 w 10000"/>
              <a:gd name="connsiteY7-16" fmla="*/ 4286 h 10000"/>
              <a:gd name="connsiteX0-17" fmla="*/ 3025 w 10000"/>
              <a:gd name="connsiteY0-18" fmla="*/ 4286 h 10000"/>
              <a:gd name="connsiteX1-19" fmla="*/ 2572 w 10000"/>
              <a:gd name="connsiteY1-20" fmla="*/ 3409 h 10000"/>
              <a:gd name="connsiteX2-21" fmla="*/ 2441 w 10000"/>
              <a:gd name="connsiteY2-22" fmla="*/ 2270 h 10000"/>
              <a:gd name="connsiteX3-23" fmla="*/ 4304 w 10000"/>
              <a:gd name="connsiteY3-24" fmla="*/ 20 h 10000"/>
              <a:gd name="connsiteX4-25" fmla="*/ 4284 w 10000"/>
              <a:gd name="connsiteY4-26" fmla="*/ 0 h 10000"/>
              <a:gd name="connsiteX5-27" fmla="*/ 0 w 10000"/>
              <a:gd name="connsiteY5-28" fmla="*/ 4965 h 10000"/>
              <a:gd name="connsiteX6-29" fmla="*/ 5000 w 10000"/>
              <a:gd name="connsiteY6-30" fmla="*/ 10000 h 10000"/>
              <a:gd name="connsiteX7-31" fmla="*/ 10000 w 10000"/>
              <a:gd name="connsiteY7-32" fmla="*/ 4965 h 10000"/>
              <a:gd name="connsiteX8" fmla="*/ 3025 w 10000"/>
              <a:gd name="connsiteY8" fmla="*/ 4286 h 10000"/>
              <a:gd name="connsiteX0-33" fmla="*/ 5718 w 10000"/>
              <a:gd name="connsiteY0-34" fmla="*/ 5877 h 10000"/>
              <a:gd name="connsiteX1-35" fmla="*/ 2572 w 10000"/>
              <a:gd name="connsiteY1-36" fmla="*/ 3409 h 10000"/>
              <a:gd name="connsiteX2-37" fmla="*/ 2441 w 10000"/>
              <a:gd name="connsiteY2-38" fmla="*/ 2270 h 10000"/>
              <a:gd name="connsiteX3-39" fmla="*/ 4304 w 10000"/>
              <a:gd name="connsiteY3-40" fmla="*/ 20 h 10000"/>
              <a:gd name="connsiteX4-41" fmla="*/ 4284 w 10000"/>
              <a:gd name="connsiteY4-42" fmla="*/ 0 h 10000"/>
              <a:gd name="connsiteX5-43" fmla="*/ 0 w 10000"/>
              <a:gd name="connsiteY5-44" fmla="*/ 4965 h 10000"/>
              <a:gd name="connsiteX6-45" fmla="*/ 5000 w 10000"/>
              <a:gd name="connsiteY6-46" fmla="*/ 10000 h 10000"/>
              <a:gd name="connsiteX7-47" fmla="*/ 10000 w 10000"/>
              <a:gd name="connsiteY7-48" fmla="*/ 4965 h 10000"/>
              <a:gd name="connsiteX8-49" fmla="*/ 5718 w 10000"/>
              <a:gd name="connsiteY8-50" fmla="*/ 5877 h 10000"/>
              <a:gd name="connsiteX0-51" fmla="*/ 5718 w 10000"/>
              <a:gd name="connsiteY0-52" fmla="*/ 5877 h 10000"/>
              <a:gd name="connsiteX1-53" fmla="*/ 2572 w 10000"/>
              <a:gd name="connsiteY1-54" fmla="*/ 3409 h 10000"/>
              <a:gd name="connsiteX2-55" fmla="*/ 2441 w 10000"/>
              <a:gd name="connsiteY2-56" fmla="*/ 2270 h 10000"/>
              <a:gd name="connsiteX3-57" fmla="*/ 4304 w 10000"/>
              <a:gd name="connsiteY3-58" fmla="*/ 20 h 10000"/>
              <a:gd name="connsiteX4-59" fmla="*/ 4284 w 10000"/>
              <a:gd name="connsiteY4-60" fmla="*/ 0 h 10000"/>
              <a:gd name="connsiteX5-61" fmla="*/ 0 w 10000"/>
              <a:gd name="connsiteY5-62" fmla="*/ 4965 h 10000"/>
              <a:gd name="connsiteX6-63" fmla="*/ 5000 w 10000"/>
              <a:gd name="connsiteY6-64" fmla="*/ 10000 h 10000"/>
              <a:gd name="connsiteX7-65" fmla="*/ 10000 w 10000"/>
              <a:gd name="connsiteY7-66" fmla="*/ 4965 h 10000"/>
              <a:gd name="connsiteX8-67" fmla="*/ 5718 w 10000"/>
              <a:gd name="connsiteY8-68" fmla="*/ 5877 h 10000"/>
              <a:gd name="connsiteX0-69" fmla="*/ 5718 w 10000"/>
              <a:gd name="connsiteY0-70" fmla="*/ 5877 h 10000"/>
              <a:gd name="connsiteX1-71" fmla="*/ 2572 w 10000"/>
              <a:gd name="connsiteY1-72" fmla="*/ 3409 h 10000"/>
              <a:gd name="connsiteX2-73" fmla="*/ 2441 w 10000"/>
              <a:gd name="connsiteY2-74" fmla="*/ 2270 h 10000"/>
              <a:gd name="connsiteX3-75" fmla="*/ 4304 w 10000"/>
              <a:gd name="connsiteY3-76" fmla="*/ 20 h 10000"/>
              <a:gd name="connsiteX4-77" fmla="*/ 4284 w 10000"/>
              <a:gd name="connsiteY4-78" fmla="*/ 0 h 10000"/>
              <a:gd name="connsiteX5-79" fmla="*/ 0 w 10000"/>
              <a:gd name="connsiteY5-80" fmla="*/ 4965 h 10000"/>
              <a:gd name="connsiteX6-81" fmla="*/ 5000 w 10000"/>
              <a:gd name="connsiteY6-82" fmla="*/ 10000 h 10000"/>
              <a:gd name="connsiteX7-83" fmla="*/ 10000 w 10000"/>
              <a:gd name="connsiteY7-84" fmla="*/ 4965 h 10000"/>
              <a:gd name="connsiteX8-85" fmla="*/ 5718 w 10000"/>
              <a:gd name="connsiteY8-86" fmla="*/ 5877 h 10000"/>
              <a:gd name="connsiteX0-87" fmla="*/ 5718 w 10030"/>
              <a:gd name="connsiteY0-88" fmla="*/ 5877 h 10000"/>
              <a:gd name="connsiteX1-89" fmla="*/ 2572 w 10030"/>
              <a:gd name="connsiteY1-90" fmla="*/ 3409 h 10000"/>
              <a:gd name="connsiteX2-91" fmla="*/ 2441 w 10030"/>
              <a:gd name="connsiteY2-92" fmla="*/ 2270 h 10000"/>
              <a:gd name="connsiteX3-93" fmla="*/ 4304 w 10030"/>
              <a:gd name="connsiteY3-94" fmla="*/ 20 h 10000"/>
              <a:gd name="connsiteX4-95" fmla="*/ 4284 w 10030"/>
              <a:gd name="connsiteY4-96" fmla="*/ 0 h 10000"/>
              <a:gd name="connsiteX5-97" fmla="*/ 0 w 10030"/>
              <a:gd name="connsiteY5-98" fmla="*/ 4965 h 10000"/>
              <a:gd name="connsiteX6-99" fmla="*/ 5000 w 10030"/>
              <a:gd name="connsiteY6-100" fmla="*/ 10000 h 10000"/>
              <a:gd name="connsiteX7-101" fmla="*/ 10030 w 10030"/>
              <a:gd name="connsiteY7-102" fmla="*/ 5010 h 10000"/>
              <a:gd name="connsiteX8-103" fmla="*/ 5718 w 10030"/>
              <a:gd name="connsiteY8-104" fmla="*/ 5877 h 10000"/>
              <a:gd name="connsiteX0-105" fmla="*/ 5718 w 10030"/>
              <a:gd name="connsiteY0-106" fmla="*/ 5877 h 10000"/>
              <a:gd name="connsiteX1-107" fmla="*/ 2572 w 10030"/>
              <a:gd name="connsiteY1-108" fmla="*/ 3409 h 10000"/>
              <a:gd name="connsiteX2-109" fmla="*/ 2441 w 10030"/>
              <a:gd name="connsiteY2-110" fmla="*/ 2270 h 10000"/>
              <a:gd name="connsiteX3-111" fmla="*/ 4304 w 10030"/>
              <a:gd name="connsiteY3-112" fmla="*/ 20 h 10000"/>
              <a:gd name="connsiteX4-113" fmla="*/ 4284 w 10030"/>
              <a:gd name="connsiteY4-114" fmla="*/ 0 h 10000"/>
              <a:gd name="connsiteX5-115" fmla="*/ 0 w 10030"/>
              <a:gd name="connsiteY5-116" fmla="*/ 4965 h 10000"/>
              <a:gd name="connsiteX6-117" fmla="*/ 5000 w 10030"/>
              <a:gd name="connsiteY6-118" fmla="*/ 10000 h 10000"/>
              <a:gd name="connsiteX7-119" fmla="*/ 10030 w 10030"/>
              <a:gd name="connsiteY7-120" fmla="*/ 5010 h 10000"/>
              <a:gd name="connsiteX8-121" fmla="*/ 5718 w 10030"/>
              <a:gd name="connsiteY8-122" fmla="*/ 5877 h 10000"/>
              <a:gd name="connsiteX0-123" fmla="*/ 5718 w 10030"/>
              <a:gd name="connsiteY0-124" fmla="*/ 5877 h 10000"/>
              <a:gd name="connsiteX1-125" fmla="*/ 2572 w 10030"/>
              <a:gd name="connsiteY1-126" fmla="*/ 3409 h 10000"/>
              <a:gd name="connsiteX2-127" fmla="*/ 2441 w 10030"/>
              <a:gd name="connsiteY2-128" fmla="*/ 2270 h 10000"/>
              <a:gd name="connsiteX3-129" fmla="*/ 4304 w 10030"/>
              <a:gd name="connsiteY3-130" fmla="*/ 20 h 10000"/>
              <a:gd name="connsiteX4-131" fmla="*/ 4284 w 10030"/>
              <a:gd name="connsiteY4-132" fmla="*/ 0 h 10000"/>
              <a:gd name="connsiteX5-133" fmla="*/ 0 w 10030"/>
              <a:gd name="connsiteY5-134" fmla="*/ 4965 h 10000"/>
              <a:gd name="connsiteX6-135" fmla="*/ 5000 w 10030"/>
              <a:gd name="connsiteY6-136" fmla="*/ 10000 h 10000"/>
              <a:gd name="connsiteX7-137" fmla="*/ 10030 w 10030"/>
              <a:gd name="connsiteY7-138" fmla="*/ 5010 h 10000"/>
              <a:gd name="connsiteX8-139" fmla="*/ 5718 w 10030"/>
              <a:gd name="connsiteY8-140" fmla="*/ 5877 h 10000"/>
              <a:gd name="connsiteX0-141" fmla="*/ 5718 w 10030"/>
              <a:gd name="connsiteY0-142" fmla="*/ 5877 h 10000"/>
              <a:gd name="connsiteX1-143" fmla="*/ 2808 w 10030"/>
              <a:gd name="connsiteY1-144" fmla="*/ 3930 h 10000"/>
              <a:gd name="connsiteX2-145" fmla="*/ 2441 w 10030"/>
              <a:gd name="connsiteY2-146" fmla="*/ 2270 h 10000"/>
              <a:gd name="connsiteX3-147" fmla="*/ 4304 w 10030"/>
              <a:gd name="connsiteY3-148" fmla="*/ 20 h 10000"/>
              <a:gd name="connsiteX4-149" fmla="*/ 4284 w 10030"/>
              <a:gd name="connsiteY4-150" fmla="*/ 0 h 10000"/>
              <a:gd name="connsiteX5-151" fmla="*/ 0 w 10030"/>
              <a:gd name="connsiteY5-152" fmla="*/ 4965 h 10000"/>
              <a:gd name="connsiteX6-153" fmla="*/ 5000 w 10030"/>
              <a:gd name="connsiteY6-154" fmla="*/ 10000 h 10000"/>
              <a:gd name="connsiteX7-155" fmla="*/ 10030 w 10030"/>
              <a:gd name="connsiteY7-156" fmla="*/ 5010 h 10000"/>
              <a:gd name="connsiteX8-157" fmla="*/ 5718 w 10030"/>
              <a:gd name="connsiteY8-158" fmla="*/ 5877 h 10000"/>
              <a:gd name="connsiteX0-159" fmla="*/ 5718 w 10030"/>
              <a:gd name="connsiteY0-160" fmla="*/ 5877 h 10000"/>
              <a:gd name="connsiteX1-161" fmla="*/ 2808 w 10030"/>
              <a:gd name="connsiteY1-162" fmla="*/ 3930 h 10000"/>
              <a:gd name="connsiteX2-163" fmla="*/ 2441 w 10030"/>
              <a:gd name="connsiteY2-164" fmla="*/ 2270 h 10000"/>
              <a:gd name="connsiteX3-165" fmla="*/ 4304 w 10030"/>
              <a:gd name="connsiteY3-166" fmla="*/ 20 h 10000"/>
              <a:gd name="connsiteX4-167" fmla="*/ 4284 w 10030"/>
              <a:gd name="connsiteY4-168" fmla="*/ 0 h 10000"/>
              <a:gd name="connsiteX5-169" fmla="*/ 0 w 10030"/>
              <a:gd name="connsiteY5-170" fmla="*/ 4965 h 10000"/>
              <a:gd name="connsiteX6-171" fmla="*/ 5000 w 10030"/>
              <a:gd name="connsiteY6-172" fmla="*/ 10000 h 10000"/>
              <a:gd name="connsiteX7-173" fmla="*/ 10030 w 10030"/>
              <a:gd name="connsiteY7-174" fmla="*/ 5010 h 10000"/>
              <a:gd name="connsiteX8-175" fmla="*/ 5718 w 10030"/>
              <a:gd name="connsiteY8-176" fmla="*/ 5877 h 10000"/>
              <a:gd name="connsiteX0-177" fmla="*/ 5718 w 10030"/>
              <a:gd name="connsiteY0-178" fmla="*/ 5877 h 10000"/>
              <a:gd name="connsiteX1-179" fmla="*/ 2808 w 10030"/>
              <a:gd name="connsiteY1-180" fmla="*/ 3930 h 10000"/>
              <a:gd name="connsiteX2-181" fmla="*/ 2441 w 10030"/>
              <a:gd name="connsiteY2-182" fmla="*/ 2270 h 10000"/>
              <a:gd name="connsiteX3-183" fmla="*/ 4304 w 10030"/>
              <a:gd name="connsiteY3-184" fmla="*/ 20 h 10000"/>
              <a:gd name="connsiteX4-185" fmla="*/ 4284 w 10030"/>
              <a:gd name="connsiteY4-186" fmla="*/ 0 h 10000"/>
              <a:gd name="connsiteX5-187" fmla="*/ 0 w 10030"/>
              <a:gd name="connsiteY5-188" fmla="*/ 4965 h 10000"/>
              <a:gd name="connsiteX6-189" fmla="*/ 5000 w 10030"/>
              <a:gd name="connsiteY6-190" fmla="*/ 10000 h 10000"/>
              <a:gd name="connsiteX7-191" fmla="*/ 10030 w 10030"/>
              <a:gd name="connsiteY7-192" fmla="*/ 5010 h 10000"/>
              <a:gd name="connsiteX8-193" fmla="*/ 5718 w 10030"/>
              <a:gd name="connsiteY8-194" fmla="*/ 5877 h 10000"/>
              <a:gd name="connsiteX0-195" fmla="*/ 5718 w 10030"/>
              <a:gd name="connsiteY0-196" fmla="*/ 5877 h 10000"/>
              <a:gd name="connsiteX1-197" fmla="*/ 2808 w 10030"/>
              <a:gd name="connsiteY1-198" fmla="*/ 3930 h 10000"/>
              <a:gd name="connsiteX2-199" fmla="*/ 2441 w 10030"/>
              <a:gd name="connsiteY2-200" fmla="*/ 2270 h 10000"/>
              <a:gd name="connsiteX3-201" fmla="*/ 4304 w 10030"/>
              <a:gd name="connsiteY3-202" fmla="*/ 20 h 10000"/>
              <a:gd name="connsiteX4-203" fmla="*/ 4284 w 10030"/>
              <a:gd name="connsiteY4-204" fmla="*/ 0 h 10000"/>
              <a:gd name="connsiteX5-205" fmla="*/ 0 w 10030"/>
              <a:gd name="connsiteY5-206" fmla="*/ 4965 h 10000"/>
              <a:gd name="connsiteX6-207" fmla="*/ 5000 w 10030"/>
              <a:gd name="connsiteY6-208" fmla="*/ 10000 h 10000"/>
              <a:gd name="connsiteX7-209" fmla="*/ 10030 w 10030"/>
              <a:gd name="connsiteY7-210" fmla="*/ 5010 h 10000"/>
              <a:gd name="connsiteX8-211" fmla="*/ 5718 w 10030"/>
              <a:gd name="connsiteY8-212" fmla="*/ 5877 h 10000"/>
              <a:gd name="connsiteX0-213" fmla="*/ 5718 w 10030"/>
              <a:gd name="connsiteY0-214" fmla="*/ 5907 h 10000"/>
              <a:gd name="connsiteX1-215" fmla="*/ 2808 w 10030"/>
              <a:gd name="connsiteY1-216" fmla="*/ 3930 h 10000"/>
              <a:gd name="connsiteX2-217" fmla="*/ 2441 w 10030"/>
              <a:gd name="connsiteY2-218" fmla="*/ 2270 h 10000"/>
              <a:gd name="connsiteX3-219" fmla="*/ 4304 w 10030"/>
              <a:gd name="connsiteY3-220" fmla="*/ 20 h 10000"/>
              <a:gd name="connsiteX4-221" fmla="*/ 4284 w 10030"/>
              <a:gd name="connsiteY4-222" fmla="*/ 0 h 10000"/>
              <a:gd name="connsiteX5-223" fmla="*/ 0 w 10030"/>
              <a:gd name="connsiteY5-224" fmla="*/ 4965 h 10000"/>
              <a:gd name="connsiteX6-225" fmla="*/ 5000 w 10030"/>
              <a:gd name="connsiteY6-226" fmla="*/ 10000 h 10000"/>
              <a:gd name="connsiteX7-227" fmla="*/ 10030 w 10030"/>
              <a:gd name="connsiteY7-228" fmla="*/ 5010 h 10000"/>
              <a:gd name="connsiteX8-229" fmla="*/ 5718 w 10030"/>
              <a:gd name="connsiteY8-230" fmla="*/ 5907 h 10000"/>
              <a:gd name="connsiteX0-231" fmla="*/ 5718 w 10030"/>
              <a:gd name="connsiteY0-232" fmla="*/ 5907 h 10000"/>
              <a:gd name="connsiteX1-233" fmla="*/ 2808 w 10030"/>
              <a:gd name="connsiteY1-234" fmla="*/ 3930 h 10000"/>
              <a:gd name="connsiteX2-235" fmla="*/ 2441 w 10030"/>
              <a:gd name="connsiteY2-236" fmla="*/ 2270 h 10000"/>
              <a:gd name="connsiteX3-237" fmla="*/ 4304 w 10030"/>
              <a:gd name="connsiteY3-238" fmla="*/ 20 h 10000"/>
              <a:gd name="connsiteX4-239" fmla="*/ 4284 w 10030"/>
              <a:gd name="connsiteY4-240" fmla="*/ 0 h 10000"/>
              <a:gd name="connsiteX5-241" fmla="*/ 0 w 10030"/>
              <a:gd name="connsiteY5-242" fmla="*/ 4965 h 10000"/>
              <a:gd name="connsiteX6-243" fmla="*/ 5000 w 10030"/>
              <a:gd name="connsiteY6-244" fmla="*/ 10000 h 10000"/>
              <a:gd name="connsiteX7-245" fmla="*/ 10030 w 10030"/>
              <a:gd name="connsiteY7-246" fmla="*/ 5010 h 10000"/>
              <a:gd name="connsiteX8-247" fmla="*/ 5718 w 10030"/>
              <a:gd name="connsiteY8-248" fmla="*/ 5907 h 10000"/>
              <a:gd name="connsiteX0-249" fmla="*/ 5718 w 10030"/>
              <a:gd name="connsiteY0-250" fmla="*/ 5907 h 10000"/>
              <a:gd name="connsiteX1-251" fmla="*/ 2808 w 10030"/>
              <a:gd name="connsiteY1-252" fmla="*/ 3930 h 10000"/>
              <a:gd name="connsiteX2-253" fmla="*/ 2441 w 10030"/>
              <a:gd name="connsiteY2-254" fmla="*/ 2270 h 10000"/>
              <a:gd name="connsiteX3-255" fmla="*/ 4304 w 10030"/>
              <a:gd name="connsiteY3-256" fmla="*/ 20 h 10000"/>
              <a:gd name="connsiteX4-257" fmla="*/ 4284 w 10030"/>
              <a:gd name="connsiteY4-258" fmla="*/ 0 h 10000"/>
              <a:gd name="connsiteX5-259" fmla="*/ 0 w 10030"/>
              <a:gd name="connsiteY5-260" fmla="*/ 4965 h 10000"/>
              <a:gd name="connsiteX6-261" fmla="*/ 5000 w 10030"/>
              <a:gd name="connsiteY6-262" fmla="*/ 10000 h 10000"/>
              <a:gd name="connsiteX7-263" fmla="*/ 10030 w 10030"/>
              <a:gd name="connsiteY7-264" fmla="*/ 5010 h 10000"/>
              <a:gd name="connsiteX8-265" fmla="*/ 5718 w 10030"/>
              <a:gd name="connsiteY8-266" fmla="*/ 5907 h 10000"/>
              <a:gd name="connsiteX0-267" fmla="*/ 5718 w 10030"/>
              <a:gd name="connsiteY0-268" fmla="*/ 5907 h 10000"/>
              <a:gd name="connsiteX1-269" fmla="*/ 2808 w 10030"/>
              <a:gd name="connsiteY1-270" fmla="*/ 3930 h 10000"/>
              <a:gd name="connsiteX2-271" fmla="*/ 2441 w 10030"/>
              <a:gd name="connsiteY2-272" fmla="*/ 2270 h 10000"/>
              <a:gd name="connsiteX3-273" fmla="*/ 4304 w 10030"/>
              <a:gd name="connsiteY3-274" fmla="*/ 20 h 10000"/>
              <a:gd name="connsiteX4-275" fmla="*/ 4284 w 10030"/>
              <a:gd name="connsiteY4-276" fmla="*/ 0 h 10000"/>
              <a:gd name="connsiteX5-277" fmla="*/ 0 w 10030"/>
              <a:gd name="connsiteY5-278" fmla="*/ 4965 h 10000"/>
              <a:gd name="connsiteX6-279" fmla="*/ 5000 w 10030"/>
              <a:gd name="connsiteY6-280" fmla="*/ 10000 h 10000"/>
              <a:gd name="connsiteX7-281" fmla="*/ 10030 w 10030"/>
              <a:gd name="connsiteY7-282" fmla="*/ 5010 h 10000"/>
              <a:gd name="connsiteX8-283" fmla="*/ 5718 w 10030"/>
              <a:gd name="connsiteY8-284" fmla="*/ 5907 h 10000"/>
              <a:gd name="connsiteX0-285" fmla="*/ 5718 w 10030"/>
              <a:gd name="connsiteY0-286" fmla="*/ 5907 h 10000"/>
              <a:gd name="connsiteX1-287" fmla="*/ 2808 w 10030"/>
              <a:gd name="connsiteY1-288" fmla="*/ 3930 h 10000"/>
              <a:gd name="connsiteX2-289" fmla="*/ 2441 w 10030"/>
              <a:gd name="connsiteY2-290" fmla="*/ 2270 h 10000"/>
              <a:gd name="connsiteX3-291" fmla="*/ 4304 w 10030"/>
              <a:gd name="connsiteY3-292" fmla="*/ 20 h 10000"/>
              <a:gd name="connsiteX4-293" fmla="*/ 4284 w 10030"/>
              <a:gd name="connsiteY4-294" fmla="*/ 0 h 10000"/>
              <a:gd name="connsiteX5-295" fmla="*/ 0 w 10030"/>
              <a:gd name="connsiteY5-296" fmla="*/ 4965 h 10000"/>
              <a:gd name="connsiteX6-297" fmla="*/ 5000 w 10030"/>
              <a:gd name="connsiteY6-298" fmla="*/ 10000 h 10000"/>
              <a:gd name="connsiteX7-299" fmla="*/ 10030 w 10030"/>
              <a:gd name="connsiteY7-300" fmla="*/ 5010 h 10000"/>
              <a:gd name="connsiteX8-301" fmla="*/ 5718 w 10030"/>
              <a:gd name="connsiteY8-302" fmla="*/ 5907 h 10000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49" y="connsiteY8-50"/>
              </a:cxn>
            </a:cxnLst>
            <a:rect l="l" t="t" r="r" b="b"/>
            <a:pathLst>
              <a:path w="10030" h="10000">
                <a:moveTo>
                  <a:pt x="5718" y="5907"/>
                </a:moveTo>
                <a:cubicBezTo>
                  <a:pt x="3955" y="5310"/>
                  <a:pt x="3378" y="4697"/>
                  <a:pt x="2808" y="3930"/>
                </a:cubicBezTo>
                <a:cubicBezTo>
                  <a:pt x="2711" y="3594"/>
                  <a:pt x="2468" y="3264"/>
                  <a:pt x="2441" y="2270"/>
                </a:cubicBezTo>
                <a:cubicBezTo>
                  <a:pt x="2414" y="1289"/>
                  <a:pt x="3157" y="336"/>
                  <a:pt x="4304" y="20"/>
                </a:cubicBezTo>
                <a:lnTo>
                  <a:pt x="4284" y="0"/>
                </a:lnTo>
                <a:cubicBezTo>
                  <a:pt x="1902" y="375"/>
                  <a:pt x="0" y="2448"/>
                  <a:pt x="0" y="4965"/>
                </a:cubicBezTo>
                <a:cubicBezTo>
                  <a:pt x="0" y="7749"/>
                  <a:pt x="2235" y="10000"/>
                  <a:pt x="5000" y="10000"/>
                </a:cubicBezTo>
                <a:cubicBezTo>
                  <a:pt x="7765" y="10000"/>
                  <a:pt x="10030" y="7794"/>
                  <a:pt x="10030" y="5010"/>
                </a:cubicBezTo>
                <a:cubicBezTo>
                  <a:pt x="10030" y="5010"/>
                  <a:pt x="8299" y="6643"/>
                  <a:pt x="5718" y="5907"/>
                </a:cubicBezTo>
                <a:close/>
              </a:path>
            </a:pathLst>
          </a:custGeom>
          <a:solidFill>
            <a:schemeClr val="bg1">
              <a:alpha val="30000"/>
            </a:schemeClr>
          </a:solidFill>
          <a:ln w="19050"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5" name="Freeform 50"/>
          <p:cNvSpPr>
            <a:spLocks noEditPoints="1"/>
          </p:cNvSpPr>
          <p:nvPr/>
        </p:nvSpPr>
        <p:spPr bwMode="auto">
          <a:xfrm>
            <a:off x="7052620" y="2896873"/>
            <a:ext cx="747328" cy="525950"/>
          </a:xfrm>
          <a:custGeom>
            <a:gdLst>
              <a:gd name="T0" fmla="*/ 0 w 530"/>
              <a:gd name="T1" fmla="*/ 373 h 373"/>
              <a:gd name="T2" fmla="*/ 530 w 530"/>
              <a:gd name="T3" fmla="*/ 373 h 373"/>
              <a:gd name="T4" fmla="*/ 530 w 530"/>
              <a:gd name="T5" fmla="*/ 0 h 373"/>
              <a:gd name="T6" fmla="*/ 0 w 530"/>
              <a:gd name="T7" fmla="*/ 0 h 373"/>
              <a:gd name="T8" fmla="*/ 0 w 530"/>
              <a:gd name="T9" fmla="*/ 373 h 373"/>
              <a:gd name="T10" fmla="*/ 510 w 530"/>
              <a:gd name="T11" fmla="*/ 36 h 373"/>
              <a:gd name="T12" fmla="*/ 343 w 530"/>
              <a:gd name="T13" fmla="*/ 183 h 373"/>
              <a:gd name="T14" fmla="*/ 510 w 530"/>
              <a:gd name="T15" fmla="*/ 337 h 373"/>
              <a:gd name="T16" fmla="*/ 510 w 530"/>
              <a:gd name="T17" fmla="*/ 354 h 373"/>
              <a:gd name="T18" fmla="*/ 321 w 530"/>
              <a:gd name="T19" fmla="*/ 200 h 373"/>
              <a:gd name="T20" fmla="*/ 264 w 530"/>
              <a:gd name="T21" fmla="*/ 248 h 373"/>
              <a:gd name="T22" fmla="*/ 206 w 530"/>
              <a:gd name="T23" fmla="*/ 200 h 373"/>
              <a:gd name="T24" fmla="*/ 17 w 530"/>
              <a:gd name="T25" fmla="*/ 354 h 373"/>
              <a:gd name="T26" fmla="*/ 17 w 530"/>
              <a:gd name="T27" fmla="*/ 337 h 373"/>
              <a:gd name="T28" fmla="*/ 187 w 530"/>
              <a:gd name="T29" fmla="*/ 183 h 373"/>
              <a:gd name="T30" fmla="*/ 17 w 530"/>
              <a:gd name="T31" fmla="*/ 36 h 373"/>
              <a:gd name="T32" fmla="*/ 17 w 530"/>
              <a:gd name="T33" fmla="*/ 19 h 373"/>
              <a:gd name="T34" fmla="*/ 264 w 530"/>
              <a:gd name="T35" fmla="*/ 195 h 373"/>
              <a:gd name="T36" fmla="*/ 510 w 530"/>
              <a:gd name="T37" fmla="*/ 19 h 373"/>
              <a:gd name="T38" fmla="*/ 510 w 530"/>
              <a:gd name="T39" fmla="*/ 36 h 37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530" h="373">
                <a:moveTo>
                  <a:pt x="0" y="373"/>
                </a:moveTo>
                <a:lnTo>
                  <a:pt x="530" y="373"/>
                </a:lnTo>
                <a:lnTo>
                  <a:pt x="530" y="0"/>
                </a:lnTo>
                <a:lnTo>
                  <a:pt x="0" y="0"/>
                </a:lnTo>
                <a:lnTo>
                  <a:pt x="0" y="373"/>
                </a:lnTo>
                <a:close/>
                <a:moveTo>
                  <a:pt x="510" y="36"/>
                </a:moveTo>
                <a:lnTo>
                  <a:pt x="343" y="183"/>
                </a:lnTo>
                <a:lnTo>
                  <a:pt x="510" y="337"/>
                </a:lnTo>
                <a:lnTo>
                  <a:pt x="510" y="354"/>
                </a:lnTo>
                <a:lnTo>
                  <a:pt x="321" y="200"/>
                </a:lnTo>
                <a:lnTo>
                  <a:pt x="264" y="248"/>
                </a:lnTo>
                <a:lnTo>
                  <a:pt x="206" y="200"/>
                </a:lnTo>
                <a:lnTo>
                  <a:pt x="17" y="354"/>
                </a:lnTo>
                <a:lnTo>
                  <a:pt x="17" y="337"/>
                </a:lnTo>
                <a:lnTo>
                  <a:pt x="187" y="183"/>
                </a:lnTo>
                <a:lnTo>
                  <a:pt x="17" y="36"/>
                </a:lnTo>
                <a:lnTo>
                  <a:pt x="17" y="19"/>
                </a:lnTo>
                <a:lnTo>
                  <a:pt x="264" y="195"/>
                </a:lnTo>
                <a:lnTo>
                  <a:pt x="510" y="19"/>
                </a:lnTo>
                <a:lnTo>
                  <a:pt x="510" y="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6" name="Freeform 51"/>
          <p:cNvSpPr>
            <a:spLocks noEditPoints="1"/>
          </p:cNvSpPr>
          <p:nvPr/>
        </p:nvSpPr>
        <p:spPr bwMode="auto">
          <a:xfrm>
            <a:off x="4288976" y="2071162"/>
            <a:ext cx="708543" cy="707220"/>
          </a:xfrm>
          <a:custGeom>
            <a:gdLst>
              <a:gd name="T0" fmla="*/ 120 w 223"/>
              <a:gd name="T1" fmla="*/ 86 h 223"/>
              <a:gd name="T2" fmla="*/ 120 w 223"/>
              <a:gd name="T3" fmla="*/ 69 h 223"/>
              <a:gd name="T4" fmla="*/ 163 w 223"/>
              <a:gd name="T5" fmla="*/ 69 h 223"/>
              <a:gd name="T6" fmla="*/ 163 w 223"/>
              <a:gd name="T7" fmla="*/ 0 h 223"/>
              <a:gd name="T8" fmla="*/ 60 w 223"/>
              <a:gd name="T9" fmla="*/ 0 h 223"/>
              <a:gd name="T10" fmla="*/ 60 w 223"/>
              <a:gd name="T11" fmla="*/ 69 h 223"/>
              <a:gd name="T12" fmla="*/ 103 w 223"/>
              <a:gd name="T13" fmla="*/ 69 h 223"/>
              <a:gd name="T14" fmla="*/ 103 w 223"/>
              <a:gd name="T15" fmla="*/ 86 h 223"/>
              <a:gd name="T16" fmla="*/ 43 w 223"/>
              <a:gd name="T17" fmla="*/ 86 h 223"/>
              <a:gd name="T18" fmla="*/ 43 w 223"/>
              <a:gd name="T19" fmla="*/ 78 h 223"/>
              <a:gd name="T20" fmla="*/ 18 w 223"/>
              <a:gd name="T21" fmla="*/ 78 h 223"/>
              <a:gd name="T22" fmla="*/ 18 w 223"/>
              <a:gd name="T23" fmla="*/ 86 h 223"/>
              <a:gd name="T24" fmla="*/ 0 w 223"/>
              <a:gd name="T25" fmla="*/ 86 h 223"/>
              <a:gd name="T26" fmla="*/ 0 w 223"/>
              <a:gd name="T27" fmla="*/ 223 h 223"/>
              <a:gd name="T28" fmla="*/ 223 w 223"/>
              <a:gd name="T29" fmla="*/ 223 h 223"/>
              <a:gd name="T30" fmla="*/ 223 w 223"/>
              <a:gd name="T31" fmla="*/ 86 h 223"/>
              <a:gd name="T32" fmla="*/ 120 w 223"/>
              <a:gd name="T33" fmla="*/ 86 h 223"/>
              <a:gd name="T34" fmla="*/ 69 w 223"/>
              <a:gd name="T35" fmla="*/ 9 h 223"/>
              <a:gd name="T36" fmla="*/ 155 w 223"/>
              <a:gd name="T37" fmla="*/ 9 h 223"/>
              <a:gd name="T38" fmla="*/ 155 w 223"/>
              <a:gd name="T39" fmla="*/ 60 h 223"/>
              <a:gd name="T40" fmla="*/ 69 w 223"/>
              <a:gd name="T41" fmla="*/ 60 h 223"/>
              <a:gd name="T42" fmla="*/ 69 w 223"/>
              <a:gd name="T43" fmla="*/ 9 h 223"/>
              <a:gd name="T44" fmla="*/ 112 w 223"/>
              <a:gd name="T45" fmla="*/ 198 h 223"/>
              <a:gd name="T46" fmla="*/ 69 w 223"/>
              <a:gd name="T47" fmla="*/ 155 h 223"/>
              <a:gd name="T48" fmla="*/ 112 w 223"/>
              <a:gd name="T49" fmla="*/ 112 h 223"/>
              <a:gd name="T50" fmla="*/ 155 w 223"/>
              <a:gd name="T51" fmla="*/ 155 h 223"/>
              <a:gd name="T52" fmla="*/ 112 w 223"/>
              <a:gd name="T53" fmla="*/ 198 h 223"/>
              <a:gd name="T54" fmla="*/ 206 w 223"/>
              <a:gd name="T55" fmla="*/ 112 h 223"/>
              <a:gd name="T56" fmla="*/ 180 w 223"/>
              <a:gd name="T57" fmla="*/ 112 h 223"/>
              <a:gd name="T58" fmla="*/ 180 w 223"/>
              <a:gd name="T59" fmla="*/ 103 h 223"/>
              <a:gd name="T60" fmla="*/ 206 w 223"/>
              <a:gd name="T61" fmla="*/ 103 h 223"/>
              <a:gd name="T62" fmla="*/ 206 w 223"/>
              <a:gd name="T63" fmla="*/ 112 h 22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23" h="223">
                <a:moveTo>
                  <a:pt x="120" y="86"/>
                </a:moveTo>
                <a:cubicBezTo>
                  <a:pt x="120" y="69"/>
                  <a:pt x="120" y="69"/>
                  <a:pt x="120" y="69"/>
                </a:cubicBezTo>
                <a:cubicBezTo>
                  <a:pt x="163" y="69"/>
                  <a:pt x="163" y="69"/>
                  <a:pt x="163" y="69"/>
                </a:cubicBezTo>
                <a:cubicBezTo>
                  <a:pt x="163" y="0"/>
                  <a:pt x="163" y="0"/>
                  <a:pt x="163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60" y="69"/>
                  <a:pt x="60" y="69"/>
                  <a:pt x="60" y="69"/>
                </a:cubicBezTo>
                <a:cubicBezTo>
                  <a:pt x="103" y="69"/>
                  <a:pt x="103" y="69"/>
                  <a:pt x="103" y="69"/>
                </a:cubicBezTo>
                <a:cubicBezTo>
                  <a:pt x="103" y="86"/>
                  <a:pt x="103" y="86"/>
                  <a:pt x="103" y="86"/>
                </a:cubicBezTo>
                <a:cubicBezTo>
                  <a:pt x="43" y="86"/>
                  <a:pt x="43" y="86"/>
                  <a:pt x="43" y="86"/>
                </a:cubicBezTo>
                <a:cubicBezTo>
                  <a:pt x="43" y="78"/>
                  <a:pt x="43" y="78"/>
                  <a:pt x="43" y="78"/>
                </a:cubicBezTo>
                <a:cubicBezTo>
                  <a:pt x="18" y="78"/>
                  <a:pt x="18" y="78"/>
                  <a:pt x="18" y="78"/>
                </a:cubicBezTo>
                <a:cubicBezTo>
                  <a:pt x="18" y="86"/>
                  <a:pt x="18" y="86"/>
                  <a:pt x="18" y="86"/>
                </a:cubicBezTo>
                <a:cubicBezTo>
                  <a:pt x="0" y="86"/>
                  <a:pt x="0" y="86"/>
                  <a:pt x="0" y="86"/>
                </a:cubicBezTo>
                <a:cubicBezTo>
                  <a:pt x="0" y="223"/>
                  <a:pt x="0" y="223"/>
                  <a:pt x="0" y="223"/>
                </a:cubicBezTo>
                <a:cubicBezTo>
                  <a:pt x="223" y="223"/>
                  <a:pt x="223" y="223"/>
                  <a:pt x="223" y="223"/>
                </a:cubicBezTo>
                <a:cubicBezTo>
                  <a:pt x="223" y="86"/>
                  <a:pt x="223" y="86"/>
                  <a:pt x="223" y="86"/>
                </a:cubicBezTo>
                <a:cubicBezTo>
                  <a:pt x="120" y="86"/>
                  <a:pt x="120" y="86"/>
                  <a:pt x="120" y="86"/>
                </a:cubicBezTo>
                <a:moveTo>
                  <a:pt x="69" y="9"/>
                </a:moveTo>
                <a:cubicBezTo>
                  <a:pt x="155" y="9"/>
                  <a:pt x="155" y="9"/>
                  <a:pt x="155" y="9"/>
                </a:cubicBezTo>
                <a:cubicBezTo>
                  <a:pt x="155" y="60"/>
                  <a:pt x="155" y="60"/>
                  <a:pt x="155" y="60"/>
                </a:cubicBezTo>
                <a:cubicBezTo>
                  <a:pt x="69" y="60"/>
                  <a:pt x="69" y="60"/>
                  <a:pt x="69" y="60"/>
                </a:cubicBezTo>
                <a:lnTo>
                  <a:pt x="69" y="9"/>
                </a:lnTo>
                <a:close/>
                <a:moveTo>
                  <a:pt x="112" y="198"/>
                </a:moveTo>
                <a:cubicBezTo>
                  <a:pt x="88" y="198"/>
                  <a:pt x="69" y="178"/>
                  <a:pt x="69" y="155"/>
                </a:cubicBezTo>
                <a:cubicBezTo>
                  <a:pt x="69" y="131"/>
                  <a:pt x="88" y="112"/>
                  <a:pt x="112" y="112"/>
                </a:cubicBezTo>
                <a:cubicBezTo>
                  <a:pt x="136" y="112"/>
                  <a:pt x="155" y="131"/>
                  <a:pt x="155" y="155"/>
                </a:cubicBezTo>
                <a:cubicBezTo>
                  <a:pt x="155" y="178"/>
                  <a:pt x="136" y="198"/>
                  <a:pt x="112" y="198"/>
                </a:cubicBezTo>
                <a:moveTo>
                  <a:pt x="206" y="112"/>
                </a:moveTo>
                <a:cubicBezTo>
                  <a:pt x="180" y="112"/>
                  <a:pt x="180" y="112"/>
                  <a:pt x="180" y="112"/>
                </a:cubicBezTo>
                <a:cubicBezTo>
                  <a:pt x="180" y="103"/>
                  <a:pt x="180" y="103"/>
                  <a:pt x="180" y="103"/>
                </a:cubicBezTo>
                <a:cubicBezTo>
                  <a:pt x="206" y="103"/>
                  <a:pt x="206" y="103"/>
                  <a:pt x="206" y="103"/>
                </a:cubicBezTo>
                <a:lnTo>
                  <a:pt x="206" y="1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grpSp>
        <p:nvGrpSpPr>
          <p:cNvPr id="7" name="Group 52"/>
          <p:cNvGrpSpPr/>
          <p:nvPr/>
        </p:nvGrpSpPr>
        <p:grpSpPr>
          <a:xfrm flipH="1">
            <a:off x="5141100" y="4764191"/>
            <a:ext cx="898644" cy="911405"/>
            <a:chOff x="1909763" y="950913"/>
            <a:chExt cx="782637" cy="793750"/>
          </a:xfrm>
          <a:solidFill>
            <a:schemeClr val="bg1"/>
          </a:solidFill>
        </p:grpSpPr>
        <p:sp>
          <p:nvSpPr>
            <p:cNvPr id="8" name="Freeform 59"/>
            <p:cNvSpPr>
              <a:spLocks noEditPoints="1"/>
            </p:cNvSpPr>
            <p:nvPr/>
          </p:nvSpPr>
          <p:spPr bwMode="auto">
            <a:xfrm>
              <a:off x="1909763" y="1204913"/>
              <a:ext cx="539750" cy="539750"/>
            </a:xfrm>
            <a:custGeom>
              <a:gdLst>
                <a:gd name="T0" fmla="*/ 0 w 340"/>
                <a:gd name="T1" fmla="*/ 340 h 340"/>
                <a:gd name="T2" fmla="*/ 340 w 340"/>
                <a:gd name="T3" fmla="*/ 340 h 340"/>
                <a:gd name="T4" fmla="*/ 340 w 340"/>
                <a:gd name="T5" fmla="*/ 0 h 340"/>
                <a:gd name="T6" fmla="*/ 0 w 340"/>
                <a:gd name="T7" fmla="*/ 0 h 340"/>
                <a:gd name="T8" fmla="*/ 0 w 340"/>
                <a:gd name="T9" fmla="*/ 340 h 340"/>
                <a:gd name="T10" fmla="*/ 304 w 340"/>
                <a:gd name="T11" fmla="*/ 251 h 340"/>
                <a:gd name="T12" fmla="*/ 35 w 340"/>
                <a:gd name="T13" fmla="*/ 251 h 340"/>
                <a:gd name="T14" fmla="*/ 35 w 340"/>
                <a:gd name="T15" fmla="*/ 36 h 340"/>
                <a:gd name="T16" fmla="*/ 304 w 340"/>
                <a:gd name="T17" fmla="*/ 36 h 340"/>
                <a:gd name="T18" fmla="*/ 304 w 340"/>
                <a:gd name="T19" fmla="*/ 251 h 34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0" h="340">
                  <a:moveTo>
                    <a:pt x="0" y="340"/>
                  </a:moveTo>
                  <a:lnTo>
                    <a:pt x="340" y="340"/>
                  </a:lnTo>
                  <a:lnTo>
                    <a:pt x="340" y="0"/>
                  </a:lnTo>
                  <a:lnTo>
                    <a:pt x="0" y="0"/>
                  </a:lnTo>
                  <a:lnTo>
                    <a:pt x="0" y="340"/>
                  </a:lnTo>
                  <a:close/>
                  <a:moveTo>
                    <a:pt x="304" y="251"/>
                  </a:moveTo>
                  <a:lnTo>
                    <a:pt x="35" y="251"/>
                  </a:lnTo>
                  <a:lnTo>
                    <a:pt x="35" y="36"/>
                  </a:lnTo>
                  <a:lnTo>
                    <a:pt x="304" y="36"/>
                  </a:lnTo>
                  <a:lnTo>
                    <a:pt x="304" y="2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9" name="Freeform 60"/>
            <p:cNvSpPr/>
            <p:nvPr/>
          </p:nvSpPr>
          <p:spPr bwMode="auto">
            <a:xfrm>
              <a:off x="2060575" y="950913"/>
              <a:ext cx="631825" cy="569913"/>
            </a:xfrm>
            <a:custGeom>
              <a:gdLst>
                <a:gd name="T0" fmla="*/ 334 w 398"/>
                <a:gd name="T1" fmla="*/ 0 h 359"/>
                <a:gd name="T2" fmla="*/ 0 w 398"/>
                <a:gd name="T3" fmla="*/ 64 h 359"/>
                <a:gd name="T4" fmla="*/ 15 w 398"/>
                <a:gd name="T5" fmla="*/ 143 h 359"/>
                <a:gd name="T6" fmla="*/ 51 w 398"/>
                <a:gd name="T7" fmla="*/ 143 h 359"/>
                <a:gd name="T8" fmla="*/ 41 w 398"/>
                <a:gd name="T9" fmla="*/ 93 h 359"/>
                <a:gd name="T10" fmla="*/ 305 w 398"/>
                <a:gd name="T11" fmla="*/ 40 h 359"/>
                <a:gd name="T12" fmla="*/ 346 w 398"/>
                <a:gd name="T13" fmla="*/ 251 h 359"/>
                <a:gd name="T14" fmla="*/ 262 w 398"/>
                <a:gd name="T15" fmla="*/ 268 h 359"/>
                <a:gd name="T16" fmla="*/ 262 w 398"/>
                <a:gd name="T17" fmla="*/ 359 h 359"/>
                <a:gd name="T18" fmla="*/ 398 w 398"/>
                <a:gd name="T19" fmla="*/ 332 h 359"/>
                <a:gd name="T20" fmla="*/ 334 w 398"/>
                <a:gd name="T21" fmla="*/ 0 h 35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8" h="359">
                  <a:moveTo>
                    <a:pt x="334" y="0"/>
                  </a:moveTo>
                  <a:lnTo>
                    <a:pt x="0" y="64"/>
                  </a:lnTo>
                  <a:lnTo>
                    <a:pt x="15" y="143"/>
                  </a:lnTo>
                  <a:lnTo>
                    <a:pt x="51" y="143"/>
                  </a:lnTo>
                  <a:lnTo>
                    <a:pt x="41" y="93"/>
                  </a:lnTo>
                  <a:lnTo>
                    <a:pt x="305" y="40"/>
                  </a:lnTo>
                  <a:lnTo>
                    <a:pt x="346" y="251"/>
                  </a:lnTo>
                  <a:lnTo>
                    <a:pt x="262" y="268"/>
                  </a:lnTo>
                  <a:lnTo>
                    <a:pt x="262" y="359"/>
                  </a:lnTo>
                  <a:lnTo>
                    <a:pt x="398" y="332"/>
                  </a:lnTo>
                  <a:lnTo>
                    <a:pt x="33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sp>
        <p:nvSpPr>
          <p:cNvPr id="10" name="肘形接點 23"/>
          <p:cNvSpPr>
            <a:spLocks noChangeShapeType="1"/>
          </p:cNvSpPr>
          <p:nvPr/>
        </p:nvSpPr>
        <p:spPr bwMode="auto">
          <a:xfrm rot="16200000" flipV="1">
            <a:off x="2362821" y="1000361"/>
            <a:ext cx="626447" cy="2732562"/>
          </a:xfrm>
          <a:custGeom>
            <a:gdLst>
              <a:gd name="connsiteX0" fmla="*/ 0 w 681038"/>
              <a:gd name="connsiteY0" fmla="*/ 0 h 2268538"/>
              <a:gd name="connsiteX1" fmla="*/ 681038 w 681038"/>
              <a:gd name="connsiteY1" fmla="*/ 0 h 2268538"/>
              <a:gd name="connsiteX2" fmla="*/ 681038 w 681038"/>
              <a:gd name="connsiteY2" fmla="*/ 2268538 h 2268538"/>
              <a:gd name="connsiteX0-1" fmla="*/ 0 w 626447"/>
              <a:gd name="connsiteY0-2" fmla="*/ 0 h 2732562"/>
              <a:gd name="connsiteX1-3" fmla="*/ 626447 w 626447"/>
              <a:gd name="connsiteY1-4" fmla="*/ 464024 h 2732562"/>
              <a:gd name="connsiteX2-5" fmla="*/ 626447 w 626447"/>
              <a:gd name="connsiteY2-6" fmla="*/ 2732562 h 2732562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626447" h="2732562" fill="none">
                <a:moveTo>
                  <a:pt x="0" y="0"/>
                </a:moveTo>
                <a:lnTo>
                  <a:pt x="626447" y="464024"/>
                </a:lnTo>
                <a:lnTo>
                  <a:pt x="626447" y="2732562"/>
                </a:lnTo>
              </a:path>
            </a:pathLst>
          </a:custGeom>
          <a:noFill/>
          <a:ln w="19050" cap="flat" cmpd="sng">
            <a:solidFill>
              <a:schemeClr val="bg1"/>
            </a:solidFill>
            <a:prstDash val="dash"/>
            <a:bevel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8487282" y="1555505"/>
            <a:ext cx="1313162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2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47"/>
          <p:cNvSpPr>
            <a:spLocks noChangeArrowheads="1"/>
          </p:cNvSpPr>
          <p:nvPr/>
        </p:nvSpPr>
        <p:spPr bwMode="auto">
          <a:xfrm>
            <a:off x="8487282" y="1943803"/>
            <a:ext cx="2454152" cy="932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>
                <a:solidFill>
                  <a:schemeClr val="bg1"/>
                </a:solidFill>
                <a:sym typeface="微软雅黑" panose="020b0503020204020204" pitchFamily="34" charset="-122"/>
              </a:rPr>
              <a:t>在此录入上述图表的综合描述说明，在此录入上述图表的综合描述说明。</a:t>
            </a:r>
            <a:endParaRPr lang="zh-CN" altLang="en-US" sz="1400">
              <a:solidFill>
                <a:schemeClr val="bg1"/>
              </a:solidFill>
              <a:sym typeface="微软雅黑" panose="020b0503020204020204" pitchFamily="34" charset="-122"/>
            </a:endParaRPr>
          </a:p>
        </p:txBody>
      </p:sp>
      <p:sp>
        <p:nvSpPr>
          <p:cNvPr id="20" name="肘形接點 23"/>
          <p:cNvSpPr>
            <a:spLocks noChangeShapeType="1"/>
          </p:cNvSpPr>
          <p:nvPr/>
        </p:nvSpPr>
        <p:spPr bwMode="auto">
          <a:xfrm rot="5400000" flipH="1" flipV="1">
            <a:off x="8525618" y="307374"/>
            <a:ext cx="1018064" cy="3216732"/>
          </a:xfrm>
          <a:custGeom>
            <a:gdLst>
              <a:gd name="connsiteX0" fmla="*/ 0 w 681038"/>
              <a:gd name="connsiteY0" fmla="*/ 0 h 2268538"/>
              <a:gd name="connsiteX1" fmla="*/ 681038 w 681038"/>
              <a:gd name="connsiteY1" fmla="*/ 0 h 2268538"/>
              <a:gd name="connsiteX2" fmla="*/ 681038 w 681038"/>
              <a:gd name="connsiteY2" fmla="*/ 2268538 h 2268538"/>
              <a:gd name="connsiteX0-1" fmla="*/ 0 w 626447"/>
              <a:gd name="connsiteY0-2" fmla="*/ 0 h 2732562"/>
              <a:gd name="connsiteX1-3" fmla="*/ 626447 w 626447"/>
              <a:gd name="connsiteY1-4" fmla="*/ 464024 h 2732562"/>
              <a:gd name="connsiteX2-5" fmla="*/ 626447 w 626447"/>
              <a:gd name="connsiteY2-6" fmla="*/ 2732562 h 2732562"/>
              <a:gd name="connsiteX0-7" fmla="*/ 0 w 628992"/>
              <a:gd name="connsiteY0-8" fmla="*/ 0 h 2732562"/>
              <a:gd name="connsiteX1-9" fmla="*/ 628992 w 628992"/>
              <a:gd name="connsiteY1-10" fmla="*/ 842968 h 2732562"/>
              <a:gd name="connsiteX2-11" fmla="*/ 626447 w 628992"/>
              <a:gd name="connsiteY2-12" fmla="*/ 2732562 h 2732562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628992" h="2732562" fill="none">
                <a:moveTo>
                  <a:pt x="0" y="0"/>
                </a:moveTo>
                <a:lnTo>
                  <a:pt x="628992" y="842968"/>
                </a:lnTo>
                <a:cubicBezTo>
                  <a:pt x="628992" y="1599147"/>
                  <a:pt x="626447" y="1976383"/>
                  <a:pt x="626447" y="2732562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dash"/>
            <a:bevel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7201094" y="5297105"/>
            <a:ext cx="1313162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2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 47"/>
          <p:cNvSpPr>
            <a:spLocks noChangeArrowheads="1"/>
          </p:cNvSpPr>
          <p:nvPr/>
        </p:nvSpPr>
        <p:spPr bwMode="auto">
          <a:xfrm>
            <a:off x="7201094" y="5685403"/>
            <a:ext cx="3441922" cy="652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>
                <a:solidFill>
                  <a:schemeClr val="bg1"/>
                </a:solidFill>
                <a:sym typeface="微软雅黑" panose="020b0503020204020204" pitchFamily="34" charset="-122"/>
              </a:rPr>
              <a:t>在此录入上述图表的综合描述说明，在此录入上述图表的综合描述说明。</a:t>
            </a:r>
            <a:endParaRPr lang="zh-CN" altLang="en-US" sz="1400">
              <a:solidFill>
                <a:schemeClr val="bg1"/>
              </a:solidFill>
              <a:sym typeface="微软雅黑" panose="020b0503020204020204" pitchFamily="34" charset="-122"/>
            </a:endParaRPr>
          </a:p>
        </p:txBody>
      </p:sp>
      <p:sp>
        <p:nvSpPr>
          <p:cNvPr id="23" name="肘形接點 23"/>
          <p:cNvSpPr>
            <a:spLocks noChangeShapeType="1"/>
          </p:cNvSpPr>
          <p:nvPr/>
        </p:nvSpPr>
        <p:spPr bwMode="auto">
          <a:xfrm rot="16200000" flipH="1">
            <a:off x="8075591" y="3894033"/>
            <a:ext cx="785863" cy="4348989"/>
          </a:xfrm>
          <a:custGeom>
            <a:gdLst>
              <a:gd name="connsiteX0" fmla="*/ 0 w 681038"/>
              <a:gd name="connsiteY0" fmla="*/ 0 h 2268538"/>
              <a:gd name="connsiteX1" fmla="*/ 681038 w 681038"/>
              <a:gd name="connsiteY1" fmla="*/ 0 h 2268538"/>
              <a:gd name="connsiteX2" fmla="*/ 681038 w 681038"/>
              <a:gd name="connsiteY2" fmla="*/ 2268538 h 2268538"/>
              <a:gd name="connsiteX0-1" fmla="*/ 0 w 626447"/>
              <a:gd name="connsiteY0-2" fmla="*/ 0 h 2732562"/>
              <a:gd name="connsiteX1-3" fmla="*/ 626447 w 626447"/>
              <a:gd name="connsiteY1-4" fmla="*/ 464024 h 2732562"/>
              <a:gd name="connsiteX2-5" fmla="*/ 626447 w 626447"/>
              <a:gd name="connsiteY2-6" fmla="*/ 2732562 h 2732562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626447" h="2732562" fill="none">
                <a:moveTo>
                  <a:pt x="0" y="0"/>
                </a:moveTo>
                <a:lnTo>
                  <a:pt x="626447" y="464024"/>
                </a:lnTo>
                <a:lnTo>
                  <a:pt x="626447" y="2732562"/>
                </a:lnTo>
              </a:path>
            </a:pathLst>
          </a:custGeom>
          <a:noFill/>
          <a:ln w="19050" cap="flat" cmpd="sng">
            <a:solidFill>
              <a:schemeClr val="bg1"/>
            </a:solidFill>
            <a:prstDash val="dash"/>
            <a:bevel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2058843" y="2246598"/>
            <a:ext cx="1313162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r"/>
            <a:r>
              <a:rPr lang="zh-CN" altLang="en-US" sz="2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2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47"/>
          <p:cNvSpPr>
            <a:spLocks noChangeArrowheads="1"/>
          </p:cNvSpPr>
          <p:nvPr/>
        </p:nvSpPr>
        <p:spPr bwMode="auto">
          <a:xfrm>
            <a:off x="917853" y="2634896"/>
            <a:ext cx="2454152" cy="932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>
                <a:solidFill>
                  <a:schemeClr val="bg1"/>
                </a:solidFill>
                <a:sym typeface="微软雅黑" panose="020b0503020204020204" pitchFamily="34" charset="-122"/>
              </a:rPr>
              <a:t>在此录入上述图表的综合描述说明，在此录入上述图表的综合描述说明。</a:t>
            </a:r>
            <a:endParaRPr lang="zh-CN" altLang="en-US" sz="1400">
              <a:solidFill>
                <a:schemeClr val="bg1"/>
              </a:solidFill>
              <a:sym typeface="微软雅黑" panose="020b0503020204020204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308713" y="740711"/>
            <a:ext cx="29345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>
                <a:solidFill>
                  <a:schemeClr val="bg1"/>
                </a:solidFill>
              </a:rPr>
              <a:t>Click here to add your title</a:t>
            </a:r>
            <a:endParaRPr lang="zh-CN" altLang="en-US" sz="2000">
              <a:solidFill>
                <a:schemeClr val="bg1"/>
              </a:solidFill>
            </a:endParaRPr>
          </a:p>
        </p:txBody>
      </p:sp>
      <p:grpSp>
        <p:nvGrpSpPr>
          <p:cNvPr id="27" name="组合 26"/>
          <p:cNvGrpSpPr>
            <a:grpSpLocks noChangeAspect="1"/>
          </p:cNvGrpSpPr>
          <p:nvPr/>
        </p:nvGrpSpPr>
        <p:grpSpPr>
          <a:xfrm>
            <a:off x="382634" y="294530"/>
            <a:ext cx="819754" cy="824853"/>
            <a:chOff x="-258838" y="1348444"/>
            <a:chExt cx="4826026" cy="4856059"/>
          </a:xfrm>
        </p:grpSpPr>
        <p:sp>
          <p:nvSpPr>
            <p:cNvPr id="28" name="任意多边形 27"/>
            <p:cNvSpPr/>
            <p:nvPr/>
          </p:nvSpPr>
          <p:spPr>
            <a:xfrm rot="900000">
              <a:off x="-258838" y="1348444"/>
              <a:ext cx="4826026" cy="4851453"/>
            </a:xfrm>
            <a:custGeom>
              <a:gdLst>
                <a:gd name="connsiteX0" fmla="*/ 685805 w 4826026"/>
                <a:gd name="connsiteY0" fmla="*/ 698548 h 4851453"/>
                <a:gd name="connsiteX1" fmla="*/ 1727205 w 4826026"/>
                <a:gd name="connsiteY1" fmla="*/ 723948 h 4851453"/>
                <a:gd name="connsiteX2" fmla="*/ 2413005 w 4826026"/>
                <a:gd name="connsiteY2" fmla="*/ 48 h 4851453"/>
                <a:gd name="connsiteX3" fmla="*/ 3111505 w 4826026"/>
                <a:gd name="connsiteY3" fmla="*/ 762048 h 4851453"/>
                <a:gd name="connsiteX4" fmla="*/ 4127505 w 4826026"/>
                <a:gd name="connsiteY4" fmla="*/ 723948 h 4851453"/>
                <a:gd name="connsiteX5" fmla="*/ 4089405 w 4826026"/>
                <a:gd name="connsiteY5" fmla="*/ 1689148 h 4851453"/>
                <a:gd name="connsiteX6" fmla="*/ 4826005 w 4826026"/>
                <a:gd name="connsiteY6" fmla="*/ 2438448 h 4851453"/>
                <a:gd name="connsiteX7" fmla="*/ 4064005 w 4826026"/>
                <a:gd name="connsiteY7" fmla="*/ 3124248 h 4851453"/>
                <a:gd name="connsiteX8" fmla="*/ 4127505 w 4826026"/>
                <a:gd name="connsiteY8" fmla="*/ 4152948 h 4851453"/>
                <a:gd name="connsiteX9" fmla="*/ 3111505 w 4826026"/>
                <a:gd name="connsiteY9" fmla="*/ 4114848 h 4851453"/>
                <a:gd name="connsiteX10" fmla="*/ 2400305 w 4826026"/>
                <a:gd name="connsiteY10" fmla="*/ 4851448 h 4851453"/>
                <a:gd name="connsiteX11" fmla="*/ 1727205 w 4826026"/>
                <a:gd name="connsiteY11" fmla="*/ 4127548 h 4851453"/>
                <a:gd name="connsiteX12" fmla="*/ 698505 w 4826026"/>
                <a:gd name="connsiteY12" fmla="*/ 4127548 h 4851453"/>
                <a:gd name="connsiteX13" fmla="*/ 723905 w 4826026"/>
                <a:gd name="connsiteY13" fmla="*/ 3124248 h 4851453"/>
                <a:gd name="connsiteX14" fmla="*/ 5 w 4826026"/>
                <a:gd name="connsiteY14" fmla="*/ 2425748 h 4851453"/>
                <a:gd name="connsiteX15" fmla="*/ 736605 w 4826026"/>
                <a:gd name="connsiteY15" fmla="*/ 1727248 h 4851453"/>
                <a:gd name="connsiteX16" fmla="*/ 685805 w 4826026"/>
                <a:gd name="connsiteY16" fmla="*/ 698548 h 485145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826026" h="4851453">
                  <a:moveTo>
                    <a:pt x="685805" y="698548"/>
                  </a:moveTo>
                  <a:cubicBezTo>
                    <a:pt x="850905" y="531331"/>
                    <a:pt x="1439338" y="840365"/>
                    <a:pt x="1727205" y="723948"/>
                  </a:cubicBezTo>
                  <a:cubicBezTo>
                    <a:pt x="2017072" y="607531"/>
                    <a:pt x="2182288" y="-6302"/>
                    <a:pt x="2413005" y="48"/>
                  </a:cubicBezTo>
                  <a:cubicBezTo>
                    <a:pt x="2643722" y="6398"/>
                    <a:pt x="2825755" y="641398"/>
                    <a:pt x="3111505" y="762048"/>
                  </a:cubicBezTo>
                  <a:cubicBezTo>
                    <a:pt x="3397255" y="882698"/>
                    <a:pt x="3964522" y="569431"/>
                    <a:pt x="4127505" y="723948"/>
                  </a:cubicBezTo>
                  <a:cubicBezTo>
                    <a:pt x="4290488" y="878465"/>
                    <a:pt x="3972988" y="1403398"/>
                    <a:pt x="4089405" y="1689148"/>
                  </a:cubicBezTo>
                  <a:cubicBezTo>
                    <a:pt x="4205822" y="1974898"/>
                    <a:pt x="4830238" y="2199265"/>
                    <a:pt x="4826005" y="2438448"/>
                  </a:cubicBezTo>
                  <a:cubicBezTo>
                    <a:pt x="4821772" y="2677631"/>
                    <a:pt x="4180422" y="2838498"/>
                    <a:pt x="4064005" y="3124248"/>
                  </a:cubicBezTo>
                  <a:cubicBezTo>
                    <a:pt x="3947588" y="3409998"/>
                    <a:pt x="4286255" y="3987848"/>
                    <a:pt x="4127505" y="4152948"/>
                  </a:cubicBezTo>
                  <a:cubicBezTo>
                    <a:pt x="3968755" y="4318048"/>
                    <a:pt x="3399372" y="3998431"/>
                    <a:pt x="3111505" y="4114848"/>
                  </a:cubicBezTo>
                  <a:cubicBezTo>
                    <a:pt x="2823638" y="4231265"/>
                    <a:pt x="2631022" y="4849331"/>
                    <a:pt x="2400305" y="4851448"/>
                  </a:cubicBezTo>
                  <a:cubicBezTo>
                    <a:pt x="2169588" y="4853565"/>
                    <a:pt x="2010838" y="4248198"/>
                    <a:pt x="1727205" y="4127548"/>
                  </a:cubicBezTo>
                  <a:cubicBezTo>
                    <a:pt x="1443572" y="4006898"/>
                    <a:pt x="865722" y="4294765"/>
                    <a:pt x="698505" y="4127548"/>
                  </a:cubicBezTo>
                  <a:cubicBezTo>
                    <a:pt x="531288" y="3960331"/>
                    <a:pt x="840322" y="3407881"/>
                    <a:pt x="723905" y="3124248"/>
                  </a:cubicBezTo>
                  <a:cubicBezTo>
                    <a:pt x="607488" y="2840615"/>
                    <a:pt x="-2112" y="2658581"/>
                    <a:pt x="5" y="2425748"/>
                  </a:cubicBezTo>
                  <a:cubicBezTo>
                    <a:pt x="2122" y="2192915"/>
                    <a:pt x="620188" y="2008765"/>
                    <a:pt x="736605" y="1727248"/>
                  </a:cubicBezTo>
                  <a:cubicBezTo>
                    <a:pt x="853022" y="1445731"/>
                    <a:pt x="520705" y="865765"/>
                    <a:pt x="685805" y="698548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1800000">
              <a:off x="-258838" y="1353050"/>
              <a:ext cx="4826026" cy="4851453"/>
            </a:xfrm>
            <a:custGeom>
              <a:gdLst>
                <a:gd name="connsiteX0" fmla="*/ 685805 w 4826026"/>
                <a:gd name="connsiteY0" fmla="*/ 698548 h 4851453"/>
                <a:gd name="connsiteX1" fmla="*/ 1727205 w 4826026"/>
                <a:gd name="connsiteY1" fmla="*/ 723948 h 4851453"/>
                <a:gd name="connsiteX2" fmla="*/ 2413005 w 4826026"/>
                <a:gd name="connsiteY2" fmla="*/ 48 h 4851453"/>
                <a:gd name="connsiteX3" fmla="*/ 3111505 w 4826026"/>
                <a:gd name="connsiteY3" fmla="*/ 762048 h 4851453"/>
                <a:gd name="connsiteX4" fmla="*/ 4127505 w 4826026"/>
                <a:gd name="connsiteY4" fmla="*/ 723948 h 4851453"/>
                <a:gd name="connsiteX5" fmla="*/ 4089405 w 4826026"/>
                <a:gd name="connsiteY5" fmla="*/ 1689148 h 4851453"/>
                <a:gd name="connsiteX6" fmla="*/ 4826005 w 4826026"/>
                <a:gd name="connsiteY6" fmla="*/ 2438448 h 4851453"/>
                <a:gd name="connsiteX7" fmla="*/ 4064005 w 4826026"/>
                <a:gd name="connsiteY7" fmla="*/ 3124248 h 4851453"/>
                <a:gd name="connsiteX8" fmla="*/ 4127505 w 4826026"/>
                <a:gd name="connsiteY8" fmla="*/ 4152948 h 4851453"/>
                <a:gd name="connsiteX9" fmla="*/ 3111505 w 4826026"/>
                <a:gd name="connsiteY9" fmla="*/ 4114848 h 4851453"/>
                <a:gd name="connsiteX10" fmla="*/ 2400305 w 4826026"/>
                <a:gd name="connsiteY10" fmla="*/ 4851448 h 4851453"/>
                <a:gd name="connsiteX11" fmla="*/ 1727205 w 4826026"/>
                <a:gd name="connsiteY11" fmla="*/ 4127548 h 4851453"/>
                <a:gd name="connsiteX12" fmla="*/ 698505 w 4826026"/>
                <a:gd name="connsiteY12" fmla="*/ 4127548 h 4851453"/>
                <a:gd name="connsiteX13" fmla="*/ 723905 w 4826026"/>
                <a:gd name="connsiteY13" fmla="*/ 3124248 h 4851453"/>
                <a:gd name="connsiteX14" fmla="*/ 5 w 4826026"/>
                <a:gd name="connsiteY14" fmla="*/ 2425748 h 4851453"/>
                <a:gd name="connsiteX15" fmla="*/ 736605 w 4826026"/>
                <a:gd name="connsiteY15" fmla="*/ 1727248 h 4851453"/>
                <a:gd name="connsiteX16" fmla="*/ 685805 w 4826026"/>
                <a:gd name="connsiteY16" fmla="*/ 698548 h 485145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826026" h="4851453">
                  <a:moveTo>
                    <a:pt x="685805" y="698548"/>
                  </a:moveTo>
                  <a:cubicBezTo>
                    <a:pt x="850905" y="531331"/>
                    <a:pt x="1439338" y="840365"/>
                    <a:pt x="1727205" y="723948"/>
                  </a:cubicBezTo>
                  <a:cubicBezTo>
                    <a:pt x="2017072" y="607531"/>
                    <a:pt x="2182288" y="-6302"/>
                    <a:pt x="2413005" y="48"/>
                  </a:cubicBezTo>
                  <a:cubicBezTo>
                    <a:pt x="2643722" y="6398"/>
                    <a:pt x="2825755" y="641398"/>
                    <a:pt x="3111505" y="762048"/>
                  </a:cubicBezTo>
                  <a:cubicBezTo>
                    <a:pt x="3397255" y="882698"/>
                    <a:pt x="3964522" y="569431"/>
                    <a:pt x="4127505" y="723948"/>
                  </a:cubicBezTo>
                  <a:cubicBezTo>
                    <a:pt x="4290488" y="878465"/>
                    <a:pt x="3972988" y="1403398"/>
                    <a:pt x="4089405" y="1689148"/>
                  </a:cubicBezTo>
                  <a:cubicBezTo>
                    <a:pt x="4205822" y="1974898"/>
                    <a:pt x="4830238" y="2199265"/>
                    <a:pt x="4826005" y="2438448"/>
                  </a:cubicBezTo>
                  <a:cubicBezTo>
                    <a:pt x="4821772" y="2677631"/>
                    <a:pt x="4180422" y="2838498"/>
                    <a:pt x="4064005" y="3124248"/>
                  </a:cubicBezTo>
                  <a:cubicBezTo>
                    <a:pt x="3947588" y="3409998"/>
                    <a:pt x="4286255" y="3987848"/>
                    <a:pt x="4127505" y="4152948"/>
                  </a:cubicBezTo>
                  <a:cubicBezTo>
                    <a:pt x="3968755" y="4318048"/>
                    <a:pt x="3399372" y="3998431"/>
                    <a:pt x="3111505" y="4114848"/>
                  </a:cubicBezTo>
                  <a:cubicBezTo>
                    <a:pt x="2823638" y="4231265"/>
                    <a:pt x="2631022" y="4849331"/>
                    <a:pt x="2400305" y="4851448"/>
                  </a:cubicBezTo>
                  <a:cubicBezTo>
                    <a:pt x="2169588" y="4853565"/>
                    <a:pt x="2010838" y="4248198"/>
                    <a:pt x="1727205" y="4127548"/>
                  </a:cubicBezTo>
                  <a:cubicBezTo>
                    <a:pt x="1443572" y="4006898"/>
                    <a:pt x="865722" y="4294765"/>
                    <a:pt x="698505" y="4127548"/>
                  </a:cubicBezTo>
                  <a:cubicBezTo>
                    <a:pt x="531288" y="3960331"/>
                    <a:pt x="840322" y="3407881"/>
                    <a:pt x="723905" y="3124248"/>
                  </a:cubicBezTo>
                  <a:cubicBezTo>
                    <a:pt x="607488" y="2840615"/>
                    <a:pt x="-2112" y="2658581"/>
                    <a:pt x="5" y="2425748"/>
                  </a:cubicBezTo>
                  <a:cubicBezTo>
                    <a:pt x="2122" y="2192915"/>
                    <a:pt x="620188" y="2008765"/>
                    <a:pt x="736605" y="1727248"/>
                  </a:cubicBezTo>
                  <a:cubicBezTo>
                    <a:pt x="853022" y="1445731"/>
                    <a:pt x="520705" y="865765"/>
                    <a:pt x="685805" y="698548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任意多边形 29"/>
            <p:cNvSpPr/>
            <p:nvPr/>
          </p:nvSpPr>
          <p:spPr>
            <a:xfrm>
              <a:off x="-258838" y="1353050"/>
              <a:ext cx="4826026" cy="4851453"/>
            </a:xfrm>
            <a:custGeom>
              <a:gdLst>
                <a:gd name="connsiteX0" fmla="*/ 685805 w 4826026"/>
                <a:gd name="connsiteY0" fmla="*/ 698548 h 4851453"/>
                <a:gd name="connsiteX1" fmla="*/ 1727205 w 4826026"/>
                <a:gd name="connsiteY1" fmla="*/ 723948 h 4851453"/>
                <a:gd name="connsiteX2" fmla="*/ 2413005 w 4826026"/>
                <a:gd name="connsiteY2" fmla="*/ 48 h 4851453"/>
                <a:gd name="connsiteX3" fmla="*/ 3111505 w 4826026"/>
                <a:gd name="connsiteY3" fmla="*/ 762048 h 4851453"/>
                <a:gd name="connsiteX4" fmla="*/ 4127505 w 4826026"/>
                <a:gd name="connsiteY4" fmla="*/ 723948 h 4851453"/>
                <a:gd name="connsiteX5" fmla="*/ 4089405 w 4826026"/>
                <a:gd name="connsiteY5" fmla="*/ 1689148 h 4851453"/>
                <a:gd name="connsiteX6" fmla="*/ 4826005 w 4826026"/>
                <a:gd name="connsiteY6" fmla="*/ 2438448 h 4851453"/>
                <a:gd name="connsiteX7" fmla="*/ 4064005 w 4826026"/>
                <a:gd name="connsiteY7" fmla="*/ 3124248 h 4851453"/>
                <a:gd name="connsiteX8" fmla="*/ 4127505 w 4826026"/>
                <a:gd name="connsiteY8" fmla="*/ 4152948 h 4851453"/>
                <a:gd name="connsiteX9" fmla="*/ 3111505 w 4826026"/>
                <a:gd name="connsiteY9" fmla="*/ 4114848 h 4851453"/>
                <a:gd name="connsiteX10" fmla="*/ 2400305 w 4826026"/>
                <a:gd name="connsiteY10" fmla="*/ 4851448 h 4851453"/>
                <a:gd name="connsiteX11" fmla="*/ 1727205 w 4826026"/>
                <a:gd name="connsiteY11" fmla="*/ 4127548 h 4851453"/>
                <a:gd name="connsiteX12" fmla="*/ 698505 w 4826026"/>
                <a:gd name="connsiteY12" fmla="*/ 4127548 h 4851453"/>
                <a:gd name="connsiteX13" fmla="*/ 723905 w 4826026"/>
                <a:gd name="connsiteY13" fmla="*/ 3124248 h 4851453"/>
                <a:gd name="connsiteX14" fmla="*/ 5 w 4826026"/>
                <a:gd name="connsiteY14" fmla="*/ 2425748 h 4851453"/>
                <a:gd name="connsiteX15" fmla="*/ 736605 w 4826026"/>
                <a:gd name="connsiteY15" fmla="*/ 1727248 h 4851453"/>
                <a:gd name="connsiteX16" fmla="*/ 685805 w 4826026"/>
                <a:gd name="connsiteY16" fmla="*/ 698548 h 485145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826026" h="4851453">
                  <a:moveTo>
                    <a:pt x="685805" y="698548"/>
                  </a:moveTo>
                  <a:cubicBezTo>
                    <a:pt x="850905" y="531331"/>
                    <a:pt x="1439338" y="840365"/>
                    <a:pt x="1727205" y="723948"/>
                  </a:cubicBezTo>
                  <a:cubicBezTo>
                    <a:pt x="2017072" y="607531"/>
                    <a:pt x="2182288" y="-6302"/>
                    <a:pt x="2413005" y="48"/>
                  </a:cubicBezTo>
                  <a:cubicBezTo>
                    <a:pt x="2643722" y="6398"/>
                    <a:pt x="2825755" y="641398"/>
                    <a:pt x="3111505" y="762048"/>
                  </a:cubicBezTo>
                  <a:cubicBezTo>
                    <a:pt x="3397255" y="882698"/>
                    <a:pt x="3964522" y="569431"/>
                    <a:pt x="4127505" y="723948"/>
                  </a:cubicBezTo>
                  <a:cubicBezTo>
                    <a:pt x="4290488" y="878465"/>
                    <a:pt x="3972988" y="1403398"/>
                    <a:pt x="4089405" y="1689148"/>
                  </a:cubicBezTo>
                  <a:cubicBezTo>
                    <a:pt x="4205822" y="1974898"/>
                    <a:pt x="4830238" y="2199265"/>
                    <a:pt x="4826005" y="2438448"/>
                  </a:cubicBezTo>
                  <a:cubicBezTo>
                    <a:pt x="4821772" y="2677631"/>
                    <a:pt x="4180422" y="2838498"/>
                    <a:pt x="4064005" y="3124248"/>
                  </a:cubicBezTo>
                  <a:cubicBezTo>
                    <a:pt x="3947588" y="3409998"/>
                    <a:pt x="4286255" y="3987848"/>
                    <a:pt x="4127505" y="4152948"/>
                  </a:cubicBezTo>
                  <a:cubicBezTo>
                    <a:pt x="3968755" y="4318048"/>
                    <a:pt x="3399372" y="3998431"/>
                    <a:pt x="3111505" y="4114848"/>
                  </a:cubicBezTo>
                  <a:cubicBezTo>
                    <a:pt x="2823638" y="4231265"/>
                    <a:pt x="2631022" y="4849331"/>
                    <a:pt x="2400305" y="4851448"/>
                  </a:cubicBezTo>
                  <a:cubicBezTo>
                    <a:pt x="2169588" y="4853565"/>
                    <a:pt x="2010838" y="4248198"/>
                    <a:pt x="1727205" y="4127548"/>
                  </a:cubicBezTo>
                  <a:cubicBezTo>
                    <a:pt x="1443572" y="4006898"/>
                    <a:pt x="865722" y="4294765"/>
                    <a:pt x="698505" y="4127548"/>
                  </a:cubicBezTo>
                  <a:cubicBezTo>
                    <a:pt x="531288" y="3960331"/>
                    <a:pt x="840322" y="3407881"/>
                    <a:pt x="723905" y="3124248"/>
                  </a:cubicBezTo>
                  <a:cubicBezTo>
                    <a:pt x="607488" y="2840615"/>
                    <a:pt x="-2112" y="2658581"/>
                    <a:pt x="5" y="2425748"/>
                  </a:cubicBezTo>
                  <a:cubicBezTo>
                    <a:pt x="2122" y="2192915"/>
                    <a:pt x="620188" y="2008765"/>
                    <a:pt x="736605" y="1727248"/>
                  </a:cubicBezTo>
                  <a:cubicBezTo>
                    <a:pt x="853022" y="1445731"/>
                    <a:pt x="520705" y="865765"/>
                    <a:pt x="685805" y="698548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1" name="文本框 30"/>
          <p:cNvSpPr txBox="1"/>
          <p:nvPr/>
        </p:nvSpPr>
        <p:spPr>
          <a:xfrm>
            <a:off x="495038" y="421195"/>
            <a:ext cx="6222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>
                <a:solidFill>
                  <a:schemeClr val="bg1"/>
                </a:solidFill>
                <a:latin typeface="Impact" panose="020b0806030902050204" pitchFamily="34" charset="0"/>
                <a:ea typeface="华文彩云" panose="02010800040101010101" pitchFamily="2" charset="-122"/>
              </a:rPr>
              <a:t>03</a:t>
            </a:r>
            <a:endParaRPr lang="zh-CN" altLang="en-US" sz="3200">
              <a:solidFill>
                <a:schemeClr val="bg1"/>
              </a:solidFill>
              <a:latin typeface="Impact" panose="020b0806030902050204" pitchFamily="34" charset="0"/>
              <a:ea typeface="华文彩云" panose="02010800040101010101" pitchFamily="2" charset="-122"/>
            </a:endParaRPr>
          </a:p>
        </p:txBody>
      </p:sp>
      <p:sp>
        <p:nvSpPr>
          <p:cNvPr id="32" name="矩形 3"/>
          <p:cNvSpPr>
            <a:spLocks noChangeArrowheads="1"/>
          </p:cNvSpPr>
          <p:nvPr/>
        </p:nvSpPr>
        <p:spPr bwMode="auto">
          <a:xfrm>
            <a:off x="1314792" y="295312"/>
            <a:ext cx="2444882" cy="543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935" b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点击添加标题</a:t>
            </a:r>
            <a:endParaRPr lang="zh-CN" altLang="en-US" sz="2935" b="1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0" p14:dur="2000"/>
    </mc:Choice>
    <mc:Fallback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4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4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9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6400"/>
                            </p:stCondLst>
                            <p:childTnLst>
                              <p:par>
                                <p:cTn id="6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4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4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68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7300"/>
                            </p:stCondLst>
                            <p:childTnLst>
                              <p:par>
                                <p:cTn id="7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4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4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10" grpId="0" animBg="1"/>
      <p:bldP spid="18" grpId="0"/>
      <p:bldP spid="19" grpId="0"/>
      <p:bldP spid="20" grpId="0" animBg="1"/>
      <p:bldP spid="21" grpId="0"/>
      <p:bldP spid="22" grpId="0"/>
      <p:bldP spid="23" grpId="0" animBg="1"/>
      <p:bldP spid="24" grpId="0"/>
      <p:bldP spid="25" grpId="0"/>
      <p:bldP spid="26" grpId="0"/>
      <p:bldP spid="31" grpId="0"/>
      <p:bldP spid="3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右箭头 8"/>
          <p:cNvSpPr/>
          <p:nvPr/>
        </p:nvSpPr>
        <p:spPr>
          <a:xfrm>
            <a:off x="3099697" y="2421210"/>
            <a:ext cx="6316930" cy="682389"/>
          </a:xfrm>
          <a:prstGeom prst="rightArrow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右箭头 13"/>
          <p:cNvSpPr/>
          <p:nvPr/>
        </p:nvSpPr>
        <p:spPr>
          <a:xfrm>
            <a:off x="3099699" y="3267372"/>
            <a:ext cx="3447280" cy="682389"/>
          </a:xfrm>
          <a:prstGeom prst="rightArrow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右箭头 14"/>
          <p:cNvSpPr/>
          <p:nvPr/>
        </p:nvSpPr>
        <p:spPr>
          <a:xfrm>
            <a:off x="3099699" y="4103297"/>
            <a:ext cx="4375328" cy="682389"/>
          </a:xfrm>
          <a:prstGeom prst="rightArrow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右箭头 15"/>
          <p:cNvSpPr/>
          <p:nvPr/>
        </p:nvSpPr>
        <p:spPr>
          <a:xfrm>
            <a:off x="3099699" y="4901690"/>
            <a:ext cx="2367886" cy="682389"/>
          </a:xfrm>
          <a:prstGeom prst="rightArrow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右箭头 16"/>
          <p:cNvSpPr/>
          <p:nvPr/>
        </p:nvSpPr>
        <p:spPr>
          <a:xfrm>
            <a:off x="3099698" y="5584079"/>
            <a:ext cx="5374994" cy="682389"/>
          </a:xfrm>
          <a:prstGeom prst="rightArrow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9816677" y="2443008"/>
            <a:ext cx="9156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>
                <a:solidFill>
                  <a:schemeClr val="bg1"/>
                </a:solidFill>
              </a:rPr>
              <a:t>95%</a:t>
            </a:r>
            <a:endParaRPr lang="zh-CN" altLang="en-US" sz="2800" b="1">
              <a:solidFill>
                <a:schemeClr val="bg1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487434" y="2504563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添加文字</a:t>
            </a:r>
            <a:endParaRPr lang="en-US" altLang="zh-CN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6738658" y="3346956"/>
            <a:ext cx="9156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>
                <a:solidFill>
                  <a:schemeClr val="bg1"/>
                </a:solidFill>
              </a:rPr>
              <a:t>75%</a:t>
            </a:r>
            <a:endParaRPr lang="zh-CN" altLang="en-US" sz="2800" b="1">
              <a:solidFill>
                <a:schemeClr val="bg1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7770115" y="4182881"/>
            <a:ext cx="9156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>
                <a:solidFill>
                  <a:schemeClr val="bg1"/>
                </a:solidFill>
              </a:rPr>
              <a:t>80%</a:t>
            </a:r>
            <a:endParaRPr lang="zh-CN" altLang="en-US" sz="2800" b="1">
              <a:solidFill>
                <a:schemeClr val="bg1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5820543" y="4981275"/>
            <a:ext cx="9156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>
                <a:solidFill>
                  <a:schemeClr val="bg1"/>
                </a:solidFill>
              </a:rPr>
              <a:t>50%</a:t>
            </a:r>
            <a:endParaRPr lang="zh-CN" altLang="en-US" sz="2800" b="1">
              <a:solidFill>
                <a:schemeClr val="bg1"/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8787152" y="5666013"/>
            <a:ext cx="9156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>
                <a:solidFill>
                  <a:schemeClr val="bg1"/>
                </a:solidFill>
              </a:rPr>
              <a:t>87%</a:t>
            </a:r>
            <a:endParaRPr lang="zh-CN" altLang="en-US" sz="2800" b="1">
              <a:solidFill>
                <a:schemeClr val="bg1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1487434" y="3309727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添加文字</a:t>
            </a:r>
            <a:endParaRPr lang="en-US" altLang="zh-CN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487434" y="4114891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添加文字</a:t>
            </a:r>
            <a:endParaRPr lang="en-US" altLang="zh-CN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1487434" y="4920055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添加文字</a:t>
            </a:r>
            <a:endParaRPr lang="en-US" altLang="zh-CN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487434" y="5725218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添加文字</a:t>
            </a:r>
            <a:endParaRPr lang="en-US" altLang="zh-CN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矩形 47"/>
          <p:cNvSpPr>
            <a:spLocks noChangeArrowheads="1"/>
          </p:cNvSpPr>
          <p:nvPr/>
        </p:nvSpPr>
        <p:spPr bwMode="auto">
          <a:xfrm>
            <a:off x="2961063" y="1512438"/>
            <a:ext cx="6455564" cy="652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>
                <a:solidFill>
                  <a:schemeClr val="bg1"/>
                </a:solidFill>
                <a:sym typeface="微软雅黑" panose="020b0503020204020204" pitchFamily="34" charset="-122"/>
              </a:rPr>
              <a:t>在此录入上述图表的综合描述说明，在此录入上述图表的综合描述说明。在此录入上述图表的描述说明，在此录入上述图表的综合描述说明。</a:t>
            </a:r>
            <a:endParaRPr lang="zh-CN" altLang="en-US" sz="1400">
              <a:solidFill>
                <a:schemeClr val="bg1"/>
              </a:solidFill>
              <a:sym typeface="微软雅黑" panose="020b0503020204020204" pitchFamily="34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1308713" y="740711"/>
            <a:ext cx="29345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>
                <a:solidFill>
                  <a:schemeClr val="bg1"/>
                </a:solidFill>
              </a:rPr>
              <a:t>Click here to add your title</a:t>
            </a:r>
            <a:endParaRPr lang="zh-CN" altLang="en-US" sz="2000">
              <a:solidFill>
                <a:schemeClr val="bg1"/>
              </a:solidFill>
            </a:endParaRPr>
          </a:p>
        </p:txBody>
      </p:sp>
      <p:grpSp>
        <p:nvGrpSpPr>
          <p:cNvPr id="40" name="组合 39"/>
          <p:cNvGrpSpPr>
            <a:grpSpLocks noChangeAspect="1"/>
          </p:cNvGrpSpPr>
          <p:nvPr/>
        </p:nvGrpSpPr>
        <p:grpSpPr>
          <a:xfrm>
            <a:off x="382634" y="294530"/>
            <a:ext cx="819754" cy="824853"/>
            <a:chOff x="-258838" y="1348444"/>
            <a:chExt cx="4826026" cy="4856059"/>
          </a:xfrm>
        </p:grpSpPr>
        <p:sp>
          <p:nvSpPr>
            <p:cNvPr id="41" name="任意多边形 40"/>
            <p:cNvSpPr/>
            <p:nvPr/>
          </p:nvSpPr>
          <p:spPr>
            <a:xfrm rot="900000">
              <a:off x="-258838" y="1348444"/>
              <a:ext cx="4826026" cy="4851453"/>
            </a:xfrm>
            <a:custGeom>
              <a:gdLst>
                <a:gd name="connsiteX0" fmla="*/ 685805 w 4826026"/>
                <a:gd name="connsiteY0" fmla="*/ 698548 h 4851453"/>
                <a:gd name="connsiteX1" fmla="*/ 1727205 w 4826026"/>
                <a:gd name="connsiteY1" fmla="*/ 723948 h 4851453"/>
                <a:gd name="connsiteX2" fmla="*/ 2413005 w 4826026"/>
                <a:gd name="connsiteY2" fmla="*/ 48 h 4851453"/>
                <a:gd name="connsiteX3" fmla="*/ 3111505 w 4826026"/>
                <a:gd name="connsiteY3" fmla="*/ 762048 h 4851453"/>
                <a:gd name="connsiteX4" fmla="*/ 4127505 w 4826026"/>
                <a:gd name="connsiteY4" fmla="*/ 723948 h 4851453"/>
                <a:gd name="connsiteX5" fmla="*/ 4089405 w 4826026"/>
                <a:gd name="connsiteY5" fmla="*/ 1689148 h 4851453"/>
                <a:gd name="connsiteX6" fmla="*/ 4826005 w 4826026"/>
                <a:gd name="connsiteY6" fmla="*/ 2438448 h 4851453"/>
                <a:gd name="connsiteX7" fmla="*/ 4064005 w 4826026"/>
                <a:gd name="connsiteY7" fmla="*/ 3124248 h 4851453"/>
                <a:gd name="connsiteX8" fmla="*/ 4127505 w 4826026"/>
                <a:gd name="connsiteY8" fmla="*/ 4152948 h 4851453"/>
                <a:gd name="connsiteX9" fmla="*/ 3111505 w 4826026"/>
                <a:gd name="connsiteY9" fmla="*/ 4114848 h 4851453"/>
                <a:gd name="connsiteX10" fmla="*/ 2400305 w 4826026"/>
                <a:gd name="connsiteY10" fmla="*/ 4851448 h 4851453"/>
                <a:gd name="connsiteX11" fmla="*/ 1727205 w 4826026"/>
                <a:gd name="connsiteY11" fmla="*/ 4127548 h 4851453"/>
                <a:gd name="connsiteX12" fmla="*/ 698505 w 4826026"/>
                <a:gd name="connsiteY12" fmla="*/ 4127548 h 4851453"/>
                <a:gd name="connsiteX13" fmla="*/ 723905 w 4826026"/>
                <a:gd name="connsiteY13" fmla="*/ 3124248 h 4851453"/>
                <a:gd name="connsiteX14" fmla="*/ 5 w 4826026"/>
                <a:gd name="connsiteY14" fmla="*/ 2425748 h 4851453"/>
                <a:gd name="connsiteX15" fmla="*/ 736605 w 4826026"/>
                <a:gd name="connsiteY15" fmla="*/ 1727248 h 4851453"/>
                <a:gd name="connsiteX16" fmla="*/ 685805 w 4826026"/>
                <a:gd name="connsiteY16" fmla="*/ 698548 h 485145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826026" h="4851453">
                  <a:moveTo>
                    <a:pt x="685805" y="698548"/>
                  </a:moveTo>
                  <a:cubicBezTo>
                    <a:pt x="850905" y="531331"/>
                    <a:pt x="1439338" y="840365"/>
                    <a:pt x="1727205" y="723948"/>
                  </a:cubicBezTo>
                  <a:cubicBezTo>
                    <a:pt x="2017072" y="607531"/>
                    <a:pt x="2182288" y="-6302"/>
                    <a:pt x="2413005" y="48"/>
                  </a:cubicBezTo>
                  <a:cubicBezTo>
                    <a:pt x="2643722" y="6398"/>
                    <a:pt x="2825755" y="641398"/>
                    <a:pt x="3111505" y="762048"/>
                  </a:cubicBezTo>
                  <a:cubicBezTo>
                    <a:pt x="3397255" y="882698"/>
                    <a:pt x="3964522" y="569431"/>
                    <a:pt x="4127505" y="723948"/>
                  </a:cubicBezTo>
                  <a:cubicBezTo>
                    <a:pt x="4290488" y="878465"/>
                    <a:pt x="3972988" y="1403398"/>
                    <a:pt x="4089405" y="1689148"/>
                  </a:cubicBezTo>
                  <a:cubicBezTo>
                    <a:pt x="4205822" y="1974898"/>
                    <a:pt x="4830238" y="2199265"/>
                    <a:pt x="4826005" y="2438448"/>
                  </a:cubicBezTo>
                  <a:cubicBezTo>
                    <a:pt x="4821772" y="2677631"/>
                    <a:pt x="4180422" y="2838498"/>
                    <a:pt x="4064005" y="3124248"/>
                  </a:cubicBezTo>
                  <a:cubicBezTo>
                    <a:pt x="3947588" y="3409998"/>
                    <a:pt x="4286255" y="3987848"/>
                    <a:pt x="4127505" y="4152948"/>
                  </a:cubicBezTo>
                  <a:cubicBezTo>
                    <a:pt x="3968755" y="4318048"/>
                    <a:pt x="3399372" y="3998431"/>
                    <a:pt x="3111505" y="4114848"/>
                  </a:cubicBezTo>
                  <a:cubicBezTo>
                    <a:pt x="2823638" y="4231265"/>
                    <a:pt x="2631022" y="4849331"/>
                    <a:pt x="2400305" y="4851448"/>
                  </a:cubicBezTo>
                  <a:cubicBezTo>
                    <a:pt x="2169588" y="4853565"/>
                    <a:pt x="2010838" y="4248198"/>
                    <a:pt x="1727205" y="4127548"/>
                  </a:cubicBezTo>
                  <a:cubicBezTo>
                    <a:pt x="1443572" y="4006898"/>
                    <a:pt x="865722" y="4294765"/>
                    <a:pt x="698505" y="4127548"/>
                  </a:cubicBezTo>
                  <a:cubicBezTo>
                    <a:pt x="531288" y="3960331"/>
                    <a:pt x="840322" y="3407881"/>
                    <a:pt x="723905" y="3124248"/>
                  </a:cubicBezTo>
                  <a:cubicBezTo>
                    <a:pt x="607488" y="2840615"/>
                    <a:pt x="-2112" y="2658581"/>
                    <a:pt x="5" y="2425748"/>
                  </a:cubicBezTo>
                  <a:cubicBezTo>
                    <a:pt x="2122" y="2192915"/>
                    <a:pt x="620188" y="2008765"/>
                    <a:pt x="736605" y="1727248"/>
                  </a:cubicBezTo>
                  <a:cubicBezTo>
                    <a:pt x="853022" y="1445731"/>
                    <a:pt x="520705" y="865765"/>
                    <a:pt x="685805" y="698548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任意多边形 41"/>
            <p:cNvSpPr/>
            <p:nvPr/>
          </p:nvSpPr>
          <p:spPr>
            <a:xfrm rot="1800000">
              <a:off x="-258838" y="1353050"/>
              <a:ext cx="4826026" cy="4851453"/>
            </a:xfrm>
            <a:custGeom>
              <a:gdLst>
                <a:gd name="connsiteX0" fmla="*/ 685805 w 4826026"/>
                <a:gd name="connsiteY0" fmla="*/ 698548 h 4851453"/>
                <a:gd name="connsiteX1" fmla="*/ 1727205 w 4826026"/>
                <a:gd name="connsiteY1" fmla="*/ 723948 h 4851453"/>
                <a:gd name="connsiteX2" fmla="*/ 2413005 w 4826026"/>
                <a:gd name="connsiteY2" fmla="*/ 48 h 4851453"/>
                <a:gd name="connsiteX3" fmla="*/ 3111505 w 4826026"/>
                <a:gd name="connsiteY3" fmla="*/ 762048 h 4851453"/>
                <a:gd name="connsiteX4" fmla="*/ 4127505 w 4826026"/>
                <a:gd name="connsiteY4" fmla="*/ 723948 h 4851453"/>
                <a:gd name="connsiteX5" fmla="*/ 4089405 w 4826026"/>
                <a:gd name="connsiteY5" fmla="*/ 1689148 h 4851453"/>
                <a:gd name="connsiteX6" fmla="*/ 4826005 w 4826026"/>
                <a:gd name="connsiteY6" fmla="*/ 2438448 h 4851453"/>
                <a:gd name="connsiteX7" fmla="*/ 4064005 w 4826026"/>
                <a:gd name="connsiteY7" fmla="*/ 3124248 h 4851453"/>
                <a:gd name="connsiteX8" fmla="*/ 4127505 w 4826026"/>
                <a:gd name="connsiteY8" fmla="*/ 4152948 h 4851453"/>
                <a:gd name="connsiteX9" fmla="*/ 3111505 w 4826026"/>
                <a:gd name="connsiteY9" fmla="*/ 4114848 h 4851453"/>
                <a:gd name="connsiteX10" fmla="*/ 2400305 w 4826026"/>
                <a:gd name="connsiteY10" fmla="*/ 4851448 h 4851453"/>
                <a:gd name="connsiteX11" fmla="*/ 1727205 w 4826026"/>
                <a:gd name="connsiteY11" fmla="*/ 4127548 h 4851453"/>
                <a:gd name="connsiteX12" fmla="*/ 698505 w 4826026"/>
                <a:gd name="connsiteY12" fmla="*/ 4127548 h 4851453"/>
                <a:gd name="connsiteX13" fmla="*/ 723905 w 4826026"/>
                <a:gd name="connsiteY13" fmla="*/ 3124248 h 4851453"/>
                <a:gd name="connsiteX14" fmla="*/ 5 w 4826026"/>
                <a:gd name="connsiteY14" fmla="*/ 2425748 h 4851453"/>
                <a:gd name="connsiteX15" fmla="*/ 736605 w 4826026"/>
                <a:gd name="connsiteY15" fmla="*/ 1727248 h 4851453"/>
                <a:gd name="connsiteX16" fmla="*/ 685805 w 4826026"/>
                <a:gd name="connsiteY16" fmla="*/ 698548 h 485145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826026" h="4851453">
                  <a:moveTo>
                    <a:pt x="685805" y="698548"/>
                  </a:moveTo>
                  <a:cubicBezTo>
                    <a:pt x="850905" y="531331"/>
                    <a:pt x="1439338" y="840365"/>
                    <a:pt x="1727205" y="723948"/>
                  </a:cubicBezTo>
                  <a:cubicBezTo>
                    <a:pt x="2017072" y="607531"/>
                    <a:pt x="2182288" y="-6302"/>
                    <a:pt x="2413005" y="48"/>
                  </a:cubicBezTo>
                  <a:cubicBezTo>
                    <a:pt x="2643722" y="6398"/>
                    <a:pt x="2825755" y="641398"/>
                    <a:pt x="3111505" y="762048"/>
                  </a:cubicBezTo>
                  <a:cubicBezTo>
                    <a:pt x="3397255" y="882698"/>
                    <a:pt x="3964522" y="569431"/>
                    <a:pt x="4127505" y="723948"/>
                  </a:cubicBezTo>
                  <a:cubicBezTo>
                    <a:pt x="4290488" y="878465"/>
                    <a:pt x="3972988" y="1403398"/>
                    <a:pt x="4089405" y="1689148"/>
                  </a:cubicBezTo>
                  <a:cubicBezTo>
                    <a:pt x="4205822" y="1974898"/>
                    <a:pt x="4830238" y="2199265"/>
                    <a:pt x="4826005" y="2438448"/>
                  </a:cubicBezTo>
                  <a:cubicBezTo>
                    <a:pt x="4821772" y="2677631"/>
                    <a:pt x="4180422" y="2838498"/>
                    <a:pt x="4064005" y="3124248"/>
                  </a:cubicBezTo>
                  <a:cubicBezTo>
                    <a:pt x="3947588" y="3409998"/>
                    <a:pt x="4286255" y="3987848"/>
                    <a:pt x="4127505" y="4152948"/>
                  </a:cubicBezTo>
                  <a:cubicBezTo>
                    <a:pt x="3968755" y="4318048"/>
                    <a:pt x="3399372" y="3998431"/>
                    <a:pt x="3111505" y="4114848"/>
                  </a:cubicBezTo>
                  <a:cubicBezTo>
                    <a:pt x="2823638" y="4231265"/>
                    <a:pt x="2631022" y="4849331"/>
                    <a:pt x="2400305" y="4851448"/>
                  </a:cubicBezTo>
                  <a:cubicBezTo>
                    <a:pt x="2169588" y="4853565"/>
                    <a:pt x="2010838" y="4248198"/>
                    <a:pt x="1727205" y="4127548"/>
                  </a:cubicBezTo>
                  <a:cubicBezTo>
                    <a:pt x="1443572" y="4006898"/>
                    <a:pt x="865722" y="4294765"/>
                    <a:pt x="698505" y="4127548"/>
                  </a:cubicBezTo>
                  <a:cubicBezTo>
                    <a:pt x="531288" y="3960331"/>
                    <a:pt x="840322" y="3407881"/>
                    <a:pt x="723905" y="3124248"/>
                  </a:cubicBezTo>
                  <a:cubicBezTo>
                    <a:pt x="607488" y="2840615"/>
                    <a:pt x="-2112" y="2658581"/>
                    <a:pt x="5" y="2425748"/>
                  </a:cubicBezTo>
                  <a:cubicBezTo>
                    <a:pt x="2122" y="2192915"/>
                    <a:pt x="620188" y="2008765"/>
                    <a:pt x="736605" y="1727248"/>
                  </a:cubicBezTo>
                  <a:cubicBezTo>
                    <a:pt x="853022" y="1445731"/>
                    <a:pt x="520705" y="865765"/>
                    <a:pt x="685805" y="698548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任意多边形 42"/>
            <p:cNvSpPr/>
            <p:nvPr/>
          </p:nvSpPr>
          <p:spPr>
            <a:xfrm>
              <a:off x="-258838" y="1353050"/>
              <a:ext cx="4826026" cy="4851453"/>
            </a:xfrm>
            <a:custGeom>
              <a:gdLst>
                <a:gd name="connsiteX0" fmla="*/ 685805 w 4826026"/>
                <a:gd name="connsiteY0" fmla="*/ 698548 h 4851453"/>
                <a:gd name="connsiteX1" fmla="*/ 1727205 w 4826026"/>
                <a:gd name="connsiteY1" fmla="*/ 723948 h 4851453"/>
                <a:gd name="connsiteX2" fmla="*/ 2413005 w 4826026"/>
                <a:gd name="connsiteY2" fmla="*/ 48 h 4851453"/>
                <a:gd name="connsiteX3" fmla="*/ 3111505 w 4826026"/>
                <a:gd name="connsiteY3" fmla="*/ 762048 h 4851453"/>
                <a:gd name="connsiteX4" fmla="*/ 4127505 w 4826026"/>
                <a:gd name="connsiteY4" fmla="*/ 723948 h 4851453"/>
                <a:gd name="connsiteX5" fmla="*/ 4089405 w 4826026"/>
                <a:gd name="connsiteY5" fmla="*/ 1689148 h 4851453"/>
                <a:gd name="connsiteX6" fmla="*/ 4826005 w 4826026"/>
                <a:gd name="connsiteY6" fmla="*/ 2438448 h 4851453"/>
                <a:gd name="connsiteX7" fmla="*/ 4064005 w 4826026"/>
                <a:gd name="connsiteY7" fmla="*/ 3124248 h 4851453"/>
                <a:gd name="connsiteX8" fmla="*/ 4127505 w 4826026"/>
                <a:gd name="connsiteY8" fmla="*/ 4152948 h 4851453"/>
                <a:gd name="connsiteX9" fmla="*/ 3111505 w 4826026"/>
                <a:gd name="connsiteY9" fmla="*/ 4114848 h 4851453"/>
                <a:gd name="connsiteX10" fmla="*/ 2400305 w 4826026"/>
                <a:gd name="connsiteY10" fmla="*/ 4851448 h 4851453"/>
                <a:gd name="connsiteX11" fmla="*/ 1727205 w 4826026"/>
                <a:gd name="connsiteY11" fmla="*/ 4127548 h 4851453"/>
                <a:gd name="connsiteX12" fmla="*/ 698505 w 4826026"/>
                <a:gd name="connsiteY12" fmla="*/ 4127548 h 4851453"/>
                <a:gd name="connsiteX13" fmla="*/ 723905 w 4826026"/>
                <a:gd name="connsiteY13" fmla="*/ 3124248 h 4851453"/>
                <a:gd name="connsiteX14" fmla="*/ 5 w 4826026"/>
                <a:gd name="connsiteY14" fmla="*/ 2425748 h 4851453"/>
                <a:gd name="connsiteX15" fmla="*/ 736605 w 4826026"/>
                <a:gd name="connsiteY15" fmla="*/ 1727248 h 4851453"/>
                <a:gd name="connsiteX16" fmla="*/ 685805 w 4826026"/>
                <a:gd name="connsiteY16" fmla="*/ 698548 h 485145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826026" h="4851453">
                  <a:moveTo>
                    <a:pt x="685805" y="698548"/>
                  </a:moveTo>
                  <a:cubicBezTo>
                    <a:pt x="850905" y="531331"/>
                    <a:pt x="1439338" y="840365"/>
                    <a:pt x="1727205" y="723948"/>
                  </a:cubicBezTo>
                  <a:cubicBezTo>
                    <a:pt x="2017072" y="607531"/>
                    <a:pt x="2182288" y="-6302"/>
                    <a:pt x="2413005" y="48"/>
                  </a:cubicBezTo>
                  <a:cubicBezTo>
                    <a:pt x="2643722" y="6398"/>
                    <a:pt x="2825755" y="641398"/>
                    <a:pt x="3111505" y="762048"/>
                  </a:cubicBezTo>
                  <a:cubicBezTo>
                    <a:pt x="3397255" y="882698"/>
                    <a:pt x="3964522" y="569431"/>
                    <a:pt x="4127505" y="723948"/>
                  </a:cubicBezTo>
                  <a:cubicBezTo>
                    <a:pt x="4290488" y="878465"/>
                    <a:pt x="3972988" y="1403398"/>
                    <a:pt x="4089405" y="1689148"/>
                  </a:cubicBezTo>
                  <a:cubicBezTo>
                    <a:pt x="4205822" y="1974898"/>
                    <a:pt x="4830238" y="2199265"/>
                    <a:pt x="4826005" y="2438448"/>
                  </a:cubicBezTo>
                  <a:cubicBezTo>
                    <a:pt x="4821772" y="2677631"/>
                    <a:pt x="4180422" y="2838498"/>
                    <a:pt x="4064005" y="3124248"/>
                  </a:cubicBezTo>
                  <a:cubicBezTo>
                    <a:pt x="3947588" y="3409998"/>
                    <a:pt x="4286255" y="3987848"/>
                    <a:pt x="4127505" y="4152948"/>
                  </a:cubicBezTo>
                  <a:cubicBezTo>
                    <a:pt x="3968755" y="4318048"/>
                    <a:pt x="3399372" y="3998431"/>
                    <a:pt x="3111505" y="4114848"/>
                  </a:cubicBezTo>
                  <a:cubicBezTo>
                    <a:pt x="2823638" y="4231265"/>
                    <a:pt x="2631022" y="4849331"/>
                    <a:pt x="2400305" y="4851448"/>
                  </a:cubicBezTo>
                  <a:cubicBezTo>
                    <a:pt x="2169588" y="4853565"/>
                    <a:pt x="2010838" y="4248198"/>
                    <a:pt x="1727205" y="4127548"/>
                  </a:cubicBezTo>
                  <a:cubicBezTo>
                    <a:pt x="1443572" y="4006898"/>
                    <a:pt x="865722" y="4294765"/>
                    <a:pt x="698505" y="4127548"/>
                  </a:cubicBezTo>
                  <a:cubicBezTo>
                    <a:pt x="531288" y="3960331"/>
                    <a:pt x="840322" y="3407881"/>
                    <a:pt x="723905" y="3124248"/>
                  </a:cubicBezTo>
                  <a:cubicBezTo>
                    <a:pt x="607488" y="2840615"/>
                    <a:pt x="-2112" y="2658581"/>
                    <a:pt x="5" y="2425748"/>
                  </a:cubicBezTo>
                  <a:cubicBezTo>
                    <a:pt x="2122" y="2192915"/>
                    <a:pt x="620188" y="2008765"/>
                    <a:pt x="736605" y="1727248"/>
                  </a:cubicBezTo>
                  <a:cubicBezTo>
                    <a:pt x="853022" y="1445731"/>
                    <a:pt x="520705" y="865765"/>
                    <a:pt x="685805" y="698548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4" name="文本框 43"/>
          <p:cNvSpPr txBox="1"/>
          <p:nvPr/>
        </p:nvSpPr>
        <p:spPr>
          <a:xfrm>
            <a:off x="495038" y="421195"/>
            <a:ext cx="6222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>
                <a:solidFill>
                  <a:schemeClr val="bg1"/>
                </a:solidFill>
                <a:latin typeface="Impact" panose="020b0806030902050204" pitchFamily="34" charset="0"/>
                <a:ea typeface="华文彩云" panose="02010800040101010101" pitchFamily="2" charset="-122"/>
              </a:rPr>
              <a:t>03</a:t>
            </a:r>
            <a:endParaRPr lang="zh-CN" altLang="en-US" sz="3200">
              <a:solidFill>
                <a:schemeClr val="bg1"/>
              </a:solidFill>
              <a:latin typeface="Impact" panose="020b0806030902050204" pitchFamily="34" charset="0"/>
              <a:ea typeface="华文彩云" panose="02010800040101010101" pitchFamily="2" charset="-122"/>
            </a:endParaRPr>
          </a:p>
        </p:txBody>
      </p:sp>
      <p:sp>
        <p:nvSpPr>
          <p:cNvPr id="45" name="矩形 3"/>
          <p:cNvSpPr>
            <a:spLocks noChangeArrowheads="1"/>
          </p:cNvSpPr>
          <p:nvPr/>
        </p:nvSpPr>
        <p:spPr bwMode="auto">
          <a:xfrm>
            <a:off x="1314792" y="295312"/>
            <a:ext cx="2444882" cy="543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935" b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点击添加标题</a:t>
            </a:r>
            <a:endParaRPr lang="zh-CN" altLang="en-US" sz="2935" b="1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advTm="0" p14:dur="100">
        <p:cut/>
      </p:transition>
    </mc:Choice>
    <mc:Fallback>
      <p:transition advTm="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3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5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3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1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3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3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3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ntr" presetSubtype="3" fill="hold" grpId="0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9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5" grpId="0" animBg="1"/>
      <p:bldP spid="16" grpId="0" animBg="1"/>
      <p:bldP spid="17" grpId="0" animBg="1"/>
      <p:bldP spid="18" grpId="0"/>
      <p:bldP spid="19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9" grpId="0"/>
      <p:bldP spid="32" grpId="0"/>
      <p:bldP spid="44" grpId="0"/>
      <p:bldP spid="4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50"/>
          <p:cNvSpPr>
            <a:spLocks noChangeArrowheads="1"/>
          </p:cNvSpPr>
          <p:nvPr/>
        </p:nvSpPr>
        <p:spPr bwMode="auto">
          <a:xfrm>
            <a:off x="1358583" y="2809790"/>
            <a:ext cx="300990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zh-CN" altLang="en-US" sz="2200" b="1">
                <a:solidFill>
                  <a:schemeClr val="bg1"/>
                </a:solidFill>
              </a:rPr>
              <a:t>专注专业 </a:t>
            </a:r>
            <a:endParaRPr lang="zh-CN" altLang="en-US" sz="2200" b="1">
              <a:solidFill>
                <a:schemeClr val="bg1"/>
              </a:solidFill>
            </a:endParaRPr>
          </a:p>
        </p:txBody>
      </p:sp>
      <p:sp>
        <p:nvSpPr>
          <p:cNvPr id="3" name="矩形 17"/>
          <p:cNvSpPr>
            <a:spLocks noChangeArrowheads="1"/>
          </p:cNvSpPr>
          <p:nvPr/>
        </p:nvSpPr>
        <p:spPr bwMode="auto">
          <a:xfrm>
            <a:off x="1814494" y="4435173"/>
            <a:ext cx="214012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>
                <a:solidFill>
                  <a:schemeClr val="bg1"/>
                </a:solidFill>
                <a:sym typeface="微软雅黑" panose="020b0503020204020204" pitchFamily="34" charset="-122"/>
              </a:rPr>
              <a:t>在此录入上述图片的综合分析说明，在此录入上述图片的综合分析说明，在此录入上述图片的综合分析说明。</a:t>
            </a:r>
            <a:endParaRPr lang="zh-CN" altLang="en-US" sz="1400">
              <a:solidFill>
                <a:schemeClr val="bg1"/>
              </a:solidFill>
              <a:sym typeface="微软雅黑" panose="020b0503020204020204" pitchFamily="34" charset="-122"/>
            </a:endParaRPr>
          </a:p>
        </p:txBody>
      </p:sp>
      <p:sp>
        <p:nvSpPr>
          <p:cNvPr id="4" name="矩形 59"/>
          <p:cNvSpPr>
            <a:spLocks noChangeArrowheads="1"/>
          </p:cNvSpPr>
          <p:nvPr/>
        </p:nvSpPr>
        <p:spPr bwMode="auto">
          <a:xfrm>
            <a:off x="4591047" y="2809790"/>
            <a:ext cx="300990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zh-CN" altLang="en-US" sz="2200" b="1">
                <a:solidFill>
                  <a:schemeClr val="bg1"/>
                </a:solidFill>
                <a:sym typeface="微软雅黑" panose="020b0503020204020204" pitchFamily="34" charset="-122"/>
              </a:rPr>
              <a:t>精诚协作</a:t>
            </a:r>
            <a:endParaRPr lang="zh-CN" altLang="en-US" sz="220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矩形 62"/>
          <p:cNvSpPr>
            <a:spLocks noChangeArrowheads="1"/>
          </p:cNvSpPr>
          <p:nvPr/>
        </p:nvSpPr>
        <p:spPr bwMode="auto">
          <a:xfrm>
            <a:off x="7823511" y="2809790"/>
            <a:ext cx="300990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zh-CN" altLang="en-US" sz="2200" b="1">
                <a:solidFill>
                  <a:schemeClr val="bg1"/>
                </a:solidFill>
                <a:sym typeface="微软雅黑" panose="020b0503020204020204" pitchFamily="34" charset="-122"/>
              </a:rPr>
              <a:t>开放成长</a:t>
            </a:r>
            <a:endParaRPr lang="zh-CN" altLang="en-US" sz="220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矩形 17"/>
          <p:cNvSpPr>
            <a:spLocks noChangeArrowheads="1"/>
          </p:cNvSpPr>
          <p:nvPr/>
        </p:nvSpPr>
        <p:spPr bwMode="auto">
          <a:xfrm>
            <a:off x="5015959" y="4435173"/>
            <a:ext cx="216008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>
                <a:solidFill>
                  <a:schemeClr val="bg1"/>
                </a:solidFill>
                <a:sym typeface="微软雅黑" panose="020b0503020204020204" pitchFamily="34" charset="-122"/>
              </a:rPr>
              <a:t>在此录入上述图片的综合分析说明，在此录入上述图片的综合分析说明，在此录入上述图片的综合分析说明。</a:t>
            </a:r>
            <a:endParaRPr lang="zh-CN" altLang="en-US" sz="1400">
              <a:solidFill>
                <a:schemeClr val="bg1"/>
              </a:solidFill>
              <a:sym typeface="微软雅黑" panose="020b0503020204020204" pitchFamily="34" charset="-122"/>
            </a:endParaRPr>
          </a:p>
        </p:txBody>
      </p:sp>
      <p:sp>
        <p:nvSpPr>
          <p:cNvPr id="7" name="矩形 17"/>
          <p:cNvSpPr>
            <a:spLocks noChangeArrowheads="1"/>
          </p:cNvSpPr>
          <p:nvPr/>
        </p:nvSpPr>
        <p:spPr bwMode="auto">
          <a:xfrm>
            <a:off x="8181082" y="4435173"/>
            <a:ext cx="225588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>
                <a:solidFill>
                  <a:schemeClr val="bg1"/>
                </a:solidFill>
                <a:sym typeface="微软雅黑" panose="020b0503020204020204" pitchFamily="34" charset="-122"/>
              </a:rPr>
              <a:t>在此录入上述图片的综合分析说明，在此录入上述图片的综合分析说明，在此录入上述图片的综合分析说明。</a:t>
            </a:r>
            <a:endParaRPr lang="zh-CN" altLang="en-US" sz="1400">
              <a:solidFill>
                <a:schemeClr val="bg1"/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4947342" y="1862329"/>
            <a:ext cx="2297317" cy="2289309"/>
            <a:chOff x="3131707" y="1925083"/>
            <a:chExt cx="2882188" cy="2872143"/>
          </a:xfrm>
          <a:solidFill>
            <a:schemeClr val="bg1">
              <a:lumMod val="95000"/>
              <a:alpha val="40000"/>
            </a:schemeClr>
          </a:solidFill>
          <a:effectLst/>
        </p:grpSpPr>
        <p:sp>
          <p:nvSpPr>
            <p:cNvPr id="9" name="新月形 8"/>
            <p:cNvSpPr/>
            <p:nvPr/>
          </p:nvSpPr>
          <p:spPr>
            <a:xfrm rot="20751296">
              <a:off x="3131707" y="2126690"/>
              <a:ext cx="1331655" cy="2663312"/>
            </a:xfrm>
            <a:prstGeom prst="moon">
              <a:avLst>
                <a:gd name="adj" fmla="val 15190"/>
              </a:avLst>
            </a:prstGeom>
            <a:gradFill>
              <a:gsLst>
                <a:gs pos="100000">
                  <a:schemeClr val="bg1">
                    <a:lumMod val="95000"/>
                    <a:alpha val="20000"/>
                  </a:schemeClr>
                </a:gs>
                <a:gs pos="0">
                  <a:schemeClr val="bg1">
                    <a:alpha val="70000"/>
                  </a:schemeClr>
                </a:gs>
              </a:gsLst>
              <a:lin ang="16200000" scaled="1"/>
            </a:gradFill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" name="新月形 9"/>
            <p:cNvSpPr/>
            <p:nvPr/>
          </p:nvSpPr>
          <p:spPr>
            <a:xfrm rot="4551297">
              <a:off x="3813699" y="1259256"/>
              <a:ext cx="1331655" cy="2663310"/>
            </a:xfrm>
            <a:prstGeom prst="moon">
              <a:avLst>
                <a:gd name="adj" fmla="val 15190"/>
              </a:avLst>
            </a:prstGeom>
            <a:gradFill>
              <a:gsLst>
                <a:gs pos="100000">
                  <a:schemeClr val="bg1">
                    <a:lumMod val="95000"/>
                    <a:alpha val="20000"/>
                  </a:schemeClr>
                </a:gs>
                <a:gs pos="0">
                  <a:schemeClr val="bg1">
                    <a:alpha val="70000"/>
                  </a:schemeClr>
                </a:gs>
              </a:gsLst>
              <a:lin ang="16200000" scaled="1"/>
            </a:gradFill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" name="新月形 10"/>
            <p:cNvSpPr/>
            <p:nvPr/>
          </p:nvSpPr>
          <p:spPr>
            <a:xfrm rot="9951297">
              <a:off x="4682240" y="1941956"/>
              <a:ext cx="1331655" cy="2663311"/>
            </a:xfrm>
            <a:prstGeom prst="moon">
              <a:avLst>
                <a:gd name="adj" fmla="val 15190"/>
              </a:avLst>
            </a:prstGeom>
            <a:gradFill>
              <a:gsLst>
                <a:gs pos="100000">
                  <a:schemeClr val="bg1">
                    <a:lumMod val="95000"/>
                    <a:alpha val="20000"/>
                  </a:schemeClr>
                </a:gs>
                <a:gs pos="0">
                  <a:schemeClr val="bg1">
                    <a:alpha val="70000"/>
                  </a:schemeClr>
                </a:gs>
              </a:gsLst>
              <a:lin ang="16200000" scaled="1"/>
            </a:gradFill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" name="新月形 11"/>
            <p:cNvSpPr/>
            <p:nvPr/>
          </p:nvSpPr>
          <p:spPr>
            <a:xfrm rot="15351297">
              <a:off x="4011670" y="2799744"/>
              <a:ext cx="1331655" cy="2663310"/>
            </a:xfrm>
            <a:prstGeom prst="moon">
              <a:avLst>
                <a:gd name="adj" fmla="val 15190"/>
              </a:avLst>
            </a:prstGeom>
            <a:gradFill>
              <a:gsLst>
                <a:gs pos="100000">
                  <a:schemeClr val="bg1">
                    <a:lumMod val="95000"/>
                    <a:alpha val="20000"/>
                  </a:schemeClr>
                </a:gs>
                <a:gs pos="0">
                  <a:schemeClr val="bg1">
                    <a:alpha val="70000"/>
                  </a:schemeClr>
                </a:gs>
              </a:gsLst>
              <a:lin ang="16200000" scaled="1"/>
            </a:gradFill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735896" y="1862329"/>
            <a:ext cx="2297317" cy="2289309"/>
            <a:chOff x="3131707" y="1925083"/>
            <a:chExt cx="2882188" cy="2872143"/>
          </a:xfrm>
          <a:solidFill>
            <a:schemeClr val="bg1">
              <a:lumMod val="95000"/>
              <a:alpha val="40000"/>
            </a:schemeClr>
          </a:solidFill>
          <a:effectLst/>
        </p:grpSpPr>
        <p:sp>
          <p:nvSpPr>
            <p:cNvPr id="14" name="新月形 13"/>
            <p:cNvSpPr/>
            <p:nvPr/>
          </p:nvSpPr>
          <p:spPr>
            <a:xfrm rot="20751296">
              <a:off x="3131707" y="2126690"/>
              <a:ext cx="1331655" cy="2663312"/>
            </a:xfrm>
            <a:prstGeom prst="moon">
              <a:avLst>
                <a:gd name="adj" fmla="val 15190"/>
              </a:avLst>
            </a:prstGeom>
            <a:gradFill>
              <a:gsLst>
                <a:gs pos="100000">
                  <a:schemeClr val="bg1">
                    <a:lumMod val="95000"/>
                    <a:alpha val="20000"/>
                  </a:schemeClr>
                </a:gs>
                <a:gs pos="0">
                  <a:schemeClr val="bg1">
                    <a:alpha val="70000"/>
                  </a:schemeClr>
                </a:gs>
              </a:gsLst>
              <a:lin ang="16200000" scaled="1"/>
            </a:gradFill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" name="新月形 14"/>
            <p:cNvSpPr/>
            <p:nvPr/>
          </p:nvSpPr>
          <p:spPr>
            <a:xfrm rot="4551297">
              <a:off x="3813699" y="1259256"/>
              <a:ext cx="1331655" cy="2663310"/>
            </a:xfrm>
            <a:prstGeom prst="moon">
              <a:avLst>
                <a:gd name="adj" fmla="val 15190"/>
              </a:avLst>
            </a:prstGeom>
            <a:gradFill>
              <a:gsLst>
                <a:gs pos="100000">
                  <a:schemeClr val="bg1">
                    <a:lumMod val="95000"/>
                    <a:alpha val="20000"/>
                  </a:schemeClr>
                </a:gs>
                <a:gs pos="0">
                  <a:schemeClr val="bg1">
                    <a:alpha val="70000"/>
                  </a:schemeClr>
                </a:gs>
              </a:gsLst>
              <a:lin ang="16200000" scaled="1"/>
            </a:gradFill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" name="新月形 15"/>
            <p:cNvSpPr/>
            <p:nvPr/>
          </p:nvSpPr>
          <p:spPr>
            <a:xfrm rot="9951297">
              <a:off x="4682240" y="1941956"/>
              <a:ext cx="1331655" cy="2663311"/>
            </a:xfrm>
            <a:prstGeom prst="moon">
              <a:avLst>
                <a:gd name="adj" fmla="val 15190"/>
              </a:avLst>
            </a:prstGeom>
            <a:gradFill>
              <a:gsLst>
                <a:gs pos="100000">
                  <a:schemeClr val="bg1">
                    <a:lumMod val="95000"/>
                    <a:alpha val="20000"/>
                  </a:schemeClr>
                </a:gs>
                <a:gs pos="0">
                  <a:schemeClr val="bg1">
                    <a:alpha val="70000"/>
                  </a:schemeClr>
                </a:gs>
              </a:gsLst>
              <a:lin ang="16200000" scaled="1"/>
            </a:gradFill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" name="新月形 16"/>
            <p:cNvSpPr/>
            <p:nvPr/>
          </p:nvSpPr>
          <p:spPr>
            <a:xfrm rot="15351297">
              <a:off x="4011670" y="2799744"/>
              <a:ext cx="1331655" cy="2663310"/>
            </a:xfrm>
            <a:prstGeom prst="moon">
              <a:avLst>
                <a:gd name="adj" fmla="val 15190"/>
              </a:avLst>
            </a:prstGeom>
            <a:gradFill>
              <a:gsLst>
                <a:gs pos="100000">
                  <a:schemeClr val="bg1">
                    <a:lumMod val="95000"/>
                    <a:alpha val="20000"/>
                  </a:schemeClr>
                </a:gs>
                <a:gs pos="0">
                  <a:schemeClr val="bg1">
                    <a:alpha val="70000"/>
                  </a:schemeClr>
                </a:gs>
              </a:gsLst>
              <a:lin ang="16200000" scaled="1"/>
            </a:gradFill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160364" y="1862329"/>
            <a:ext cx="2297317" cy="2289309"/>
            <a:chOff x="3131707" y="1925083"/>
            <a:chExt cx="2882188" cy="2872143"/>
          </a:xfrm>
          <a:solidFill>
            <a:schemeClr val="bg1">
              <a:lumMod val="95000"/>
              <a:alpha val="40000"/>
            </a:schemeClr>
          </a:solidFill>
          <a:effectLst/>
        </p:grpSpPr>
        <p:sp>
          <p:nvSpPr>
            <p:cNvPr id="19" name="新月形 18"/>
            <p:cNvSpPr/>
            <p:nvPr/>
          </p:nvSpPr>
          <p:spPr>
            <a:xfrm rot="20751296">
              <a:off x="3131707" y="2126690"/>
              <a:ext cx="1331655" cy="2663312"/>
            </a:xfrm>
            <a:prstGeom prst="moon">
              <a:avLst>
                <a:gd name="adj" fmla="val 15190"/>
              </a:avLst>
            </a:prstGeom>
            <a:gradFill>
              <a:gsLst>
                <a:gs pos="100000">
                  <a:schemeClr val="bg1">
                    <a:lumMod val="95000"/>
                    <a:alpha val="20000"/>
                  </a:schemeClr>
                </a:gs>
                <a:gs pos="0">
                  <a:schemeClr val="bg1">
                    <a:alpha val="70000"/>
                  </a:schemeClr>
                </a:gs>
              </a:gsLst>
              <a:lin ang="16200000" scaled="1"/>
            </a:gradFill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" name="新月形 19"/>
            <p:cNvSpPr/>
            <p:nvPr/>
          </p:nvSpPr>
          <p:spPr>
            <a:xfrm rot="4551297">
              <a:off x="3813699" y="1259256"/>
              <a:ext cx="1331655" cy="2663310"/>
            </a:xfrm>
            <a:prstGeom prst="moon">
              <a:avLst>
                <a:gd name="adj" fmla="val 15190"/>
              </a:avLst>
            </a:prstGeom>
            <a:gradFill>
              <a:gsLst>
                <a:gs pos="100000">
                  <a:schemeClr val="bg1">
                    <a:lumMod val="95000"/>
                    <a:alpha val="20000"/>
                  </a:schemeClr>
                </a:gs>
                <a:gs pos="0">
                  <a:schemeClr val="bg1">
                    <a:alpha val="70000"/>
                  </a:schemeClr>
                </a:gs>
              </a:gsLst>
              <a:lin ang="16200000" scaled="1"/>
            </a:gradFill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" name="新月形 20"/>
            <p:cNvSpPr/>
            <p:nvPr/>
          </p:nvSpPr>
          <p:spPr>
            <a:xfrm rot="9951297">
              <a:off x="4682240" y="1941956"/>
              <a:ext cx="1331655" cy="2663311"/>
            </a:xfrm>
            <a:prstGeom prst="moon">
              <a:avLst>
                <a:gd name="adj" fmla="val 15190"/>
              </a:avLst>
            </a:prstGeom>
            <a:gradFill>
              <a:gsLst>
                <a:gs pos="100000">
                  <a:schemeClr val="bg1">
                    <a:lumMod val="95000"/>
                    <a:alpha val="20000"/>
                  </a:schemeClr>
                </a:gs>
                <a:gs pos="0">
                  <a:schemeClr val="bg1">
                    <a:alpha val="70000"/>
                  </a:schemeClr>
                </a:gs>
              </a:gsLst>
              <a:lin ang="16200000" scaled="1"/>
            </a:gradFill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" name="新月形 21"/>
            <p:cNvSpPr/>
            <p:nvPr/>
          </p:nvSpPr>
          <p:spPr>
            <a:xfrm rot="15351297">
              <a:off x="4011670" y="2799744"/>
              <a:ext cx="1331655" cy="2663310"/>
            </a:xfrm>
            <a:prstGeom prst="moon">
              <a:avLst>
                <a:gd name="adj" fmla="val 15190"/>
              </a:avLst>
            </a:prstGeom>
            <a:gradFill>
              <a:gsLst>
                <a:gs pos="100000">
                  <a:schemeClr val="bg1">
                    <a:lumMod val="95000"/>
                    <a:alpha val="20000"/>
                  </a:schemeClr>
                </a:gs>
                <a:gs pos="0">
                  <a:schemeClr val="bg1">
                    <a:alpha val="70000"/>
                  </a:schemeClr>
                </a:gs>
              </a:gsLst>
              <a:lin ang="16200000" scaled="1"/>
            </a:gradFill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3" name="矩形 22"/>
          <p:cNvSpPr/>
          <p:nvPr/>
        </p:nvSpPr>
        <p:spPr>
          <a:xfrm>
            <a:off x="1308713" y="740711"/>
            <a:ext cx="29345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>
                <a:solidFill>
                  <a:schemeClr val="bg1"/>
                </a:solidFill>
              </a:rPr>
              <a:t>Click here to add your title</a:t>
            </a:r>
            <a:endParaRPr lang="zh-CN" altLang="en-US" sz="2000">
              <a:solidFill>
                <a:schemeClr val="bg1"/>
              </a:solidFill>
            </a:endParaRPr>
          </a:p>
        </p:txBody>
      </p:sp>
      <p:grpSp>
        <p:nvGrpSpPr>
          <p:cNvPr id="24" name="组合 23"/>
          <p:cNvGrpSpPr>
            <a:grpSpLocks noChangeAspect="1"/>
          </p:cNvGrpSpPr>
          <p:nvPr/>
        </p:nvGrpSpPr>
        <p:grpSpPr>
          <a:xfrm>
            <a:off x="382634" y="294530"/>
            <a:ext cx="819754" cy="824853"/>
            <a:chOff x="-258838" y="1348444"/>
            <a:chExt cx="4826026" cy="4856059"/>
          </a:xfrm>
        </p:grpSpPr>
        <p:sp>
          <p:nvSpPr>
            <p:cNvPr id="25" name="任意多边形 24"/>
            <p:cNvSpPr/>
            <p:nvPr/>
          </p:nvSpPr>
          <p:spPr>
            <a:xfrm rot="900000">
              <a:off x="-258838" y="1348444"/>
              <a:ext cx="4826026" cy="4851453"/>
            </a:xfrm>
            <a:custGeom>
              <a:gdLst>
                <a:gd name="connsiteX0" fmla="*/ 685805 w 4826026"/>
                <a:gd name="connsiteY0" fmla="*/ 698548 h 4851453"/>
                <a:gd name="connsiteX1" fmla="*/ 1727205 w 4826026"/>
                <a:gd name="connsiteY1" fmla="*/ 723948 h 4851453"/>
                <a:gd name="connsiteX2" fmla="*/ 2413005 w 4826026"/>
                <a:gd name="connsiteY2" fmla="*/ 48 h 4851453"/>
                <a:gd name="connsiteX3" fmla="*/ 3111505 w 4826026"/>
                <a:gd name="connsiteY3" fmla="*/ 762048 h 4851453"/>
                <a:gd name="connsiteX4" fmla="*/ 4127505 w 4826026"/>
                <a:gd name="connsiteY4" fmla="*/ 723948 h 4851453"/>
                <a:gd name="connsiteX5" fmla="*/ 4089405 w 4826026"/>
                <a:gd name="connsiteY5" fmla="*/ 1689148 h 4851453"/>
                <a:gd name="connsiteX6" fmla="*/ 4826005 w 4826026"/>
                <a:gd name="connsiteY6" fmla="*/ 2438448 h 4851453"/>
                <a:gd name="connsiteX7" fmla="*/ 4064005 w 4826026"/>
                <a:gd name="connsiteY7" fmla="*/ 3124248 h 4851453"/>
                <a:gd name="connsiteX8" fmla="*/ 4127505 w 4826026"/>
                <a:gd name="connsiteY8" fmla="*/ 4152948 h 4851453"/>
                <a:gd name="connsiteX9" fmla="*/ 3111505 w 4826026"/>
                <a:gd name="connsiteY9" fmla="*/ 4114848 h 4851453"/>
                <a:gd name="connsiteX10" fmla="*/ 2400305 w 4826026"/>
                <a:gd name="connsiteY10" fmla="*/ 4851448 h 4851453"/>
                <a:gd name="connsiteX11" fmla="*/ 1727205 w 4826026"/>
                <a:gd name="connsiteY11" fmla="*/ 4127548 h 4851453"/>
                <a:gd name="connsiteX12" fmla="*/ 698505 w 4826026"/>
                <a:gd name="connsiteY12" fmla="*/ 4127548 h 4851453"/>
                <a:gd name="connsiteX13" fmla="*/ 723905 w 4826026"/>
                <a:gd name="connsiteY13" fmla="*/ 3124248 h 4851453"/>
                <a:gd name="connsiteX14" fmla="*/ 5 w 4826026"/>
                <a:gd name="connsiteY14" fmla="*/ 2425748 h 4851453"/>
                <a:gd name="connsiteX15" fmla="*/ 736605 w 4826026"/>
                <a:gd name="connsiteY15" fmla="*/ 1727248 h 4851453"/>
                <a:gd name="connsiteX16" fmla="*/ 685805 w 4826026"/>
                <a:gd name="connsiteY16" fmla="*/ 698548 h 485145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826026" h="4851453">
                  <a:moveTo>
                    <a:pt x="685805" y="698548"/>
                  </a:moveTo>
                  <a:cubicBezTo>
                    <a:pt x="850905" y="531331"/>
                    <a:pt x="1439338" y="840365"/>
                    <a:pt x="1727205" y="723948"/>
                  </a:cubicBezTo>
                  <a:cubicBezTo>
                    <a:pt x="2017072" y="607531"/>
                    <a:pt x="2182288" y="-6302"/>
                    <a:pt x="2413005" y="48"/>
                  </a:cubicBezTo>
                  <a:cubicBezTo>
                    <a:pt x="2643722" y="6398"/>
                    <a:pt x="2825755" y="641398"/>
                    <a:pt x="3111505" y="762048"/>
                  </a:cubicBezTo>
                  <a:cubicBezTo>
                    <a:pt x="3397255" y="882698"/>
                    <a:pt x="3964522" y="569431"/>
                    <a:pt x="4127505" y="723948"/>
                  </a:cubicBezTo>
                  <a:cubicBezTo>
                    <a:pt x="4290488" y="878465"/>
                    <a:pt x="3972988" y="1403398"/>
                    <a:pt x="4089405" y="1689148"/>
                  </a:cubicBezTo>
                  <a:cubicBezTo>
                    <a:pt x="4205822" y="1974898"/>
                    <a:pt x="4830238" y="2199265"/>
                    <a:pt x="4826005" y="2438448"/>
                  </a:cubicBezTo>
                  <a:cubicBezTo>
                    <a:pt x="4821772" y="2677631"/>
                    <a:pt x="4180422" y="2838498"/>
                    <a:pt x="4064005" y="3124248"/>
                  </a:cubicBezTo>
                  <a:cubicBezTo>
                    <a:pt x="3947588" y="3409998"/>
                    <a:pt x="4286255" y="3987848"/>
                    <a:pt x="4127505" y="4152948"/>
                  </a:cubicBezTo>
                  <a:cubicBezTo>
                    <a:pt x="3968755" y="4318048"/>
                    <a:pt x="3399372" y="3998431"/>
                    <a:pt x="3111505" y="4114848"/>
                  </a:cubicBezTo>
                  <a:cubicBezTo>
                    <a:pt x="2823638" y="4231265"/>
                    <a:pt x="2631022" y="4849331"/>
                    <a:pt x="2400305" y="4851448"/>
                  </a:cubicBezTo>
                  <a:cubicBezTo>
                    <a:pt x="2169588" y="4853565"/>
                    <a:pt x="2010838" y="4248198"/>
                    <a:pt x="1727205" y="4127548"/>
                  </a:cubicBezTo>
                  <a:cubicBezTo>
                    <a:pt x="1443572" y="4006898"/>
                    <a:pt x="865722" y="4294765"/>
                    <a:pt x="698505" y="4127548"/>
                  </a:cubicBezTo>
                  <a:cubicBezTo>
                    <a:pt x="531288" y="3960331"/>
                    <a:pt x="840322" y="3407881"/>
                    <a:pt x="723905" y="3124248"/>
                  </a:cubicBezTo>
                  <a:cubicBezTo>
                    <a:pt x="607488" y="2840615"/>
                    <a:pt x="-2112" y="2658581"/>
                    <a:pt x="5" y="2425748"/>
                  </a:cubicBezTo>
                  <a:cubicBezTo>
                    <a:pt x="2122" y="2192915"/>
                    <a:pt x="620188" y="2008765"/>
                    <a:pt x="736605" y="1727248"/>
                  </a:cubicBezTo>
                  <a:cubicBezTo>
                    <a:pt x="853022" y="1445731"/>
                    <a:pt x="520705" y="865765"/>
                    <a:pt x="685805" y="698548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800000">
              <a:off x="-258838" y="1353050"/>
              <a:ext cx="4826026" cy="4851453"/>
            </a:xfrm>
            <a:custGeom>
              <a:gdLst>
                <a:gd name="connsiteX0" fmla="*/ 685805 w 4826026"/>
                <a:gd name="connsiteY0" fmla="*/ 698548 h 4851453"/>
                <a:gd name="connsiteX1" fmla="*/ 1727205 w 4826026"/>
                <a:gd name="connsiteY1" fmla="*/ 723948 h 4851453"/>
                <a:gd name="connsiteX2" fmla="*/ 2413005 w 4826026"/>
                <a:gd name="connsiteY2" fmla="*/ 48 h 4851453"/>
                <a:gd name="connsiteX3" fmla="*/ 3111505 w 4826026"/>
                <a:gd name="connsiteY3" fmla="*/ 762048 h 4851453"/>
                <a:gd name="connsiteX4" fmla="*/ 4127505 w 4826026"/>
                <a:gd name="connsiteY4" fmla="*/ 723948 h 4851453"/>
                <a:gd name="connsiteX5" fmla="*/ 4089405 w 4826026"/>
                <a:gd name="connsiteY5" fmla="*/ 1689148 h 4851453"/>
                <a:gd name="connsiteX6" fmla="*/ 4826005 w 4826026"/>
                <a:gd name="connsiteY6" fmla="*/ 2438448 h 4851453"/>
                <a:gd name="connsiteX7" fmla="*/ 4064005 w 4826026"/>
                <a:gd name="connsiteY7" fmla="*/ 3124248 h 4851453"/>
                <a:gd name="connsiteX8" fmla="*/ 4127505 w 4826026"/>
                <a:gd name="connsiteY8" fmla="*/ 4152948 h 4851453"/>
                <a:gd name="connsiteX9" fmla="*/ 3111505 w 4826026"/>
                <a:gd name="connsiteY9" fmla="*/ 4114848 h 4851453"/>
                <a:gd name="connsiteX10" fmla="*/ 2400305 w 4826026"/>
                <a:gd name="connsiteY10" fmla="*/ 4851448 h 4851453"/>
                <a:gd name="connsiteX11" fmla="*/ 1727205 w 4826026"/>
                <a:gd name="connsiteY11" fmla="*/ 4127548 h 4851453"/>
                <a:gd name="connsiteX12" fmla="*/ 698505 w 4826026"/>
                <a:gd name="connsiteY12" fmla="*/ 4127548 h 4851453"/>
                <a:gd name="connsiteX13" fmla="*/ 723905 w 4826026"/>
                <a:gd name="connsiteY13" fmla="*/ 3124248 h 4851453"/>
                <a:gd name="connsiteX14" fmla="*/ 5 w 4826026"/>
                <a:gd name="connsiteY14" fmla="*/ 2425748 h 4851453"/>
                <a:gd name="connsiteX15" fmla="*/ 736605 w 4826026"/>
                <a:gd name="connsiteY15" fmla="*/ 1727248 h 4851453"/>
                <a:gd name="connsiteX16" fmla="*/ 685805 w 4826026"/>
                <a:gd name="connsiteY16" fmla="*/ 698548 h 485145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826026" h="4851453">
                  <a:moveTo>
                    <a:pt x="685805" y="698548"/>
                  </a:moveTo>
                  <a:cubicBezTo>
                    <a:pt x="850905" y="531331"/>
                    <a:pt x="1439338" y="840365"/>
                    <a:pt x="1727205" y="723948"/>
                  </a:cubicBezTo>
                  <a:cubicBezTo>
                    <a:pt x="2017072" y="607531"/>
                    <a:pt x="2182288" y="-6302"/>
                    <a:pt x="2413005" y="48"/>
                  </a:cubicBezTo>
                  <a:cubicBezTo>
                    <a:pt x="2643722" y="6398"/>
                    <a:pt x="2825755" y="641398"/>
                    <a:pt x="3111505" y="762048"/>
                  </a:cubicBezTo>
                  <a:cubicBezTo>
                    <a:pt x="3397255" y="882698"/>
                    <a:pt x="3964522" y="569431"/>
                    <a:pt x="4127505" y="723948"/>
                  </a:cubicBezTo>
                  <a:cubicBezTo>
                    <a:pt x="4290488" y="878465"/>
                    <a:pt x="3972988" y="1403398"/>
                    <a:pt x="4089405" y="1689148"/>
                  </a:cubicBezTo>
                  <a:cubicBezTo>
                    <a:pt x="4205822" y="1974898"/>
                    <a:pt x="4830238" y="2199265"/>
                    <a:pt x="4826005" y="2438448"/>
                  </a:cubicBezTo>
                  <a:cubicBezTo>
                    <a:pt x="4821772" y="2677631"/>
                    <a:pt x="4180422" y="2838498"/>
                    <a:pt x="4064005" y="3124248"/>
                  </a:cubicBezTo>
                  <a:cubicBezTo>
                    <a:pt x="3947588" y="3409998"/>
                    <a:pt x="4286255" y="3987848"/>
                    <a:pt x="4127505" y="4152948"/>
                  </a:cubicBezTo>
                  <a:cubicBezTo>
                    <a:pt x="3968755" y="4318048"/>
                    <a:pt x="3399372" y="3998431"/>
                    <a:pt x="3111505" y="4114848"/>
                  </a:cubicBezTo>
                  <a:cubicBezTo>
                    <a:pt x="2823638" y="4231265"/>
                    <a:pt x="2631022" y="4849331"/>
                    <a:pt x="2400305" y="4851448"/>
                  </a:cubicBezTo>
                  <a:cubicBezTo>
                    <a:pt x="2169588" y="4853565"/>
                    <a:pt x="2010838" y="4248198"/>
                    <a:pt x="1727205" y="4127548"/>
                  </a:cubicBezTo>
                  <a:cubicBezTo>
                    <a:pt x="1443572" y="4006898"/>
                    <a:pt x="865722" y="4294765"/>
                    <a:pt x="698505" y="4127548"/>
                  </a:cubicBezTo>
                  <a:cubicBezTo>
                    <a:pt x="531288" y="3960331"/>
                    <a:pt x="840322" y="3407881"/>
                    <a:pt x="723905" y="3124248"/>
                  </a:cubicBezTo>
                  <a:cubicBezTo>
                    <a:pt x="607488" y="2840615"/>
                    <a:pt x="-2112" y="2658581"/>
                    <a:pt x="5" y="2425748"/>
                  </a:cubicBezTo>
                  <a:cubicBezTo>
                    <a:pt x="2122" y="2192915"/>
                    <a:pt x="620188" y="2008765"/>
                    <a:pt x="736605" y="1727248"/>
                  </a:cubicBezTo>
                  <a:cubicBezTo>
                    <a:pt x="853022" y="1445731"/>
                    <a:pt x="520705" y="865765"/>
                    <a:pt x="685805" y="698548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任意多边形 26"/>
            <p:cNvSpPr/>
            <p:nvPr/>
          </p:nvSpPr>
          <p:spPr>
            <a:xfrm>
              <a:off x="-258838" y="1353050"/>
              <a:ext cx="4826026" cy="4851453"/>
            </a:xfrm>
            <a:custGeom>
              <a:gdLst>
                <a:gd name="connsiteX0" fmla="*/ 685805 w 4826026"/>
                <a:gd name="connsiteY0" fmla="*/ 698548 h 4851453"/>
                <a:gd name="connsiteX1" fmla="*/ 1727205 w 4826026"/>
                <a:gd name="connsiteY1" fmla="*/ 723948 h 4851453"/>
                <a:gd name="connsiteX2" fmla="*/ 2413005 w 4826026"/>
                <a:gd name="connsiteY2" fmla="*/ 48 h 4851453"/>
                <a:gd name="connsiteX3" fmla="*/ 3111505 w 4826026"/>
                <a:gd name="connsiteY3" fmla="*/ 762048 h 4851453"/>
                <a:gd name="connsiteX4" fmla="*/ 4127505 w 4826026"/>
                <a:gd name="connsiteY4" fmla="*/ 723948 h 4851453"/>
                <a:gd name="connsiteX5" fmla="*/ 4089405 w 4826026"/>
                <a:gd name="connsiteY5" fmla="*/ 1689148 h 4851453"/>
                <a:gd name="connsiteX6" fmla="*/ 4826005 w 4826026"/>
                <a:gd name="connsiteY6" fmla="*/ 2438448 h 4851453"/>
                <a:gd name="connsiteX7" fmla="*/ 4064005 w 4826026"/>
                <a:gd name="connsiteY7" fmla="*/ 3124248 h 4851453"/>
                <a:gd name="connsiteX8" fmla="*/ 4127505 w 4826026"/>
                <a:gd name="connsiteY8" fmla="*/ 4152948 h 4851453"/>
                <a:gd name="connsiteX9" fmla="*/ 3111505 w 4826026"/>
                <a:gd name="connsiteY9" fmla="*/ 4114848 h 4851453"/>
                <a:gd name="connsiteX10" fmla="*/ 2400305 w 4826026"/>
                <a:gd name="connsiteY10" fmla="*/ 4851448 h 4851453"/>
                <a:gd name="connsiteX11" fmla="*/ 1727205 w 4826026"/>
                <a:gd name="connsiteY11" fmla="*/ 4127548 h 4851453"/>
                <a:gd name="connsiteX12" fmla="*/ 698505 w 4826026"/>
                <a:gd name="connsiteY12" fmla="*/ 4127548 h 4851453"/>
                <a:gd name="connsiteX13" fmla="*/ 723905 w 4826026"/>
                <a:gd name="connsiteY13" fmla="*/ 3124248 h 4851453"/>
                <a:gd name="connsiteX14" fmla="*/ 5 w 4826026"/>
                <a:gd name="connsiteY14" fmla="*/ 2425748 h 4851453"/>
                <a:gd name="connsiteX15" fmla="*/ 736605 w 4826026"/>
                <a:gd name="connsiteY15" fmla="*/ 1727248 h 4851453"/>
                <a:gd name="connsiteX16" fmla="*/ 685805 w 4826026"/>
                <a:gd name="connsiteY16" fmla="*/ 698548 h 485145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826026" h="4851453">
                  <a:moveTo>
                    <a:pt x="685805" y="698548"/>
                  </a:moveTo>
                  <a:cubicBezTo>
                    <a:pt x="850905" y="531331"/>
                    <a:pt x="1439338" y="840365"/>
                    <a:pt x="1727205" y="723948"/>
                  </a:cubicBezTo>
                  <a:cubicBezTo>
                    <a:pt x="2017072" y="607531"/>
                    <a:pt x="2182288" y="-6302"/>
                    <a:pt x="2413005" y="48"/>
                  </a:cubicBezTo>
                  <a:cubicBezTo>
                    <a:pt x="2643722" y="6398"/>
                    <a:pt x="2825755" y="641398"/>
                    <a:pt x="3111505" y="762048"/>
                  </a:cubicBezTo>
                  <a:cubicBezTo>
                    <a:pt x="3397255" y="882698"/>
                    <a:pt x="3964522" y="569431"/>
                    <a:pt x="4127505" y="723948"/>
                  </a:cubicBezTo>
                  <a:cubicBezTo>
                    <a:pt x="4290488" y="878465"/>
                    <a:pt x="3972988" y="1403398"/>
                    <a:pt x="4089405" y="1689148"/>
                  </a:cubicBezTo>
                  <a:cubicBezTo>
                    <a:pt x="4205822" y="1974898"/>
                    <a:pt x="4830238" y="2199265"/>
                    <a:pt x="4826005" y="2438448"/>
                  </a:cubicBezTo>
                  <a:cubicBezTo>
                    <a:pt x="4821772" y="2677631"/>
                    <a:pt x="4180422" y="2838498"/>
                    <a:pt x="4064005" y="3124248"/>
                  </a:cubicBezTo>
                  <a:cubicBezTo>
                    <a:pt x="3947588" y="3409998"/>
                    <a:pt x="4286255" y="3987848"/>
                    <a:pt x="4127505" y="4152948"/>
                  </a:cubicBezTo>
                  <a:cubicBezTo>
                    <a:pt x="3968755" y="4318048"/>
                    <a:pt x="3399372" y="3998431"/>
                    <a:pt x="3111505" y="4114848"/>
                  </a:cubicBezTo>
                  <a:cubicBezTo>
                    <a:pt x="2823638" y="4231265"/>
                    <a:pt x="2631022" y="4849331"/>
                    <a:pt x="2400305" y="4851448"/>
                  </a:cubicBezTo>
                  <a:cubicBezTo>
                    <a:pt x="2169588" y="4853565"/>
                    <a:pt x="2010838" y="4248198"/>
                    <a:pt x="1727205" y="4127548"/>
                  </a:cubicBezTo>
                  <a:cubicBezTo>
                    <a:pt x="1443572" y="4006898"/>
                    <a:pt x="865722" y="4294765"/>
                    <a:pt x="698505" y="4127548"/>
                  </a:cubicBezTo>
                  <a:cubicBezTo>
                    <a:pt x="531288" y="3960331"/>
                    <a:pt x="840322" y="3407881"/>
                    <a:pt x="723905" y="3124248"/>
                  </a:cubicBezTo>
                  <a:cubicBezTo>
                    <a:pt x="607488" y="2840615"/>
                    <a:pt x="-2112" y="2658581"/>
                    <a:pt x="5" y="2425748"/>
                  </a:cubicBezTo>
                  <a:cubicBezTo>
                    <a:pt x="2122" y="2192915"/>
                    <a:pt x="620188" y="2008765"/>
                    <a:pt x="736605" y="1727248"/>
                  </a:cubicBezTo>
                  <a:cubicBezTo>
                    <a:pt x="853022" y="1445731"/>
                    <a:pt x="520705" y="865765"/>
                    <a:pt x="685805" y="698548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495038" y="421195"/>
            <a:ext cx="6222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>
                <a:solidFill>
                  <a:schemeClr val="bg1"/>
                </a:solidFill>
                <a:latin typeface="Impact" panose="020b0806030902050204" pitchFamily="34" charset="0"/>
                <a:ea typeface="华文彩云" panose="02010800040101010101" pitchFamily="2" charset="-122"/>
              </a:rPr>
              <a:t>03</a:t>
            </a:r>
            <a:endParaRPr lang="zh-CN" altLang="en-US" sz="3200">
              <a:solidFill>
                <a:schemeClr val="bg1"/>
              </a:solidFill>
              <a:latin typeface="Impact" panose="020b0806030902050204" pitchFamily="34" charset="0"/>
              <a:ea typeface="华文彩云" panose="02010800040101010101" pitchFamily="2" charset="-122"/>
            </a:endParaRPr>
          </a:p>
        </p:txBody>
      </p:sp>
      <p:sp>
        <p:nvSpPr>
          <p:cNvPr id="29" name="矩形 3"/>
          <p:cNvSpPr>
            <a:spLocks noChangeArrowheads="1"/>
          </p:cNvSpPr>
          <p:nvPr/>
        </p:nvSpPr>
        <p:spPr bwMode="auto">
          <a:xfrm>
            <a:off x="1314792" y="295312"/>
            <a:ext cx="2444882" cy="543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935" b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点击添加标题</a:t>
            </a:r>
            <a:endParaRPr lang="zh-CN" altLang="en-US" sz="2935" b="1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0" p14:dur="2000"/>
    </mc:Choice>
    <mc:Fallback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23" grpId="0"/>
      <p:bldP spid="28" grpId="0"/>
      <p:bldP spid="2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六边形 7"/>
          <p:cNvSpPr/>
          <p:nvPr/>
        </p:nvSpPr>
        <p:spPr>
          <a:xfrm>
            <a:off x="4823865" y="1256446"/>
            <a:ext cx="2544271" cy="2183963"/>
          </a:xfrm>
          <a:prstGeom prst="hexagon">
            <a:avLst>
              <a:gd name="adj" fmla="val 25000"/>
              <a:gd name="vf" fmla="val 115470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/>
        </p:txBody>
      </p:sp>
      <p:sp>
        <p:nvSpPr>
          <p:cNvPr id="9" name="TextBox 18"/>
          <p:cNvSpPr txBox="1"/>
          <p:nvPr/>
        </p:nvSpPr>
        <p:spPr>
          <a:xfrm>
            <a:off x="4608568" y="3569090"/>
            <a:ext cx="2974864" cy="400105"/>
          </a:xfrm>
          <a:prstGeom prst="rect">
            <a:avLst/>
          </a:prstGeom>
          <a:noFill/>
        </p:spPr>
        <p:txBody>
          <a:bodyPr wrap="square" lIns="91434" tIns="45718" rIns="91434" bIns="45718" rtlCol="0">
            <a:spAutoFit/>
          </a:bodyPr>
          <a:lstStyle/>
          <a:p>
            <a:pPr algn="ctr"/>
            <a:r>
              <a:rPr lang="en-US" altLang="zh-CN" sz="20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PART  04</a:t>
            </a:r>
            <a:endParaRPr lang="zh-CN" altLang="en-US" sz="2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Dotum" panose="020b0600000101010101" pitchFamily="34" charset="-127"/>
              <a:cs typeface="Arial" panose="020b0604020202020204" pitchFamily="34" charset="0"/>
            </a:endParaRPr>
          </a:p>
        </p:txBody>
      </p:sp>
      <p:sp>
        <p:nvSpPr>
          <p:cNvPr id="10" name="文本框 8"/>
          <p:cNvSpPr txBox="1"/>
          <p:nvPr/>
        </p:nvSpPr>
        <p:spPr>
          <a:xfrm>
            <a:off x="4189303" y="4025276"/>
            <a:ext cx="3813394" cy="646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8" rIns="91434" bIns="45718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algn="ctr"/>
            <a:r>
              <a:rPr lang="zh-CN" altLang="en-US" sz="3600" b="1">
                <a:solidFill>
                  <a:schemeClr val="bg1"/>
                </a:solidFill>
              </a:rPr>
              <a:t>点击输入标题</a:t>
            </a:r>
            <a:endParaRPr lang="zh-CN" altLang="en-US" sz="3600" b="1">
              <a:solidFill>
                <a:schemeClr val="bg1"/>
              </a:solidFill>
            </a:endParaRPr>
          </a:p>
        </p:txBody>
      </p:sp>
      <p:sp>
        <p:nvSpPr>
          <p:cNvPr id="11" name="矩形 51"/>
          <p:cNvSpPr>
            <a:spLocks noChangeArrowheads="1"/>
          </p:cNvSpPr>
          <p:nvPr/>
        </p:nvSpPr>
        <p:spPr bwMode="auto">
          <a:xfrm>
            <a:off x="2422635" y="4940994"/>
            <a:ext cx="7346730" cy="658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8" rIns="91434" bIns="4571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600">
                <a:solidFill>
                  <a:schemeClr val="bg1">
                    <a:lumMod val="65000"/>
                  </a:schemeClr>
                </a:solidFill>
                <a:sym typeface="微软雅黑" panose="020b0503020204020204" pitchFamily="34" charset="-122"/>
              </a:rPr>
              <a:t>请点击录入本章节的概括性描述文字或者复制粘贴，请添加说明文字，图像描述及总结。在此录入本章节的综合描述说明。</a:t>
            </a:r>
            <a:endParaRPr lang="en-US" altLang="zh-CN" sz="1600">
              <a:solidFill>
                <a:schemeClr val="bg1">
                  <a:lumMod val="65000"/>
                </a:schemeClr>
              </a:solidFill>
              <a:sym typeface="微软雅黑" panose="020b0503020204020204" pitchFamily="34" charset="-122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4680053" y="4774102"/>
            <a:ext cx="2831895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>
    <mc:Choice xmlns:p14="http://schemas.microsoft.com/office/powerpoint/2010/main" Requires="p14">
      <p:transition spd="slow" advTm="0" p14:dur="2000"/>
    </mc:Choice>
    <mc:Fallback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4287399" y="1311555"/>
            <a:ext cx="427561" cy="925149"/>
          </a:xfrm>
          <a:custGeom>
            <a:gdLst>
              <a:gd name="T0" fmla="*/ 0 w 791187"/>
              <a:gd name="T1" fmla="*/ 0 h 1712168"/>
              <a:gd name="T2" fmla="*/ 791187 w 791187"/>
              <a:gd name="T3" fmla="*/ 1712168 h 1712168"/>
            </a:gdLst>
            <a:rect l="T0" t="T1" r="T2" b="T3"/>
            <a:pathLst>
              <a:path w="791187" h="1712168">
                <a:moveTo>
                  <a:pt x="224100" y="0"/>
                </a:moveTo>
                <a:lnTo>
                  <a:pt x="791187" y="327408"/>
                </a:lnTo>
                <a:cubicBezTo>
                  <a:pt x="704497" y="484101"/>
                  <a:pt x="655320" y="664350"/>
                  <a:pt x="655320" y="856084"/>
                </a:cubicBezTo>
                <a:cubicBezTo>
                  <a:pt x="655320" y="1047818"/>
                  <a:pt x="704497" y="1228067"/>
                  <a:pt x="791187" y="1384760"/>
                </a:cubicBezTo>
                <a:lnTo>
                  <a:pt x="224099" y="1712168"/>
                </a:lnTo>
                <a:cubicBezTo>
                  <a:pt x="81066" y="1459381"/>
                  <a:pt x="0" y="1167199"/>
                  <a:pt x="0" y="856084"/>
                </a:cubicBezTo>
                <a:cubicBezTo>
                  <a:pt x="0" y="544969"/>
                  <a:pt x="81066" y="252787"/>
                  <a:pt x="224100" y="0"/>
                </a:cubicBez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Oval 3"/>
          <p:cNvSpPr>
            <a:spLocks noChangeArrowheads="1"/>
          </p:cNvSpPr>
          <p:nvPr/>
        </p:nvSpPr>
        <p:spPr bwMode="auto">
          <a:xfrm rot="7200000">
            <a:off x="4654091" y="1946504"/>
            <a:ext cx="427507" cy="925264"/>
          </a:xfrm>
          <a:custGeom>
            <a:gdLst>
              <a:gd name="T0" fmla="*/ 0 w 791186"/>
              <a:gd name="T1" fmla="*/ 0 h 1712168"/>
              <a:gd name="T2" fmla="*/ 791186 w 791186"/>
              <a:gd name="T3" fmla="*/ 1712168 h 1712168"/>
            </a:gdLst>
            <a:rect l="T0" t="T1" r="T2" b="T3"/>
            <a:pathLst>
              <a:path w="791186" h="1712168">
                <a:moveTo>
                  <a:pt x="567087" y="0"/>
                </a:moveTo>
                <a:cubicBezTo>
                  <a:pt x="710121" y="252787"/>
                  <a:pt x="791186" y="544969"/>
                  <a:pt x="791186" y="856084"/>
                </a:cubicBezTo>
                <a:cubicBezTo>
                  <a:pt x="791186" y="1167199"/>
                  <a:pt x="710121" y="1459381"/>
                  <a:pt x="567087" y="1712168"/>
                </a:cubicBezTo>
                <a:lnTo>
                  <a:pt x="0" y="1384760"/>
                </a:lnTo>
                <a:cubicBezTo>
                  <a:pt x="86690" y="1228067"/>
                  <a:pt x="135866" y="1047818"/>
                  <a:pt x="135866" y="856084"/>
                </a:cubicBezTo>
                <a:cubicBezTo>
                  <a:pt x="135866" y="664350"/>
                  <a:pt x="86690" y="484102"/>
                  <a:pt x="0" y="32740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Oval 3"/>
          <p:cNvSpPr>
            <a:spLocks noChangeArrowheads="1"/>
          </p:cNvSpPr>
          <p:nvPr/>
        </p:nvSpPr>
        <p:spPr bwMode="auto">
          <a:xfrm rot="7200000">
            <a:off x="5412221" y="653941"/>
            <a:ext cx="568428" cy="1210168"/>
          </a:xfrm>
          <a:custGeom>
            <a:gdLst>
              <a:gd name="T0" fmla="*/ 0 w 568580"/>
              <a:gd name="T1" fmla="*/ 0 h 1210341"/>
              <a:gd name="T2" fmla="*/ 568580 w 568580"/>
              <a:gd name="T3" fmla="*/ 1210341 h 1210341"/>
            </a:gdLst>
            <a:rect l="T0" t="T1" r="T2" b="T3"/>
            <a:pathLst>
              <a:path w="568580" h="1210341">
                <a:moveTo>
                  <a:pt x="135370" y="1210341"/>
                </a:moveTo>
                <a:cubicBezTo>
                  <a:pt x="58064" y="1073715"/>
                  <a:pt x="14249" y="915795"/>
                  <a:pt x="14249" y="747643"/>
                </a:cubicBezTo>
                <a:cubicBezTo>
                  <a:pt x="14249" y="580971"/>
                  <a:pt x="57296" y="424352"/>
                  <a:pt x="133560" y="288681"/>
                </a:cubicBezTo>
                <a:lnTo>
                  <a:pt x="0" y="208431"/>
                </a:lnTo>
                <a:lnTo>
                  <a:pt x="540814" y="0"/>
                </a:lnTo>
                <a:lnTo>
                  <a:pt x="568580" y="550068"/>
                </a:lnTo>
                <a:lnTo>
                  <a:pt x="437427" y="471263"/>
                </a:lnTo>
                <a:cubicBezTo>
                  <a:pt x="393156" y="553544"/>
                  <a:pt x="368437" y="647707"/>
                  <a:pt x="368437" y="747643"/>
                </a:cubicBezTo>
                <a:cubicBezTo>
                  <a:pt x="368437" y="851272"/>
                  <a:pt x="395017" y="948694"/>
                  <a:pt x="441871" y="1033383"/>
                </a:cubicBez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7" name="Oval 3"/>
          <p:cNvSpPr>
            <a:spLocks noChangeArrowheads="1"/>
          </p:cNvSpPr>
          <p:nvPr/>
        </p:nvSpPr>
        <p:spPr bwMode="auto">
          <a:xfrm rot="3600000">
            <a:off x="4654092" y="676492"/>
            <a:ext cx="427508" cy="925264"/>
          </a:xfrm>
          <a:custGeom>
            <a:gdLst>
              <a:gd name="T0" fmla="*/ 0 w 791187"/>
              <a:gd name="T1" fmla="*/ 0 h 1712168"/>
              <a:gd name="T2" fmla="*/ 791187 w 791187"/>
              <a:gd name="T3" fmla="*/ 1712168 h 1712168"/>
            </a:gdLst>
            <a:rect l="T0" t="T1" r="T2" b="T3"/>
            <a:pathLst>
              <a:path w="791187" h="1712168">
                <a:moveTo>
                  <a:pt x="224100" y="0"/>
                </a:moveTo>
                <a:lnTo>
                  <a:pt x="791187" y="327408"/>
                </a:lnTo>
                <a:cubicBezTo>
                  <a:pt x="704497" y="484101"/>
                  <a:pt x="655320" y="664350"/>
                  <a:pt x="655320" y="856084"/>
                </a:cubicBezTo>
                <a:cubicBezTo>
                  <a:pt x="655320" y="1047818"/>
                  <a:pt x="704497" y="1228067"/>
                  <a:pt x="791187" y="1384760"/>
                </a:cubicBezTo>
                <a:lnTo>
                  <a:pt x="224099" y="1712168"/>
                </a:lnTo>
                <a:cubicBezTo>
                  <a:pt x="81066" y="1459381"/>
                  <a:pt x="0" y="1167199"/>
                  <a:pt x="0" y="856084"/>
                </a:cubicBezTo>
                <a:cubicBezTo>
                  <a:pt x="0" y="544969"/>
                  <a:pt x="81066" y="252787"/>
                  <a:pt x="224100" y="0"/>
                </a:cubicBez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9" name="任意多边形 28"/>
          <p:cNvSpPr>
            <a:spLocks noChangeArrowheads="1"/>
          </p:cNvSpPr>
          <p:nvPr/>
        </p:nvSpPr>
        <p:spPr bwMode="auto">
          <a:xfrm>
            <a:off x="6135447" y="4059243"/>
            <a:ext cx="2300089" cy="1261914"/>
          </a:xfrm>
          <a:custGeom>
            <a:gdLst>
              <a:gd name="connsiteX0" fmla="*/ 787027 w 2300089"/>
              <a:gd name="connsiteY0" fmla="*/ 0 h 1261914"/>
              <a:gd name="connsiteX1" fmla="*/ 1274382 w 2300089"/>
              <a:gd name="connsiteY1" fmla="*/ 281340 h 1261914"/>
              <a:gd name="connsiteX2" fmla="*/ 1168981 w 2300089"/>
              <a:gd name="connsiteY2" fmla="*/ 436816 h 1261914"/>
              <a:gd name="connsiteX3" fmla="*/ 1152704 w 2300089"/>
              <a:gd name="connsiteY3" fmla="*/ 455248 h 1261914"/>
              <a:gd name="connsiteX4" fmla="*/ 1667689 w 2300089"/>
              <a:gd name="connsiteY4" fmla="*/ 455248 h 1261914"/>
              <a:gd name="connsiteX5" fmla="*/ 1667689 w 2300089"/>
              <a:gd name="connsiteY5" fmla="*/ 210315 h 1261914"/>
              <a:gd name="connsiteX6" fmla="*/ 2300089 w 2300089"/>
              <a:gd name="connsiteY6" fmla="*/ 736115 h 1261914"/>
              <a:gd name="connsiteX7" fmla="*/ 1667689 w 2300089"/>
              <a:gd name="connsiteY7" fmla="*/ 1261914 h 1261914"/>
              <a:gd name="connsiteX8" fmla="*/ 1667689 w 2300089"/>
              <a:gd name="connsiteY8" fmla="*/ 1016981 h 1261914"/>
              <a:gd name="connsiteX9" fmla="*/ 14415 w 2300089"/>
              <a:gd name="connsiteY9" fmla="*/ 1016981 h 1261914"/>
              <a:gd name="connsiteX10" fmla="*/ 14415 w 2300089"/>
              <a:gd name="connsiteY10" fmla="*/ 1016063 h 1261914"/>
              <a:gd name="connsiteX11" fmla="*/ 0 w 2300089"/>
              <a:gd name="connsiteY11" fmla="*/ 1017105 h 1261914"/>
              <a:gd name="connsiteX12" fmla="*/ 30 w 2300089"/>
              <a:gd name="connsiteY12" fmla="*/ 454373 h 1261914"/>
              <a:gd name="connsiteX13" fmla="*/ 451907 w 2300089"/>
              <a:gd name="connsiteY13" fmla="*/ 328301 h 1261914"/>
              <a:gd name="connsiteX14" fmla="*/ 787027 w 2300089"/>
              <a:gd name="connsiteY14" fmla="*/ 0 h 126191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300089" h="1261914">
                <a:moveTo>
                  <a:pt x="787027" y="0"/>
                </a:moveTo>
                <a:lnTo>
                  <a:pt x="1274382" y="281340"/>
                </a:lnTo>
                <a:cubicBezTo>
                  <a:pt x="1242708" y="335110"/>
                  <a:pt x="1207538" y="387055"/>
                  <a:pt x="1168981" y="436816"/>
                </a:cubicBezTo>
                <a:lnTo>
                  <a:pt x="1152704" y="455248"/>
                </a:lnTo>
                <a:lnTo>
                  <a:pt x="1667689" y="455248"/>
                </a:lnTo>
                <a:lnTo>
                  <a:pt x="1667689" y="210315"/>
                </a:lnTo>
                <a:lnTo>
                  <a:pt x="2300089" y="736115"/>
                </a:lnTo>
                <a:lnTo>
                  <a:pt x="1667689" y="1261914"/>
                </a:lnTo>
                <a:lnTo>
                  <a:pt x="1667689" y="1016981"/>
                </a:lnTo>
                <a:lnTo>
                  <a:pt x="14415" y="1016981"/>
                </a:lnTo>
                <a:lnTo>
                  <a:pt x="14415" y="1016063"/>
                </a:lnTo>
                <a:lnTo>
                  <a:pt x="0" y="1017105"/>
                </a:lnTo>
                <a:lnTo>
                  <a:pt x="30" y="454373"/>
                </a:lnTo>
                <a:cubicBezTo>
                  <a:pt x="153907" y="451554"/>
                  <a:pt x="309198" y="410694"/>
                  <a:pt x="451907" y="328301"/>
                </a:cubicBezTo>
                <a:cubicBezTo>
                  <a:pt x="594616" y="245908"/>
                  <a:pt x="707647" y="131852"/>
                  <a:pt x="787027" y="0"/>
                </a:cubicBez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wrap="square" anchor="ctr">
            <a:noAutofit/>
          </a:bodyPr>
          <a:lstStyle/>
          <a:p>
            <a:pPr algn="ctr"/>
            <a:endParaRPr lang="zh-CN" altLang="zh-CN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0" name="Oval 3"/>
          <p:cNvSpPr>
            <a:spLocks noChangeArrowheads="1"/>
          </p:cNvSpPr>
          <p:nvPr/>
        </p:nvSpPr>
        <p:spPr bwMode="auto">
          <a:xfrm>
            <a:off x="6942098" y="2835258"/>
            <a:ext cx="679988" cy="1471345"/>
          </a:xfrm>
          <a:custGeom>
            <a:gdLst>
              <a:gd name="T0" fmla="*/ 0 w 791186"/>
              <a:gd name="T1" fmla="*/ 0 h 1712168"/>
              <a:gd name="T2" fmla="*/ 791186 w 791186"/>
              <a:gd name="T3" fmla="*/ 1712168 h 1712168"/>
            </a:gdLst>
            <a:rect l="T0" t="T1" r="T2" b="T3"/>
            <a:pathLst>
              <a:path w="791186" h="1712168">
                <a:moveTo>
                  <a:pt x="567087" y="0"/>
                </a:moveTo>
                <a:cubicBezTo>
                  <a:pt x="710121" y="252787"/>
                  <a:pt x="791186" y="544969"/>
                  <a:pt x="791186" y="856084"/>
                </a:cubicBezTo>
                <a:cubicBezTo>
                  <a:pt x="791186" y="1167199"/>
                  <a:pt x="710121" y="1459381"/>
                  <a:pt x="567087" y="1712168"/>
                </a:cubicBezTo>
                <a:lnTo>
                  <a:pt x="0" y="1384760"/>
                </a:lnTo>
                <a:cubicBezTo>
                  <a:pt x="86690" y="1228067"/>
                  <a:pt x="135866" y="1047818"/>
                  <a:pt x="135866" y="856084"/>
                </a:cubicBezTo>
                <a:cubicBezTo>
                  <a:pt x="135866" y="664350"/>
                  <a:pt x="86690" y="484102"/>
                  <a:pt x="0" y="327408"/>
                </a:cubicBez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1" name="Oval 3"/>
          <p:cNvSpPr>
            <a:spLocks noChangeArrowheads="1"/>
          </p:cNvSpPr>
          <p:nvPr/>
        </p:nvSpPr>
        <p:spPr bwMode="auto">
          <a:xfrm>
            <a:off x="4609531" y="2835258"/>
            <a:ext cx="679988" cy="1471345"/>
          </a:xfrm>
          <a:custGeom>
            <a:gdLst>
              <a:gd name="T0" fmla="*/ 0 w 791187"/>
              <a:gd name="T1" fmla="*/ 0 h 1712168"/>
              <a:gd name="T2" fmla="*/ 791187 w 791187"/>
              <a:gd name="T3" fmla="*/ 1712168 h 1712168"/>
            </a:gdLst>
            <a:rect l="T0" t="T1" r="T2" b="T3"/>
            <a:pathLst>
              <a:path w="791187" h="1712168">
                <a:moveTo>
                  <a:pt x="224100" y="0"/>
                </a:moveTo>
                <a:lnTo>
                  <a:pt x="791187" y="327408"/>
                </a:lnTo>
                <a:cubicBezTo>
                  <a:pt x="704497" y="484101"/>
                  <a:pt x="655320" y="664350"/>
                  <a:pt x="655320" y="856084"/>
                </a:cubicBezTo>
                <a:cubicBezTo>
                  <a:pt x="655320" y="1047818"/>
                  <a:pt x="704497" y="1228067"/>
                  <a:pt x="791187" y="1384760"/>
                </a:cubicBezTo>
                <a:lnTo>
                  <a:pt x="224099" y="1712168"/>
                </a:lnTo>
                <a:cubicBezTo>
                  <a:pt x="81066" y="1459381"/>
                  <a:pt x="0" y="1167199"/>
                  <a:pt x="0" y="856084"/>
                </a:cubicBezTo>
                <a:cubicBezTo>
                  <a:pt x="0" y="544969"/>
                  <a:pt x="81066" y="252787"/>
                  <a:pt x="224100" y="0"/>
                </a:cubicBez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8" name="任意多边形 27"/>
          <p:cNvSpPr>
            <a:spLocks noChangeArrowheads="1"/>
          </p:cNvSpPr>
          <p:nvPr/>
        </p:nvSpPr>
        <p:spPr bwMode="auto">
          <a:xfrm rot="7200000">
            <a:off x="4744943" y="4010152"/>
            <a:ext cx="1223994" cy="1565553"/>
          </a:xfrm>
          <a:custGeom>
            <a:gdLst>
              <a:gd name="connsiteX0" fmla="*/ 0 w 1223994"/>
              <a:gd name="connsiteY0" fmla="*/ 1190137 h 1565553"/>
              <a:gd name="connsiteX1" fmla="*/ 116756 w 1223994"/>
              <a:gd name="connsiteY1" fmla="*/ 735764 h 1565553"/>
              <a:gd name="connsiteX2" fmla="*/ 0 w 1223994"/>
              <a:gd name="connsiteY2" fmla="*/ 281392 h 1565553"/>
              <a:gd name="connsiteX3" fmla="*/ 487324 w 1223994"/>
              <a:gd name="connsiteY3" fmla="*/ 0 h 1565553"/>
              <a:gd name="connsiteX4" fmla="*/ 533788 w 1223994"/>
              <a:gd name="connsiteY4" fmla="*/ 95834 h 1565553"/>
              <a:gd name="connsiteX5" fmla="*/ 1223994 w 1223994"/>
              <a:gd name="connsiteY5" fmla="*/ 1291306 h 1565553"/>
              <a:gd name="connsiteX6" fmla="*/ 748984 w 1223994"/>
              <a:gd name="connsiteY6" fmla="*/ 1565553 h 1565553"/>
              <a:gd name="connsiteX7" fmla="*/ 579507 w 1223994"/>
              <a:gd name="connsiteY7" fmla="*/ 1272010 h 1565553"/>
              <a:gd name="connsiteX8" fmla="*/ 569270 w 1223994"/>
              <a:gd name="connsiteY8" fmla="*/ 1302512 h 1565553"/>
              <a:gd name="connsiteX9" fmla="*/ 487324 w 1223994"/>
              <a:gd name="connsiteY9" fmla="*/ 1471529 h 156555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23994" h="1565553">
                <a:moveTo>
                  <a:pt x="0" y="1190137"/>
                </a:moveTo>
                <a:cubicBezTo>
                  <a:pt x="74497" y="1055467"/>
                  <a:pt x="116756" y="900551"/>
                  <a:pt x="116756" y="735764"/>
                </a:cubicBezTo>
                <a:cubicBezTo>
                  <a:pt x="116756" y="570978"/>
                  <a:pt x="74497" y="416063"/>
                  <a:pt x="0" y="281392"/>
                </a:cubicBezTo>
                <a:lnTo>
                  <a:pt x="487324" y="0"/>
                </a:lnTo>
                <a:lnTo>
                  <a:pt x="533788" y="95834"/>
                </a:lnTo>
                <a:lnTo>
                  <a:pt x="1223994" y="1291306"/>
                </a:lnTo>
                <a:lnTo>
                  <a:pt x="748984" y="1565553"/>
                </a:lnTo>
                <a:lnTo>
                  <a:pt x="579507" y="1272010"/>
                </a:lnTo>
                <a:lnTo>
                  <a:pt x="569270" y="1302512"/>
                </a:lnTo>
                <a:cubicBezTo>
                  <a:pt x="545454" y="1360783"/>
                  <a:pt x="518053" y="1417214"/>
                  <a:pt x="487324" y="1471529"/>
                </a:cubicBez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wrap="square" anchor="ctr">
            <a:noAutofit/>
          </a:bodyPr>
          <a:lstStyle/>
          <a:p>
            <a:pPr algn="ctr"/>
            <a:endParaRPr lang="zh-CN" altLang="zh-CN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3" name="Oval 3"/>
          <p:cNvSpPr>
            <a:spLocks noChangeArrowheads="1"/>
          </p:cNvSpPr>
          <p:nvPr/>
        </p:nvSpPr>
        <p:spPr bwMode="auto">
          <a:xfrm rot="7200000">
            <a:off x="6358998" y="1825261"/>
            <a:ext cx="679904" cy="1471529"/>
          </a:xfrm>
          <a:custGeom>
            <a:gdLst>
              <a:gd name="T0" fmla="*/ 0 w 791187"/>
              <a:gd name="T1" fmla="*/ 0 h 1712168"/>
              <a:gd name="T2" fmla="*/ 791187 w 791187"/>
              <a:gd name="T3" fmla="*/ 1712168 h 1712168"/>
            </a:gdLst>
            <a:rect l="T0" t="T1" r="T2" b="T3"/>
            <a:pathLst>
              <a:path w="791187" h="1712168">
                <a:moveTo>
                  <a:pt x="224100" y="0"/>
                </a:moveTo>
                <a:lnTo>
                  <a:pt x="791187" y="327408"/>
                </a:lnTo>
                <a:cubicBezTo>
                  <a:pt x="704497" y="484101"/>
                  <a:pt x="655320" y="664350"/>
                  <a:pt x="655320" y="856084"/>
                </a:cubicBezTo>
                <a:cubicBezTo>
                  <a:pt x="655320" y="1047818"/>
                  <a:pt x="704497" y="1228067"/>
                  <a:pt x="791187" y="1384760"/>
                </a:cubicBezTo>
                <a:lnTo>
                  <a:pt x="224099" y="1712168"/>
                </a:lnTo>
                <a:cubicBezTo>
                  <a:pt x="81066" y="1459381"/>
                  <a:pt x="0" y="1167199"/>
                  <a:pt x="0" y="856084"/>
                </a:cubicBezTo>
                <a:cubicBezTo>
                  <a:pt x="0" y="544969"/>
                  <a:pt x="81066" y="252787"/>
                  <a:pt x="224100" y="0"/>
                </a:cubicBez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5" name="Oval 3"/>
          <p:cNvSpPr>
            <a:spLocks noChangeArrowheads="1"/>
          </p:cNvSpPr>
          <p:nvPr/>
        </p:nvSpPr>
        <p:spPr bwMode="auto">
          <a:xfrm rot="3600000">
            <a:off x="5192714" y="1825261"/>
            <a:ext cx="679904" cy="1471529"/>
          </a:xfrm>
          <a:custGeom>
            <a:gdLst>
              <a:gd name="T0" fmla="*/ 0 w 791187"/>
              <a:gd name="T1" fmla="*/ 0 h 1712168"/>
              <a:gd name="T2" fmla="*/ 791187 w 791187"/>
              <a:gd name="T3" fmla="*/ 1712168 h 1712168"/>
            </a:gdLst>
            <a:rect l="T0" t="T1" r="T2" b="T3"/>
            <a:pathLst>
              <a:path w="791187" h="1712168">
                <a:moveTo>
                  <a:pt x="224100" y="0"/>
                </a:moveTo>
                <a:lnTo>
                  <a:pt x="791187" y="327408"/>
                </a:lnTo>
                <a:cubicBezTo>
                  <a:pt x="704497" y="484101"/>
                  <a:pt x="655320" y="664350"/>
                  <a:pt x="655320" y="856084"/>
                </a:cubicBezTo>
                <a:cubicBezTo>
                  <a:pt x="655320" y="1047818"/>
                  <a:pt x="704497" y="1228067"/>
                  <a:pt x="791187" y="1384760"/>
                </a:cubicBezTo>
                <a:lnTo>
                  <a:pt x="224099" y="1712168"/>
                </a:lnTo>
                <a:cubicBezTo>
                  <a:pt x="81066" y="1459381"/>
                  <a:pt x="0" y="1167199"/>
                  <a:pt x="0" y="856084"/>
                </a:cubicBezTo>
                <a:cubicBezTo>
                  <a:pt x="0" y="544969"/>
                  <a:pt x="81066" y="252787"/>
                  <a:pt x="2241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6" name="TextBox 121"/>
          <p:cNvSpPr>
            <a:spLocks noChangeArrowheads="1"/>
          </p:cNvSpPr>
          <p:nvPr/>
        </p:nvSpPr>
        <p:spPr bwMode="auto">
          <a:xfrm>
            <a:off x="5783427" y="2981876"/>
            <a:ext cx="704039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4000" b="1">
                <a:solidFill>
                  <a:schemeClr val="bg1"/>
                </a:solidFill>
                <a:sym typeface="Arial" panose="020b0604020202020204" pitchFamily="34" charset="0"/>
              </a:rPr>
              <a:t>30</a:t>
            </a:r>
            <a:endParaRPr lang="zh-CN" altLang="en-US" sz="4000" b="1">
              <a:solidFill>
                <a:schemeClr val="bg1"/>
              </a:solidFill>
              <a:sym typeface="Arial" panose="020b0604020202020204" pitchFamily="34" charset="0"/>
            </a:endParaRPr>
          </a:p>
          <a:p>
            <a:pPr algn="ctr"/>
            <a:r>
              <a:rPr lang="en-US" altLang="zh-CN" b="1">
                <a:solidFill>
                  <a:schemeClr val="bg1"/>
                </a:solidFill>
                <a:sym typeface="Arial" panose="020b0604020202020204" pitchFamily="34" charset="0"/>
              </a:rPr>
              <a:t>days</a:t>
            </a:r>
            <a:endParaRPr lang="en-US" altLang="zh-CN" sz="1600" b="1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17" name="TextBox 122"/>
          <p:cNvSpPr>
            <a:spLocks noChangeArrowheads="1"/>
          </p:cNvSpPr>
          <p:nvPr/>
        </p:nvSpPr>
        <p:spPr bwMode="auto">
          <a:xfrm>
            <a:off x="4888491" y="1378447"/>
            <a:ext cx="66947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2800" b="1">
                <a:solidFill>
                  <a:schemeClr val="bg1"/>
                </a:solidFill>
                <a:sym typeface="Arial" panose="020b0604020202020204" pitchFamily="34" charset="0"/>
              </a:rPr>
              <a:t>24</a:t>
            </a:r>
            <a:endParaRPr lang="zh-CN" altLang="en-US" sz="2800" b="1">
              <a:solidFill>
                <a:schemeClr val="bg1"/>
              </a:solidFill>
              <a:sym typeface="Arial" panose="020b0604020202020204" pitchFamily="34" charset="0"/>
            </a:endParaRPr>
          </a:p>
          <a:p>
            <a:pPr algn="ctr"/>
            <a:r>
              <a:rPr lang="en-US" altLang="zh-CN" sz="1600" b="1">
                <a:solidFill>
                  <a:schemeClr val="bg1"/>
                </a:solidFill>
                <a:sym typeface="Arial" panose="020b0604020202020204" pitchFamily="34" charset="0"/>
              </a:rPr>
              <a:t>hours</a:t>
            </a:r>
            <a:endParaRPr lang="en-US" altLang="zh-CN" sz="1100" b="1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30" name="矩形 47"/>
          <p:cNvSpPr>
            <a:spLocks noChangeArrowheads="1"/>
          </p:cNvSpPr>
          <p:nvPr/>
        </p:nvSpPr>
        <p:spPr bwMode="auto">
          <a:xfrm>
            <a:off x="1239146" y="5506692"/>
            <a:ext cx="9713709" cy="62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>
                <a:solidFill>
                  <a:schemeClr val="bg1"/>
                </a:solidFill>
                <a:sym typeface="微软雅黑" panose="020b0503020204020204" pitchFamily="34" charset="-122"/>
              </a:rPr>
              <a:t>在此录入上述图表的综合描述说明，在此录入上述图表的综合描述说明。在此录入上述图表的描述说明，在此录入上述图表的综合描述说明，在此录入上述图表的综合描述说明，在此录入上述图表的综合描述说明。</a:t>
            </a:r>
            <a:endParaRPr lang="zh-CN" altLang="en-US" sz="1400">
              <a:solidFill>
                <a:schemeClr val="bg1"/>
              </a:solidFill>
              <a:sym typeface="微软雅黑" panose="020b0503020204020204" pitchFamily="34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2412418" y="4076351"/>
            <a:ext cx="1313162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sz="2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2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矩形 47"/>
          <p:cNvSpPr>
            <a:spLocks noChangeArrowheads="1"/>
          </p:cNvSpPr>
          <p:nvPr/>
        </p:nvSpPr>
        <p:spPr bwMode="auto">
          <a:xfrm>
            <a:off x="1675629" y="4491945"/>
            <a:ext cx="2786740" cy="932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>
                <a:solidFill>
                  <a:schemeClr val="bg1"/>
                </a:solidFill>
                <a:sym typeface="微软雅黑" panose="020b0503020204020204" pitchFamily="34" charset="-122"/>
              </a:rPr>
              <a:t>在此录入上述图表的综合描述说明，在此录入上述图表的综合描述说明。</a:t>
            </a:r>
            <a:endParaRPr lang="zh-CN" altLang="en-US" sz="1400">
              <a:solidFill>
                <a:schemeClr val="bg1"/>
              </a:solidFill>
              <a:sym typeface="微软雅黑" panose="020b0503020204020204" pitchFamily="3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6350373" y="895151"/>
            <a:ext cx="1313162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2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矩形 47"/>
          <p:cNvSpPr>
            <a:spLocks noChangeArrowheads="1"/>
          </p:cNvSpPr>
          <p:nvPr/>
        </p:nvSpPr>
        <p:spPr bwMode="auto">
          <a:xfrm>
            <a:off x="6350372" y="1310745"/>
            <a:ext cx="3233205" cy="62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>
                <a:solidFill>
                  <a:schemeClr val="bg1"/>
                </a:solidFill>
                <a:sym typeface="微软雅黑" panose="020b0503020204020204" pitchFamily="34" charset="-122"/>
              </a:rPr>
              <a:t>在此录入上述图表的描述说明，在此录入上述图表的描述说明。</a:t>
            </a:r>
            <a:endParaRPr lang="zh-CN" altLang="en-US" sz="1400">
              <a:solidFill>
                <a:schemeClr val="bg1"/>
              </a:solidFill>
              <a:sym typeface="微软雅黑" panose="020b0503020204020204" pitchFamily="34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9039050" y="4076351"/>
            <a:ext cx="1313162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sz="2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2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矩形 47"/>
          <p:cNvSpPr>
            <a:spLocks noChangeArrowheads="1"/>
          </p:cNvSpPr>
          <p:nvPr/>
        </p:nvSpPr>
        <p:spPr bwMode="auto">
          <a:xfrm>
            <a:off x="8540452" y="4491945"/>
            <a:ext cx="2310359" cy="932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>
                <a:solidFill>
                  <a:schemeClr val="bg1"/>
                </a:solidFill>
                <a:sym typeface="微软雅黑" panose="020b0503020204020204" pitchFamily="34" charset="-122"/>
              </a:rPr>
              <a:t>在此录入上述图表的描述说明，在此录入上述图表的描述说明。</a:t>
            </a:r>
            <a:endParaRPr lang="zh-CN" altLang="en-US" sz="1400">
              <a:solidFill>
                <a:schemeClr val="bg1"/>
              </a:solidFill>
              <a:sym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308713" y="740711"/>
            <a:ext cx="29345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>
                <a:solidFill>
                  <a:schemeClr val="bg1"/>
                </a:solidFill>
              </a:rPr>
              <a:t>Click here to add your title</a:t>
            </a:r>
            <a:endParaRPr lang="zh-CN" altLang="en-US" sz="2000">
              <a:solidFill>
                <a:schemeClr val="bg1"/>
              </a:solidFill>
            </a:endParaRPr>
          </a:p>
        </p:txBody>
      </p:sp>
      <p:grpSp>
        <p:nvGrpSpPr>
          <p:cNvPr id="22" name="组合 21"/>
          <p:cNvGrpSpPr>
            <a:grpSpLocks noChangeAspect="1"/>
          </p:cNvGrpSpPr>
          <p:nvPr/>
        </p:nvGrpSpPr>
        <p:grpSpPr>
          <a:xfrm>
            <a:off x="382634" y="294530"/>
            <a:ext cx="819754" cy="824853"/>
            <a:chOff x="-258838" y="1348444"/>
            <a:chExt cx="4826026" cy="4856059"/>
          </a:xfrm>
        </p:grpSpPr>
        <p:sp>
          <p:nvSpPr>
            <p:cNvPr id="23" name="任意多边形 22"/>
            <p:cNvSpPr/>
            <p:nvPr/>
          </p:nvSpPr>
          <p:spPr>
            <a:xfrm rot="900000">
              <a:off x="-258838" y="1348444"/>
              <a:ext cx="4826026" cy="4851453"/>
            </a:xfrm>
            <a:custGeom>
              <a:gdLst>
                <a:gd name="connsiteX0" fmla="*/ 685805 w 4826026"/>
                <a:gd name="connsiteY0" fmla="*/ 698548 h 4851453"/>
                <a:gd name="connsiteX1" fmla="*/ 1727205 w 4826026"/>
                <a:gd name="connsiteY1" fmla="*/ 723948 h 4851453"/>
                <a:gd name="connsiteX2" fmla="*/ 2413005 w 4826026"/>
                <a:gd name="connsiteY2" fmla="*/ 48 h 4851453"/>
                <a:gd name="connsiteX3" fmla="*/ 3111505 w 4826026"/>
                <a:gd name="connsiteY3" fmla="*/ 762048 h 4851453"/>
                <a:gd name="connsiteX4" fmla="*/ 4127505 w 4826026"/>
                <a:gd name="connsiteY4" fmla="*/ 723948 h 4851453"/>
                <a:gd name="connsiteX5" fmla="*/ 4089405 w 4826026"/>
                <a:gd name="connsiteY5" fmla="*/ 1689148 h 4851453"/>
                <a:gd name="connsiteX6" fmla="*/ 4826005 w 4826026"/>
                <a:gd name="connsiteY6" fmla="*/ 2438448 h 4851453"/>
                <a:gd name="connsiteX7" fmla="*/ 4064005 w 4826026"/>
                <a:gd name="connsiteY7" fmla="*/ 3124248 h 4851453"/>
                <a:gd name="connsiteX8" fmla="*/ 4127505 w 4826026"/>
                <a:gd name="connsiteY8" fmla="*/ 4152948 h 4851453"/>
                <a:gd name="connsiteX9" fmla="*/ 3111505 w 4826026"/>
                <a:gd name="connsiteY9" fmla="*/ 4114848 h 4851453"/>
                <a:gd name="connsiteX10" fmla="*/ 2400305 w 4826026"/>
                <a:gd name="connsiteY10" fmla="*/ 4851448 h 4851453"/>
                <a:gd name="connsiteX11" fmla="*/ 1727205 w 4826026"/>
                <a:gd name="connsiteY11" fmla="*/ 4127548 h 4851453"/>
                <a:gd name="connsiteX12" fmla="*/ 698505 w 4826026"/>
                <a:gd name="connsiteY12" fmla="*/ 4127548 h 4851453"/>
                <a:gd name="connsiteX13" fmla="*/ 723905 w 4826026"/>
                <a:gd name="connsiteY13" fmla="*/ 3124248 h 4851453"/>
                <a:gd name="connsiteX14" fmla="*/ 5 w 4826026"/>
                <a:gd name="connsiteY14" fmla="*/ 2425748 h 4851453"/>
                <a:gd name="connsiteX15" fmla="*/ 736605 w 4826026"/>
                <a:gd name="connsiteY15" fmla="*/ 1727248 h 4851453"/>
                <a:gd name="connsiteX16" fmla="*/ 685805 w 4826026"/>
                <a:gd name="connsiteY16" fmla="*/ 698548 h 485145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826026" h="4851453">
                  <a:moveTo>
                    <a:pt x="685805" y="698548"/>
                  </a:moveTo>
                  <a:cubicBezTo>
                    <a:pt x="850905" y="531331"/>
                    <a:pt x="1439338" y="840365"/>
                    <a:pt x="1727205" y="723948"/>
                  </a:cubicBezTo>
                  <a:cubicBezTo>
                    <a:pt x="2017072" y="607531"/>
                    <a:pt x="2182288" y="-6302"/>
                    <a:pt x="2413005" y="48"/>
                  </a:cubicBezTo>
                  <a:cubicBezTo>
                    <a:pt x="2643722" y="6398"/>
                    <a:pt x="2825755" y="641398"/>
                    <a:pt x="3111505" y="762048"/>
                  </a:cubicBezTo>
                  <a:cubicBezTo>
                    <a:pt x="3397255" y="882698"/>
                    <a:pt x="3964522" y="569431"/>
                    <a:pt x="4127505" y="723948"/>
                  </a:cubicBezTo>
                  <a:cubicBezTo>
                    <a:pt x="4290488" y="878465"/>
                    <a:pt x="3972988" y="1403398"/>
                    <a:pt x="4089405" y="1689148"/>
                  </a:cubicBezTo>
                  <a:cubicBezTo>
                    <a:pt x="4205822" y="1974898"/>
                    <a:pt x="4830238" y="2199265"/>
                    <a:pt x="4826005" y="2438448"/>
                  </a:cubicBezTo>
                  <a:cubicBezTo>
                    <a:pt x="4821772" y="2677631"/>
                    <a:pt x="4180422" y="2838498"/>
                    <a:pt x="4064005" y="3124248"/>
                  </a:cubicBezTo>
                  <a:cubicBezTo>
                    <a:pt x="3947588" y="3409998"/>
                    <a:pt x="4286255" y="3987848"/>
                    <a:pt x="4127505" y="4152948"/>
                  </a:cubicBezTo>
                  <a:cubicBezTo>
                    <a:pt x="3968755" y="4318048"/>
                    <a:pt x="3399372" y="3998431"/>
                    <a:pt x="3111505" y="4114848"/>
                  </a:cubicBezTo>
                  <a:cubicBezTo>
                    <a:pt x="2823638" y="4231265"/>
                    <a:pt x="2631022" y="4849331"/>
                    <a:pt x="2400305" y="4851448"/>
                  </a:cubicBezTo>
                  <a:cubicBezTo>
                    <a:pt x="2169588" y="4853565"/>
                    <a:pt x="2010838" y="4248198"/>
                    <a:pt x="1727205" y="4127548"/>
                  </a:cubicBezTo>
                  <a:cubicBezTo>
                    <a:pt x="1443572" y="4006898"/>
                    <a:pt x="865722" y="4294765"/>
                    <a:pt x="698505" y="4127548"/>
                  </a:cubicBezTo>
                  <a:cubicBezTo>
                    <a:pt x="531288" y="3960331"/>
                    <a:pt x="840322" y="3407881"/>
                    <a:pt x="723905" y="3124248"/>
                  </a:cubicBezTo>
                  <a:cubicBezTo>
                    <a:pt x="607488" y="2840615"/>
                    <a:pt x="-2112" y="2658581"/>
                    <a:pt x="5" y="2425748"/>
                  </a:cubicBezTo>
                  <a:cubicBezTo>
                    <a:pt x="2122" y="2192915"/>
                    <a:pt x="620188" y="2008765"/>
                    <a:pt x="736605" y="1727248"/>
                  </a:cubicBezTo>
                  <a:cubicBezTo>
                    <a:pt x="853022" y="1445731"/>
                    <a:pt x="520705" y="865765"/>
                    <a:pt x="685805" y="698548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任意多边形 23"/>
            <p:cNvSpPr/>
            <p:nvPr/>
          </p:nvSpPr>
          <p:spPr>
            <a:xfrm rot="1800000">
              <a:off x="-258838" y="1353050"/>
              <a:ext cx="4826026" cy="4851453"/>
            </a:xfrm>
            <a:custGeom>
              <a:gdLst>
                <a:gd name="connsiteX0" fmla="*/ 685805 w 4826026"/>
                <a:gd name="connsiteY0" fmla="*/ 698548 h 4851453"/>
                <a:gd name="connsiteX1" fmla="*/ 1727205 w 4826026"/>
                <a:gd name="connsiteY1" fmla="*/ 723948 h 4851453"/>
                <a:gd name="connsiteX2" fmla="*/ 2413005 w 4826026"/>
                <a:gd name="connsiteY2" fmla="*/ 48 h 4851453"/>
                <a:gd name="connsiteX3" fmla="*/ 3111505 w 4826026"/>
                <a:gd name="connsiteY3" fmla="*/ 762048 h 4851453"/>
                <a:gd name="connsiteX4" fmla="*/ 4127505 w 4826026"/>
                <a:gd name="connsiteY4" fmla="*/ 723948 h 4851453"/>
                <a:gd name="connsiteX5" fmla="*/ 4089405 w 4826026"/>
                <a:gd name="connsiteY5" fmla="*/ 1689148 h 4851453"/>
                <a:gd name="connsiteX6" fmla="*/ 4826005 w 4826026"/>
                <a:gd name="connsiteY6" fmla="*/ 2438448 h 4851453"/>
                <a:gd name="connsiteX7" fmla="*/ 4064005 w 4826026"/>
                <a:gd name="connsiteY7" fmla="*/ 3124248 h 4851453"/>
                <a:gd name="connsiteX8" fmla="*/ 4127505 w 4826026"/>
                <a:gd name="connsiteY8" fmla="*/ 4152948 h 4851453"/>
                <a:gd name="connsiteX9" fmla="*/ 3111505 w 4826026"/>
                <a:gd name="connsiteY9" fmla="*/ 4114848 h 4851453"/>
                <a:gd name="connsiteX10" fmla="*/ 2400305 w 4826026"/>
                <a:gd name="connsiteY10" fmla="*/ 4851448 h 4851453"/>
                <a:gd name="connsiteX11" fmla="*/ 1727205 w 4826026"/>
                <a:gd name="connsiteY11" fmla="*/ 4127548 h 4851453"/>
                <a:gd name="connsiteX12" fmla="*/ 698505 w 4826026"/>
                <a:gd name="connsiteY12" fmla="*/ 4127548 h 4851453"/>
                <a:gd name="connsiteX13" fmla="*/ 723905 w 4826026"/>
                <a:gd name="connsiteY13" fmla="*/ 3124248 h 4851453"/>
                <a:gd name="connsiteX14" fmla="*/ 5 w 4826026"/>
                <a:gd name="connsiteY14" fmla="*/ 2425748 h 4851453"/>
                <a:gd name="connsiteX15" fmla="*/ 736605 w 4826026"/>
                <a:gd name="connsiteY15" fmla="*/ 1727248 h 4851453"/>
                <a:gd name="connsiteX16" fmla="*/ 685805 w 4826026"/>
                <a:gd name="connsiteY16" fmla="*/ 698548 h 485145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826026" h="4851453">
                  <a:moveTo>
                    <a:pt x="685805" y="698548"/>
                  </a:moveTo>
                  <a:cubicBezTo>
                    <a:pt x="850905" y="531331"/>
                    <a:pt x="1439338" y="840365"/>
                    <a:pt x="1727205" y="723948"/>
                  </a:cubicBezTo>
                  <a:cubicBezTo>
                    <a:pt x="2017072" y="607531"/>
                    <a:pt x="2182288" y="-6302"/>
                    <a:pt x="2413005" y="48"/>
                  </a:cubicBezTo>
                  <a:cubicBezTo>
                    <a:pt x="2643722" y="6398"/>
                    <a:pt x="2825755" y="641398"/>
                    <a:pt x="3111505" y="762048"/>
                  </a:cubicBezTo>
                  <a:cubicBezTo>
                    <a:pt x="3397255" y="882698"/>
                    <a:pt x="3964522" y="569431"/>
                    <a:pt x="4127505" y="723948"/>
                  </a:cubicBezTo>
                  <a:cubicBezTo>
                    <a:pt x="4290488" y="878465"/>
                    <a:pt x="3972988" y="1403398"/>
                    <a:pt x="4089405" y="1689148"/>
                  </a:cubicBezTo>
                  <a:cubicBezTo>
                    <a:pt x="4205822" y="1974898"/>
                    <a:pt x="4830238" y="2199265"/>
                    <a:pt x="4826005" y="2438448"/>
                  </a:cubicBezTo>
                  <a:cubicBezTo>
                    <a:pt x="4821772" y="2677631"/>
                    <a:pt x="4180422" y="2838498"/>
                    <a:pt x="4064005" y="3124248"/>
                  </a:cubicBezTo>
                  <a:cubicBezTo>
                    <a:pt x="3947588" y="3409998"/>
                    <a:pt x="4286255" y="3987848"/>
                    <a:pt x="4127505" y="4152948"/>
                  </a:cubicBezTo>
                  <a:cubicBezTo>
                    <a:pt x="3968755" y="4318048"/>
                    <a:pt x="3399372" y="3998431"/>
                    <a:pt x="3111505" y="4114848"/>
                  </a:cubicBezTo>
                  <a:cubicBezTo>
                    <a:pt x="2823638" y="4231265"/>
                    <a:pt x="2631022" y="4849331"/>
                    <a:pt x="2400305" y="4851448"/>
                  </a:cubicBezTo>
                  <a:cubicBezTo>
                    <a:pt x="2169588" y="4853565"/>
                    <a:pt x="2010838" y="4248198"/>
                    <a:pt x="1727205" y="4127548"/>
                  </a:cubicBezTo>
                  <a:cubicBezTo>
                    <a:pt x="1443572" y="4006898"/>
                    <a:pt x="865722" y="4294765"/>
                    <a:pt x="698505" y="4127548"/>
                  </a:cubicBezTo>
                  <a:cubicBezTo>
                    <a:pt x="531288" y="3960331"/>
                    <a:pt x="840322" y="3407881"/>
                    <a:pt x="723905" y="3124248"/>
                  </a:cubicBezTo>
                  <a:cubicBezTo>
                    <a:pt x="607488" y="2840615"/>
                    <a:pt x="-2112" y="2658581"/>
                    <a:pt x="5" y="2425748"/>
                  </a:cubicBezTo>
                  <a:cubicBezTo>
                    <a:pt x="2122" y="2192915"/>
                    <a:pt x="620188" y="2008765"/>
                    <a:pt x="736605" y="1727248"/>
                  </a:cubicBezTo>
                  <a:cubicBezTo>
                    <a:pt x="853022" y="1445731"/>
                    <a:pt x="520705" y="865765"/>
                    <a:pt x="685805" y="698548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任意多边形 24"/>
            <p:cNvSpPr/>
            <p:nvPr/>
          </p:nvSpPr>
          <p:spPr>
            <a:xfrm>
              <a:off x="-258838" y="1353050"/>
              <a:ext cx="4826026" cy="4851453"/>
            </a:xfrm>
            <a:custGeom>
              <a:gdLst>
                <a:gd name="connsiteX0" fmla="*/ 685805 w 4826026"/>
                <a:gd name="connsiteY0" fmla="*/ 698548 h 4851453"/>
                <a:gd name="connsiteX1" fmla="*/ 1727205 w 4826026"/>
                <a:gd name="connsiteY1" fmla="*/ 723948 h 4851453"/>
                <a:gd name="connsiteX2" fmla="*/ 2413005 w 4826026"/>
                <a:gd name="connsiteY2" fmla="*/ 48 h 4851453"/>
                <a:gd name="connsiteX3" fmla="*/ 3111505 w 4826026"/>
                <a:gd name="connsiteY3" fmla="*/ 762048 h 4851453"/>
                <a:gd name="connsiteX4" fmla="*/ 4127505 w 4826026"/>
                <a:gd name="connsiteY4" fmla="*/ 723948 h 4851453"/>
                <a:gd name="connsiteX5" fmla="*/ 4089405 w 4826026"/>
                <a:gd name="connsiteY5" fmla="*/ 1689148 h 4851453"/>
                <a:gd name="connsiteX6" fmla="*/ 4826005 w 4826026"/>
                <a:gd name="connsiteY6" fmla="*/ 2438448 h 4851453"/>
                <a:gd name="connsiteX7" fmla="*/ 4064005 w 4826026"/>
                <a:gd name="connsiteY7" fmla="*/ 3124248 h 4851453"/>
                <a:gd name="connsiteX8" fmla="*/ 4127505 w 4826026"/>
                <a:gd name="connsiteY8" fmla="*/ 4152948 h 4851453"/>
                <a:gd name="connsiteX9" fmla="*/ 3111505 w 4826026"/>
                <a:gd name="connsiteY9" fmla="*/ 4114848 h 4851453"/>
                <a:gd name="connsiteX10" fmla="*/ 2400305 w 4826026"/>
                <a:gd name="connsiteY10" fmla="*/ 4851448 h 4851453"/>
                <a:gd name="connsiteX11" fmla="*/ 1727205 w 4826026"/>
                <a:gd name="connsiteY11" fmla="*/ 4127548 h 4851453"/>
                <a:gd name="connsiteX12" fmla="*/ 698505 w 4826026"/>
                <a:gd name="connsiteY12" fmla="*/ 4127548 h 4851453"/>
                <a:gd name="connsiteX13" fmla="*/ 723905 w 4826026"/>
                <a:gd name="connsiteY13" fmla="*/ 3124248 h 4851453"/>
                <a:gd name="connsiteX14" fmla="*/ 5 w 4826026"/>
                <a:gd name="connsiteY14" fmla="*/ 2425748 h 4851453"/>
                <a:gd name="connsiteX15" fmla="*/ 736605 w 4826026"/>
                <a:gd name="connsiteY15" fmla="*/ 1727248 h 4851453"/>
                <a:gd name="connsiteX16" fmla="*/ 685805 w 4826026"/>
                <a:gd name="connsiteY16" fmla="*/ 698548 h 485145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826026" h="4851453">
                  <a:moveTo>
                    <a:pt x="685805" y="698548"/>
                  </a:moveTo>
                  <a:cubicBezTo>
                    <a:pt x="850905" y="531331"/>
                    <a:pt x="1439338" y="840365"/>
                    <a:pt x="1727205" y="723948"/>
                  </a:cubicBezTo>
                  <a:cubicBezTo>
                    <a:pt x="2017072" y="607531"/>
                    <a:pt x="2182288" y="-6302"/>
                    <a:pt x="2413005" y="48"/>
                  </a:cubicBezTo>
                  <a:cubicBezTo>
                    <a:pt x="2643722" y="6398"/>
                    <a:pt x="2825755" y="641398"/>
                    <a:pt x="3111505" y="762048"/>
                  </a:cubicBezTo>
                  <a:cubicBezTo>
                    <a:pt x="3397255" y="882698"/>
                    <a:pt x="3964522" y="569431"/>
                    <a:pt x="4127505" y="723948"/>
                  </a:cubicBezTo>
                  <a:cubicBezTo>
                    <a:pt x="4290488" y="878465"/>
                    <a:pt x="3972988" y="1403398"/>
                    <a:pt x="4089405" y="1689148"/>
                  </a:cubicBezTo>
                  <a:cubicBezTo>
                    <a:pt x="4205822" y="1974898"/>
                    <a:pt x="4830238" y="2199265"/>
                    <a:pt x="4826005" y="2438448"/>
                  </a:cubicBezTo>
                  <a:cubicBezTo>
                    <a:pt x="4821772" y="2677631"/>
                    <a:pt x="4180422" y="2838498"/>
                    <a:pt x="4064005" y="3124248"/>
                  </a:cubicBezTo>
                  <a:cubicBezTo>
                    <a:pt x="3947588" y="3409998"/>
                    <a:pt x="4286255" y="3987848"/>
                    <a:pt x="4127505" y="4152948"/>
                  </a:cubicBezTo>
                  <a:cubicBezTo>
                    <a:pt x="3968755" y="4318048"/>
                    <a:pt x="3399372" y="3998431"/>
                    <a:pt x="3111505" y="4114848"/>
                  </a:cubicBezTo>
                  <a:cubicBezTo>
                    <a:pt x="2823638" y="4231265"/>
                    <a:pt x="2631022" y="4849331"/>
                    <a:pt x="2400305" y="4851448"/>
                  </a:cubicBezTo>
                  <a:cubicBezTo>
                    <a:pt x="2169588" y="4853565"/>
                    <a:pt x="2010838" y="4248198"/>
                    <a:pt x="1727205" y="4127548"/>
                  </a:cubicBezTo>
                  <a:cubicBezTo>
                    <a:pt x="1443572" y="4006898"/>
                    <a:pt x="865722" y="4294765"/>
                    <a:pt x="698505" y="4127548"/>
                  </a:cubicBezTo>
                  <a:cubicBezTo>
                    <a:pt x="531288" y="3960331"/>
                    <a:pt x="840322" y="3407881"/>
                    <a:pt x="723905" y="3124248"/>
                  </a:cubicBezTo>
                  <a:cubicBezTo>
                    <a:pt x="607488" y="2840615"/>
                    <a:pt x="-2112" y="2658581"/>
                    <a:pt x="5" y="2425748"/>
                  </a:cubicBezTo>
                  <a:cubicBezTo>
                    <a:pt x="2122" y="2192915"/>
                    <a:pt x="620188" y="2008765"/>
                    <a:pt x="736605" y="1727248"/>
                  </a:cubicBezTo>
                  <a:cubicBezTo>
                    <a:pt x="853022" y="1445731"/>
                    <a:pt x="520705" y="865765"/>
                    <a:pt x="685805" y="698548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495038" y="421195"/>
            <a:ext cx="6222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>
                <a:solidFill>
                  <a:schemeClr val="bg1"/>
                </a:solidFill>
                <a:latin typeface="Impact" panose="020b0806030902050204" pitchFamily="34" charset="0"/>
                <a:ea typeface="华文彩云" panose="02010800040101010101" pitchFamily="2" charset="-122"/>
              </a:rPr>
              <a:t>04</a:t>
            </a:r>
            <a:endParaRPr lang="zh-CN" altLang="en-US" sz="3200">
              <a:solidFill>
                <a:schemeClr val="bg1"/>
              </a:solidFill>
              <a:latin typeface="Impact" panose="020b0806030902050204" pitchFamily="34" charset="0"/>
              <a:ea typeface="华文彩云" panose="02010800040101010101" pitchFamily="2" charset="-122"/>
            </a:endParaRPr>
          </a:p>
        </p:txBody>
      </p:sp>
      <p:sp>
        <p:nvSpPr>
          <p:cNvPr id="27" name="矩形 3"/>
          <p:cNvSpPr>
            <a:spLocks noChangeArrowheads="1"/>
          </p:cNvSpPr>
          <p:nvPr/>
        </p:nvSpPr>
        <p:spPr bwMode="auto">
          <a:xfrm>
            <a:off x="1314792" y="295312"/>
            <a:ext cx="2444882" cy="543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935" b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点击添加标题</a:t>
            </a:r>
            <a:endParaRPr lang="zh-CN" altLang="en-US" sz="2935" b="1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0" p14:dur="2000"/>
    </mc:Choice>
    <mc:Fallback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4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4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39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4400"/>
                            </p:stCondLst>
                            <p:childTnLst>
                              <p:par>
                                <p:cTn id="6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4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4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id="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53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5800"/>
                            </p:stCondLst>
                            <p:childTnLst>
                              <p:par>
                                <p:cTn id="9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4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4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6200"/>
                            </p:stCondLst>
                            <p:childTnLst>
                              <p:par>
                                <p:cTn id="10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29" grpId="0" animBg="1"/>
      <p:bldP spid="10" grpId="0" animBg="1"/>
      <p:bldP spid="11" grpId="0" animBg="1"/>
      <p:bldP spid="28" grpId="0" animBg="1"/>
      <p:bldP spid="13" grpId="0" animBg="1"/>
      <p:bldP spid="15" grpId="0" animBg="1"/>
      <p:bldP spid="16" grpId="0"/>
      <p:bldP spid="17" grpId="0"/>
      <p:bldP spid="30" grpId="0"/>
      <p:bldP spid="31" grpId="0"/>
      <p:bldP spid="32" grpId="0"/>
      <p:bldP spid="35" grpId="0"/>
      <p:bldP spid="36" grpId="0"/>
      <p:bldP spid="37" grpId="0"/>
      <p:bldP spid="38" grpId="0"/>
      <p:bldP spid="21" grpId="0"/>
      <p:bldP spid="26" grpId="0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六边形 6"/>
          <p:cNvSpPr/>
          <p:nvPr/>
        </p:nvSpPr>
        <p:spPr>
          <a:xfrm>
            <a:off x="4823866" y="1250914"/>
            <a:ext cx="2544269" cy="2183961"/>
          </a:xfrm>
          <a:prstGeom prst="hexagon">
            <a:avLst>
              <a:gd name="adj" fmla="val 25000"/>
              <a:gd name="vf" fmla="val 115470"/>
            </a:avLst>
          </a:prstGeom>
          <a:blipFill dpi="0" rotWithShape="1">
            <a:blip r:embed="rId2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/>
        </p:txBody>
      </p:sp>
      <p:sp>
        <p:nvSpPr>
          <p:cNvPr id="9" name="TextBox 18"/>
          <p:cNvSpPr txBox="1"/>
          <p:nvPr/>
        </p:nvSpPr>
        <p:spPr>
          <a:xfrm>
            <a:off x="4608568" y="3569090"/>
            <a:ext cx="2974864" cy="400105"/>
          </a:xfrm>
          <a:prstGeom prst="rect">
            <a:avLst/>
          </a:prstGeom>
          <a:noFill/>
        </p:spPr>
        <p:txBody>
          <a:bodyPr wrap="square" lIns="91434" tIns="45718" rIns="91434" bIns="45718" rtlCol="0">
            <a:spAutoFit/>
          </a:bodyPr>
          <a:lstStyle/>
          <a:p>
            <a:pPr algn="ctr"/>
            <a:r>
              <a:rPr lang="en-US" altLang="zh-CN" sz="20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PART  01</a:t>
            </a:r>
            <a:endParaRPr lang="zh-CN" altLang="en-US" sz="2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Dotum" panose="020b0600000101010101" pitchFamily="34" charset="-127"/>
              <a:cs typeface="Arial" panose="020b0604020202020204" pitchFamily="34" charset="0"/>
            </a:endParaRPr>
          </a:p>
        </p:txBody>
      </p:sp>
      <p:sp>
        <p:nvSpPr>
          <p:cNvPr id="10" name="文本框 8"/>
          <p:cNvSpPr txBox="1"/>
          <p:nvPr/>
        </p:nvSpPr>
        <p:spPr>
          <a:xfrm>
            <a:off x="4189303" y="4025276"/>
            <a:ext cx="3813394" cy="646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8" rIns="91434" bIns="45718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algn="ctr"/>
            <a:r>
              <a:rPr lang="zh-CN" altLang="en-US" sz="3600" b="1">
                <a:solidFill>
                  <a:schemeClr val="bg1"/>
                </a:solidFill>
              </a:rPr>
              <a:t>点击输入标题</a:t>
            </a:r>
            <a:endParaRPr lang="zh-CN" altLang="en-US" sz="3600" b="1">
              <a:solidFill>
                <a:schemeClr val="bg1"/>
              </a:solidFill>
            </a:endParaRPr>
          </a:p>
        </p:txBody>
      </p:sp>
      <p:sp>
        <p:nvSpPr>
          <p:cNvPr id="11" name="矩形 51"/>
          <p:cNvSpPr>
            <a:spLocks noChangeArrowheads="1"/>
          </p:cNvSpPr>
          <p:nvPr/>
        </p:nvSpPr>
        <p:spPr bwMode="auto">
          <a:xfrm>
            <a:off x="2422635" y="4940994"/>
            <a:ext cx="7346730" cy="658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8" rIns="91434" bIns="4571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600">
                <a:solidFill>
                  <a:schemeClr val="bg1">
                    <a:lumMod val="65000"/>
                  </a:schemeClr>
                </a:solidFill>
                <a:sym typeface="微软雅黑" panose="020b0503020204020204" pitchFamily="34" charset="-122"/>
              </a:rPr>
              <a:t>请点击录入本章节的概括性描述文字或者复制粘贴，请添加说明文字，图像描述及总结。在此录入本章节的综合描述说明。</a:t>
            </a:r>
            <a:endParaRPr lang="en-US" altLang="zh-CN" sz="1600">
              <a:solidFill>
                <a:schemeClr val="bg1">
                  <a:lumMod val="65000"/>
                </a:schemeClr>
              </a:solidFill>
              <a:sym typeface="微软雅黑" panose="020b0503020204020204" pitchFamily="34" charset="-122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4680053" y="4774102"/>
            <a:ext cx="2831895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>
    <mc:Choice xmlns:p14="http://schemas.microsoft.com/office/powerpoint/2010/main" Requires="p14">
      <p:transition spd="slow" advTm="0" p14:dur="2000"/>
    </mc:Choice>
    <mc:Fallback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6" name="组合 15"/>
          <p:cNvGrpSpPr/>
          <p:nvPr/>
        </p:nvGrpSpPr>
        <p:grpSpPr>
          <a:xfrm>
            <a:off x="1367600" y="1784092"/>
            <a:ext cx="3755477" cy="3755477"/>
            <a:chOff x="5258944" y="977070"/>
            <a:chExt cx="5044439" cy="5044439"/>
          </a:xfrm>
        </p:grpSpPr>
        <p:sp>
          <p:nvSpPr>
            <p:cNvPr id="17" name="正五边形 16"/>
            <p:cNvSpPr/>
            <p:nvPr/>
          </p:nvSpPr>
          <p:spPr>
            <a:xfrm rot="2880000">
              <a:off x="5258944" y="1097176"/>
              <a:ext cx="5044439" cy="4804228"/>
            </a:xfrm>
            <a:prstGeom prst="pentagon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正五边形 17"/>
            <p:cNvSpPr/>
            <p:nvPr/>
          </p:nvSpPr>
          <p:spPr>
            <a:xfrm rot="1440000">
              <a:off x="5258944" y="1097176"/>
              <a:ext cx="5044439" cy="4804228"/>
            </a:xfrm>
            <a:prstGeom prst="pentagon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正五边形 18"/>
            <p:cNvSpPr/>
            <p:nvPr/>
          </p:nvSpPr>
          <p:spPr>
            <a:xfrm>
              <a:off x="5258944" y="1097176"/>
              <a:ext cx="5044439" cy="4804228"/>
            </a:xfrm>
            <a:prstGeom prst="pentagon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椭圆 19"/>
            <p:cNvSpPr>
              <a:spLocks noChangeAspect="1"/>
            </p:cNvSpPr>
            <p:nvPr/>
          </p:nvSpPr>
          <p:spPr>
            <a:xfrm>
              <a:off x="5639163" y="1617404"/>
              <a:ext cx="4284000" cy="4284000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7142348" y="1784092"/>
            <a:ext cx="3755477" cy="3755477"/>
            <a:chOff x="5258944" y="977070"/>
            <a:chExt cx="5044439" cy="5044439"/>
          </a:xfrm>
        </p:grpSpPr>
        <p:sp>
          <p:nvSpPr>
            <p:cNvPr id="34" name="正五边形 33"/>
            <p:cNvSpPr/>
            <p:nvPr/>
          </p:nvSpPr>
          <p:spPr>
            <a:xfrm rot="2880000">
              <a:off x="5258944" y="1097176"/>
              <a:ext cx="5044439" cy="4804228"/>
            </a:xfrm>
            <a:prstGeom prst="pentagon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正五边形 34"/>
            <p:cNvSpPr/>
            <p:nvPr/>
          </p:nvSpPr>
          <p:spPr>
            <a:xfrm rot="1440000">
              <a:off x="5258944" y="1097176"/>
              <a:ext cx="5044439" cy="4804228"/>
            </a:xfrm>
            <a:prstGeom prst="pentagon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正五边形 35"/>
            <p:cNvSpPr/>
            <p:nvPr/>
          </p:nvSpPr>
          <p:spPr>
            <a:xfrm>
              <a:off x="5258944" y="1097176"/>
              <a:ext cx="5044439" cy="4804228"/>
            </a:xfrm>
            <a:prstGeom prst="pentagon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椭圆 36"/>
            <p:cNvSpPr>
              <a:spLocks noChangeAspect="1"/>
            </p:cNvSpPr>
            <p:nvPr/>
          </p:nvSpPr>
          <p:spPr>
            <a:xfrm>
              <a:off x="5639163" y="1617404"/>
              <a:ext cx="4284000" cy="4284000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8" name="矩形 37"/>
          <p:cNvSpPr/>
          <p:nvPr/>
        </p:nvSpPr>
        <p:spPr>
          <a:xfrm>
            <a:off x="5036251" y="3263179"/>
            <a:ext cx="21929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000" b="1">
                <a:solidFill>
                  <a:schemeClr val="bg1"/>
                </a:solidFill>
              </a:rPr>
              <a:t>VS</a:t>
            </a:r>
            <a:endParaRPr lang="zh-CN" altLang="en-US" sz="4000" b="1">
              <a:solidFill>
                <a:schemeClr val="bg1"/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2262648" y="2997817"/>
            <a:ext cx="1877419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sz="2200" b="1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en-US" altLang="zh-CN" sz="2200" b="1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47"/>
          <p:cNvSpPr>
            <a:spLocks noChangeArrowheads="1"/>
          </p:cNvSpPr>
          <p:nvPr/>
        </p:nvSpPr>
        <p:spPr bwMode="auto">
          <a:xfrm>
            <a:off x="2037041" y="3635698"/>
            <a:ext cx="2328630" cy="1212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>
                <a:solidFill>
                  <a:schemeClr val="bg1"/>
                </a:solidFill>
                <a:sym typeface="微软雅黑" panose="020b0503020204020204" pitchFamily="34" charset="-122"/>
              </a:rPr>
              <a:t>在此录入上述图表的描述说明，在此录入上述图表的描述说明，在此录入上述图表的描述说明。</a:t>
            </a:r>
            <a:endParaRPr lang="zh-CN" altLang="en-US" sz="1400">
              <a:solidFill>
                <a:schemeClr val="bg1"/>
              </a:solidFill>
              <a:sym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8033467" y="2997817"/>
            <a:ext cx="1877419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sz="2200" b="1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en-US" altLang="zh-CN" sz="2200" b="1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矩形 47"/>
          <p:cNvSpPr>
            <a:spLocks noChangeArrowheads="1"/>
          </p:cNvSpPr>
          <p:nvPr/>
        </p:nvSpPr>
        <p:spPr bwMode="auto">
          <a:xfrm>
            <a:off x="7807860" y="3635698"/>
            <a:ext cx="2328630" cy="1212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>
                <a:solidFill>
                  <a:schemeClr val="bg1"/>
                </a:solidFill>
                <a:sym typeface="微软雅黑" panose="020b0503020204020204" pitchFamily="34" charset="-122"/>
              </a:rPr>
              <a:t>在此录入上述图表的描述说明，在此录入上述图表的描述说明，在此录入上述图表的描述说明。</a:t>
            </a:r>
            <a:endParaRPr lang="zh-CN" altLang="en-US" sz="1400">
              <a:solidFill>
                <a:schemeClr val="bg1"/>
              </a:solidFill>
              <a:sym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308713" y="740711"/>
            <a:ext cx="29345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>
                <a:solidFill>
                  <a:schemeClr val="bg1"/>
                </a:solidFill>
              </a:rPr>
              <a:t>Click here to add your title</a:t>
            </a:r>
            <a:endParaRPr lang="zh-CN" altLang="en-US" sz="2000">
              <a:solidFill>
                <a:schemeClr val="bg1"/>
              </a:solidFill>
            </a:endParaRPr>
          </a:p>
        </p:txBody>
      </p:sp>
      <p:grpSp>
        <p:nvGrpSpPr>
          <p:cNvPr id="25" name="组合 24"/>
          <p:cNvGrpSpPr>
            <a:grpSpLocks noChangeAspect="1"/>
          </p:cNvGrpSpPr>
          <p:nvPr/>
        </p:nvGrpSpPr>
        <p:grpSpPr>
          <a:xfrm>
            <a:off x="382634" y="294530"/>
            <a:ext cx="819754" cy="824853"/>
            <a:chOff x="-258838" y="1348444"/>
            <a:chExt cx="4826026" cy="4856059"/>
          </a:xfrm>
        </p:grpSpPr>
        <p:sp>
          <p:nvSpPr>
            <p:cNvPr id="29" name="任意多边形 28"/>
            <p:cNvSpPr/>
            <p:nvPr/>
          </p:nvSpPr>
          <p:spPr>
            <a:xfrm rot="900000">
              <a:off x="-258838" y="1348444"/>
              <a:ext cx="4826026" cy="4851453"/>
            </a:xfrm>
            <a:custGeom>
              <a:gdLst>
                <a:gd name="connsiteX0" fmla="*/ 685805 w 4826026"/>
                <a:gd name="connsiteY0" fmla="*/ 698548 h 4851453"/>
                <a:gd name="connsiteX1" fmla="*/ 1727205 w 4826026"/>
                <a:gd name="connsiteY1" fmla="*/ 723948 h 4851453"/>
                <a:gd name="connsiteX2" fmla="*/ 2413005 w 4826026"/>
                <a:gd name="connsiteY2" fmla="*/ 48 h 4851453"/>
                <a:gd name="connsiteX3" fmla="*/ 3111505 w 4826026"/>
                <a:gd name="connsiteY3" fmla="*/ 762048 h 4851453"/>
                <a:gd name="connsiteX4" fmla="*/ 4127505 w 4826026"/>
                <a:gd name="connsiteY4" fmla="*/ 723948 h 4851453"/>
                <a:gd name="connsiteX5" fmla="*/ 4089405 w 4826026"/>
                <a:gd name="connsiteY5" fmla="*/ 1689148 h 4851453"/>
                <a:gd name="connsiteX6" fmla="*/ 4826005 w 4826026"/>
                <a:gd name="connsiteY6" fmla="*/ 2438448 h 4851453"/>
                <a:gd name="connsiteX7" fmla="*/ 4064005 w 4826026"/>
                <a:gd name="connsiteY7" fmla="*/ 3124248 h 4851453"/>
                <a:gd name="connsiteX8" fmla="*/ 4127505 w 4826026"/>
                <a:gd name="connsiteY8" fmla="*/ 4152948 h 4851453"/>
                <a:gd name="connsiteX9" fmla="*/ 3111505 w 4826026"/>
                <a:gd name="connsiteY9" fmla="*/ 4114848 h 4851453"/>
                <a:gd name="connsiteX10" fmla="*/ 2400305 w 4826026"/>
                <a:gd name="connsiteY10" fmla="*/ 4851448 h 4851453"/>
                <a:gd name="connsiteX11" fmla="*/ 1727205 w 4826026"/>
                <a:gd name="connsiteY11" fmla="*/ 4127548 h 4851453"/>
                <a:gd name="connsiteX12" fmla="*/ 698505 w 4826026"/>
                <a:gd name="connsiteY12" fmla="*/ 4127548 h 4851453"/>
                <a:gd name="connsiteX13" fmla="*/ 723905 w 4826026"/>
                <a:gd name="connsiteY13" fmla="*/ 3124248 h 4851453"/>
                <a:gd name="connsiteX14" fmla="*/ 5 w 4826026"/>
                <a:gd name="connsiteY14" fmla="*/ 2425748 h 4851453"/>
                <a:gd name="connsiteX15" fmla="*/ 736605 w 4826026"/>
                <a:gd name="connsiteY15" fmla="*/ 1727248 h 4851453"/>
                <a:gd name="connsiteX16" fmla="*/ 685805 w 4826026"/>
                <a:gd name="connsiteY16" fmla="*/ 698548 h 485145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826026" h="4851453">
                  <a:moveTo>
                    <a:pt x="685805" y="698548"/>
                  </a:moveTo>
                  <a:cubicBezTo>
                    <a:pt x="850905" y="531331"/>
                    <a:pt x="1439338" y="840365"/>
                    <a:pt x="1727205" y="723948"/>
                  </a:cubicBezTo>
                  <a:cubicBezTo>
                    <a:pt x="2017072" y="607531"/>
                    <a:pt x="2182288" y="-6302"/>
                    <a:pt x="2413005" y="48"/>
                  </a:cubicBezTo>
                  <a:cubicBezTo>
                    <a:pt x="2643722" y="6398"/>
                    <a:pt x="2825755" y="641398"/>
                    <a:pt x="3111505" y="762048"/>
                  </a:cubicBezTo>
                  <a:cubicBezTo>
                    <a:pt x="3397255" y="882698"/>
                    <a:pt x="3964522" y="569431"/>
                    <a:pt x="4127505" y="723948"/>
                  </a:cubicBezTo>
                  <a:cubicBezTo>
                    <a:pt x="4290488" y="878465"/>
                    <a:pt x="3972988" y="1403398"/>
                    <a:pt x="4089405" y="1689148"/>
                  </a:cubicBezTo>
                  <a:cubicBezTo>
                    <a:pt x="4205822" y="1974898"/>
                    <a:pt x="4830238" y="2199265"/>
                    <a:pt x="4826005" y="2438448"/>
                  </a:cubicBezTo>
                  <a:cubicBezTo>
                    <a:pt x="4821772" y="2677631"/>
                    <a:pt x="4180422" y="2838498"/>
                    <a:pt x="4064005" y="3124248"/>
                  </a:cubicBezTo>
                  <a:cubicBezTo>
                    <a:pt x="3947588" y="3409998"/>
                    <a:pt x="4286255" y="3987848"/>
                    <a:pt x="4127505" y="4152948"/>
                  </a:cubicBezTo>
                  <a:cubicBezTo>
                    <a:pt x="3968755" y="4318048"/>
                    <a:pt x="3399372" y="3998431"/>
                    <a:pt x="3111505" y="4114848"/>
                  </a:cubicBezTo>
                  <a:cubicBezTo>
                    <a:pt x="2823638" y="4231265"/>
                    <a:pt x="2631022" y="4849331"/>
                    <a:pt x="2400305" y="4851448"/>
                  </a:cubicBezTo>
                  <a:cubicBezTo>
                    <a:pt x="2169588" y="4853565"/>
                    <a:pt x="2010838" y="4248198"/>
                    <a:pt x="1727205" y="4127548"/>
                  </a:cubicBezTo>
                  <a:cubicBezTo>
                    <a:pt x="1443572" y="4006898"/>
                    <a:pt x="865722" y="4294765"/>
                    <a:pt x="698505" y="4127548"/>
                  </a:cubicBezTo>
                  <a:cubicBezTo>
                    <a:pt x="531288" y="3960331"/>
                    <a:pt x="840322" y="3407881"/>
                    <a:pt x="723905" y="3124248"/>
                  </a:cubicBezTo>
                  <a:cubicBezTo>
                    <a:pt x="607488" y="2840615"/>
                    <a:pt x="-2112" y="2658581"/>
                    <a:pt x="5" y="2425748"/>
                  </a:cubicBezTo>
                  <a:cubicBezTo>
                    <a:pt x="2122" y="2192915"/>
                    <a:pt x="620188" y="2008765"/>
                    <a:pt x="736605" y="1727248"/>
                  </a:cubicBezTo>
                  <a:cubicBezTo>
                    <a:pt x="853022" y="1445731"/>
                    <a:pt x="520705" y="865765"/>
                    <a:pt x="685805" y="698548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任意多边形 29"/>
            <p:cNvSpPr/>
            <p:nvPr/>
          </p:nvSpPr>
          <p:spPr>
            <a:xfrm rot="1800000">
              <a:off x="-258838" y="1353050"/>
              <a:ext cx="4826026" cy="4851453"/>
            </a:xfrm>
            <a:custGeom>
              <a:gdLst>
                <a:gd name="connsiteX0" fmla="*/ 685805 w 4826026"/>
                <a:gd name="connsiteY0" fmla="*/ 698548 h 4851453"/>
                <a:gd name="connsiteX1" fmla="*/ 1727205 w 4826026"/>
                <a:gd name="connsiteY1" fmla="*/ 723948 h 4851453"/>
                <a:gd name="connsiteX2" fmla="*/ 2413005 w 4826026"/>
                <a:gd name="connsiteY2" fmla="*/ 48 h 4851453"/>
                <a:gd name="connsiteX3" fmla="*/ 3111505 w 4826026"/>
                <a:gd name="connsiteY3" fmla="*/ 762048 h 4851453"/>
                <a:gd name="connsiteX4" fmla="*/ 4127505 w 4826026"/>
                <a:gd name="connsiteY4" fmla="*/ 723948 h 4851453"/>
                <a:gd name="connsiteX5" fmla="*/ 4089405 w 4826026"/>
                <a:gd name="connsiteY5" fmla="*/ 1689148 h 4851453"/>
                <a:gd name="connsiteX6" fmla="*/ 4826005 w 4826026"/>
                <a:gd name="connsiteY6" fmla="*/ 2438448 h 4851453"/>
                <a:gd name="connsiteX7" fmla="*/ 4064005 w 4826026"/>
                <a:gd name="connsiteY7" fmla="*/ 3124248 h 4851453"/>
                <a:gd name="connsiteX8" fmla="*/ 4127505 w 4826026"/>
                <a:gd name="connsiteY8" fmla="*/ 4152948 h 4851453"/>
                <a:gd name="connsiteX9" fmla="*/ 3111505 w 4826026"/>
                <a:gd name="connsiteY9" fmla="*/ 4114848 h 4851453"/>
                <a:gd name="connsiteX10" fmla="*/ 2400305 w 4826026"/>
                <a:gd name="connsiteY10" fmla="*/ 4851448 h 4851453"/>
                <a:gd name="connsiteX11" fmla="*/ 1727205 w 4826026"/>
                <a:gd name="connsiteY11" fmla="*/ 4127548 h 4851453"/>
                <a:gd name="connsiteX12" fmla="*/ 698505 w 4826026"/>
                <a:gd name="connsiteY12" fmla="*/ 4127548 h 4851453"/>
                <a:gd name="connsiteX13" fmla="*/ 723905 w 4826026"/>
                <a:gd name="connsiteY13" fmla="*/ 3124248 h 4851453"/>
                <a:gd name="connsiteX14" fmla="*/ 5 w 4826026"/>
                <a:gd name="connsiteY14" fmla="*/ 2425748 h 4851453"/>
                <a:gd name="connsiteX15" fmla="*/ 736605 w 4826026"/>
                <a:gd name="connsiteY15" fmla="*/ 1727248 h 4851453"/>
                <a:gd name="connsiteX16" fmla="*/ 685805 w 4826026"/>
                <a:gd name="connsiteY16" fmla="*/ 698548 h 485145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826026" h="4851453">
                  <a:moveTo>
                    <a:pt x="685805" y="698548"/>
                  </a:moveTo>
                  <a:cubicBezTo>
                    <a:pt x="850905" y="531331"/>
                    <a:pt x="1439338" y="840365"/>
                    <a:pt x="1727205" y="723948"/>
                  </a:cubicBezTo>
                  <a:cubicBezTo>
                    <a:pt x="2017072" y="607531"/>
                    <a:pt x="2182288" y="-6302"/>
                    <a:pt x="2413005" y="48"/>
                  </a:cubicBezTo>
                  <a:cubicBezTo>
                    <a:pt x="2643722" y="6398"/>
                    <a:pt x="2825755" y="641398"/>
                    <a:pt x="3111505" y="762048"/>
                  </a:cubicBezTo>
                  <a:cubicBezTo>
                    <a:pt x="3397255" y="882698"/>
                    <a:pt x="3964522" y="569431"/>
                    <a:pt x="4127505" y="723948"/>
                  </a:cubicBezTo>
                  <a:cubicBezTo>
                    <a:pt x="4290488" y="878465"/>
                    <a:pt x="3972988" y="1403398"/>
                    <a:pt x="4089405" y="1689148"/>
                  </a:cubicBezTo>
                  <a:cubicBezTo>
                    <a:pt x="4205822" y="1974898"/>
                    <a:pt x="4830238" y="2199265"/>
                    <a:pt x="4826005" y="2438448"/>
                  </a:cubicBezTo>
                  <a:cubicBezTo>
                    <a:pt x="4821772" y="2677631"/>
                    <a:pt x="4180422" y="2838498"/>
                    <a:pt x="4064005" y="3124248"/>
                  </a:cubicBezTo>
                  <a:cubicBezTo>
                    <a:pt x="3947588" y="3409998"/>
                    <a:pt x="4286255" y="3987848"/>
                    <a:pt x="4127505" y="4152948"/>
                  </a:cubicBezTo>
                  <a:cubicBezTo>
                    <a:pt x="3968755" y="4318048"/>
                    <a:pt x="3399372" y="3998431"/>
                    <a:pt x="3111505" y="4114848"/>
                  </a:cubicBezTo>
                  <a:cubicBezTo>
                    <a:pt x="2823638" y="4231265"/>
                    <a:pt x="2631022" y="4849331"/>
                    <a:pt x="2400305" y="4851448"/>
                  </a:cubicBezTo>
                  <a:cubicBezTo>
                    <a:pt x="2169588" y="4853565"/>
                    <a:pt x="2010838" y="4248198"/>
                    <a:pt x="1727205" y="4127548"/>
                  </a:cubicBezTo>
                  <a:cubicBezTo>
                    <a:pt x="1443572" y="4006898"/>
                    <a:pt x="865722" y="4294765"/>
                    <a:pt x="698505" y="4127548"/>
                  </a:cubicBezTo>
                  <a:cubicBezTo>
                    <a:pt x="531288" y="3960331"/>
                    <a:pt x="840322" y="3407881"/>
                    <a:pt x="723905" y="3124248"/>
                  </a:cubicBezTo>
                  <a:cubicBezTo>
                    <a:pt x="607488" y="2840615"/>
                    <a:pt x="-2112" y="2658581"/>
                    <a:pt x="5" y="2425748"/>
                  </a:cubicBezTo>
                  <a:cubicBezTo>
                    <a:pt x="2122" y="2192915"/>
                    <a:pt x="620188" y="2008765"/>
                    <a:pt x="736605" y="1727248"/>
                  </a:cubicBezTo>
                  <a:cubicBezTo>
                    <a:pt x="853022" y="1445731"/>
                    <a:pt x="520705" y="865765"/>
                    <a:pt x="685805" y="698548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任意多边形 30"/>
            <p:cNvSpPr/>
            <p:nvPr/>
          </p:nvSpPr>
          <p:spPr>
            <a:xfrm>
              <a:off x="-258838" y="1353050"/>
              <a:ext cx="4826026" cy="4851453"/>
            </a:xfrm>
            <a:custGeom>
              <a:gdLst>
                <a:gd name="connsiteX0" fmla="*/ 685805 w 4826026"/>
                <a:gd name="connsiteY0" fmla="*/ 698548 h 4851453"/>
                <a:gd name="connsiteX1" fmla="*/ 1727205 w 4826026"/>
                <a:gd name="connsiteY1" fmla="*/ 723948 h 4851453"/>
                <a:gd name="connsiteX2" fmla="*/ 2413005 w 4826026"/>
                <a:gd name="connsiteY2" fmla="*/ 48 h 4851453"/>
                <a:gd name="connsiteX3" fmla="*/ 3111505 w 4826026"/>
                <a:gd name="connsiteY3" fmla="*/ 762048 h 4851453"/>
                <a:gd name="connsiteX4" fmla="*/ 4127505 w 4826026"/>
                <a:gd name="connsiteY4" fmla="*/ 723948 h 4851453"/>
                <a:gd name="connsiteX5" fmla="*/ 4089405 w 4826026"/>
                <a:gd name="connsiteY5" fmla="*/ 1689148 h 4851453"/>
                <a:gd name="connsiteX6" fmla="*/ 4826005 w 4826026"/>
                <a:gd name="connsiteY6" fmla="*/ 2438448 h 4851453"/>
                <a:gd name="connsiteX7" fmla="*/ 4064005 w 4826026"/>
                <a:gd name="connsiteY7" fmla="*/ 3124248 h 4851453"/>
                <a:gd name="connsiteX8" fmla="*/ 4127505 w 4826026"/>
                <a:gd name="connsiteY8" fmla="*/ 4152948 h 4851453"/>
                <a:gd name="connsiteX9" fmla="*/ 3111505 w 4826026"/>
                <a:gd name="connsiteY9" fmla="*/ 4114848 h 4851453"/>
                <a:gd name="connsiteX10" fmla="*/ 2400305 w 4826026"/>
                <a:gd name="connsiteY10" fmla="*/ 4851448 h 4851453"/>
                <a:gd name="connsiteX11" fmla="*/ 1727205 w 4826026"/>
                <a:gd name="connsiteY11" fmla="*/ 4127548 h 4851453"/>
                <a:gd name="connsiteX12" fmla="*/ 698505 w 4826026"/>
                <a:gd name="connsiteY12" fmla="*/ 4127548 h 4851453"/>
                <a:gd name="connsiteX13" fmla="*/ 723905 w 4826026"/>
                <a:gd name="connsiteY13" fmla="*/ 3124248 h 4851453"/>
                <a:gd name="connsiteX14" fmla="*/ 5 w 4826026"/>
                <a:gd name="connsiteY14" fmla="*/ 2425748 h 4851453"/>
                <a:gd name="connsiteX15" fmla="*/ 736605 w 4826026"/>
                <a:gd name="connsiteY15" fmla="*/ 1727248 h 4851453"/>
                <a:gd name="connsiteX16" fmla="*/ 685805 w 4826026"/>
                <a:gd name="connsiteY16" fmla="*/ 698548 h 485145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826026" h="4851453">
                  <a:moveTo>
                    <a:pt x="685805" y="698548"/>
                  </a:moveTo>
                  <a:cubicBezTo>
                    <a:pt x="850905" y="531331"/>
                    <a:pt x="1439338" y="840365"/>
                    <a:pt x="1727205" y="723948"/>
                  </a:cubicBezTo>
                  <a:cubicBezTo>
                    <a:pt x="2017072" y="607531"/>
                    <a:pt x="2182288" y="-6302"/>
                    <a:pt x="2413005" y="48"/>
                  </a:cubicBezTo>
                  <a:cubicBezTo>
                    <a:pt x="2643722" y="6398"/>
                    <a:pt x="2825755" y="641398"/>
                    <a:pt x="3111505" y="762048"/>
                  </a:cubicBezTo>
                  <a:cubicBezTo>
                    <a:pt x="3397255" y="882698"/>
                    <a:pt x="3964522" y="569431"/>
                    <a:pt x="4127505" y="723948"/>
                  </a:cubicBezTo>
                  <a:cubicBezTo>
                    <a:pt x="4290488" y="878465"/>
                    <a:pt x="3972988" y="1403398"/>
                    <a:pt x="4089405" y="1689148"/>
                  </a:cubicBezTo>
                  <a:cubicBezTo>
                    <a:pt x="4205822" y="1974898"/>
                    <a:pt x="4830238" y="2199265"/>
                    <a:pt x="4826005" y="2438448"/>
                  </a:cubicBezTo>
                  <a:cubicBezTo>
                    <a:pt x="4821772" y="2677631"/>
                    <a:pt x="4180422" y="2838498"/>
                    <a:pt x="4064005" y="3124248"/>
                  </a:cubicBezTo>
                  <a:cubicBezTo>
                    <a:pt x="3947588" y="3409998"/>
                    <a:pt x="4286255" y="3987848"/>
                    <a:pt x="4127505" y="4152948"/>
                  </a:cubicBezTo>
                  <a:cubicBezTo>
                    <a:pt x="3968755" y="4318048"/>
                    <a:pt x="3399372" y="3998431"/>
                    <a:pt x="3111505" y="4114848"/>
                  </a:cubicBezTo>
                  <a:cubicBezTo>
                    <a:pt x="2823638" y="4231265"/>
                    <a:pt x="2631022" y="4849331"/>
                    <a:pt x="2400305" y="4851448"/>
                  </a:cubicBezTo>
                  <a:cubicBezTo>
                    <a:pt x="2169588" y="4853565"/>
                    <a:pt x="2010838" y="4248198"/>
                    <a:pt x="1727205" y="4127548"/>
                  </a:cubicBezTo>
                  <a:cubicBezTo>
                    <a:pt x="1443572" y="4006898"/>
                    <a:pt x="865722" y="4294765"/>
                    <a:pt x="698505" y="4127548"/>
                  </a:cubicBezTo>
                  <a:cubicBezTo>
                    <a:pt x="531288" y="3960331"/>
                    <a:pt x="840322" y="3407881"/>
                    <a:pt x="723905" y="3124248"/>
                  </a:cubicBezTo>
                  <a:cubicBezTo>
                    <a:pt x="607488" y="2840615"/>
                    <a:pt x="-2112" y="2658581"/>
                    <a:pt x="5" y="2425748"/>
                  </a:cubicBezTo>
                  <a:cubicBezTo>
                    <a:pt x="2122" y="2192915"/>
                    <a:pt x="620188" y="2008765"/>
                    <a:pt x="736605" y="1727248"/>
                  </a:cubicBezTo>
                  <a:cubicBezTo>
                    <a:pt x="853022" y="1445731"/>
                    <a:pt x="520705" y="865765"/>
                    <a:pt x="685805" y="698548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495038" y="421195"/>
            <a:ext cx="6222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>
                <a:solidFill>
                  <a:schemeClr val="bg1"/>
                </a:solidFill>
                <a:latin typeface="Impact" panose="020b0806030902050204" pitchFamily="34" charset="0"/>
                <a:ea typeface="华文彩云" panose="02010800040101010101" pitchFamily="2" charset="-122"/>
              </a:rPr>
              <a:t>04</a:t>
            </a:r>
            <a:endParaRPr lang="zh-CN" altLang="en-US" sz="3200">
              <a:solidFill>
                <a:schemeClr val="bg1"/>
              </a:solidFill>
              <a:latin typeface="Impact" panose="020b0806030902050204" pitchFamily="34" charset="0"/>
              <a:ea typeface="华文彩云" panose="02010800040101010101" pitchFamily="2" charset="-122"/>
            </a:endParaRPr>
          </a:p>
        </p:txBody>
      </p:sp>
      <p:sp>
        <p:nvSpPr>
          <p:cNvPr id="40" name="矩形 3"/>
          <p:cNvSpPr>
            <a:spLocks noChangeArrowheads="1"/>
          </p:cNvSpPr>
          <p:nvPr/>
        </p:nvSpPr>
        <p:spPr bwMode="auto">
          <a:xfrm>
            <a:off x="1314792" y="295312"/>
            <a:ext cx="2444882" cy="543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935" b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点击添加标题</a:t>
            </a:r>
            <a:endParaRPr lang="zh-CN" altLang="en-US" sz="2935" b="1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>
    <mc:Choice xmlns:p15="http://schemas.microsoft.com/office/powerpoint/2012/main" Requires="p15">
      <p:transition spd="slow" advTm="0" p14:dur="125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8" presetClass="emph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Rot by="21600000">
                                      <p:cBhvr>
                                        <p:cTn id="5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8" presetClass="emph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Rot by="21600000">
                                      <p:cBhvr>
                                        <p:cTn id="5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26" grpId="0"/>
      <p:bldP spid="27" grpId="0"/>
      <p:bldP spid="28" grpId="0"/>
      <p:bldP spid="39" grpId="0"/>
      <p:bldP spid="24" grpId="0"/>
      <p:bldP spid="33" grpId="0"/>
      <p:bldP spid="4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76" name="组合 75"/>
          <p:cNvGrpSpPr/>
          <p:nvPr/>
        </p:nvGrpSpPr>
        <p:grpSpPr>
          <a:xfrm>
            <a:off x="3710567" y="4577390"/>
            <a:ext cx="6078763" cy="1041400"/>
            <a:chOff x="4201887" y="3962400"/>
            <a:chExt cx="6078763" cy="1041400"/>
          </a:xfrm>
        </p:grpSpPr>
        <p:sp>
          <p:nvSpPr>
            <p:cNvPr id="35" name="Oval 13"/>
            <p:cNvSpPr>
              <a:spLocks noChangeArrowheads="1"/>
            </p:cNvSpPr>
            <p:nvPr/>
          </p:nvSpPr>
          <p:spPr bwMode="auto">
            <a:xfrm>
              <a:off x="6843713" y="3962400"/>
              <a:ext cx="180975" cy="182563"/>
            </a:xfrm>
            <a:prstGeom prst="ellipse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zh-CN" altLang="zh-CN"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36" name="Freeform 14"/>
            <p:cNvSpPr>
              <a:spLocks noChangeArrowheads="1"/>
            </p:cNvSpPr>
            <p:nvPr/>
          </p:nvSpPr>
          <p:spPr bwMode="auto">
            <a:xfrm>
              <a:off x="6702425" y="4165600"/>
              <a:ext cx="463550" cy="838200"/>
            </a:xfrm>
            <a:custGeom>
              <a:gdLst>
                <a:gd name="T0" fmla="*/ 94 w 95"/>
                <a:gd name="T1" fmla="*/ 63 h 166"/>
                <a:gd name="T2" fmla="*/ 80 w 95"/>
                <a:gd name="T3" fmla="*/ 18 h 166"/>
                <a:gd name="T4" fmla="*/ 79 w 95"/>
                <a:gd name="T5" fmla="*/ 18 h 166"/>
                <a:gd name="T6" fmla="*/ 56 w 95"/>
                <a:gd name="T7" fmla="*/ 0 h 166"/>
                <a:gd name="T8" fmla="*/ 49 w 95"/>
                <a:gd name="T9" fmla="*/ 0 h 166"/>
                <a:gd name="T10" fmla="*/ 46 w 95"/>
                <a:gd name="T11" fmla="*/ 0 h 166"/>
                <a:gd name="T12" fmla="*/ 39 w 95"/>
                <a:gd name="T13" fmla="*/ 0 h 166"/>
                <a:gd name="T14" fmla="*/ 16 w 95"/>
                <a:gd name="T15" fmla="*/ 18 h 166"/>
                <a:gd name="T16" fmla="*/ 15 w 95"/>
                <a:gd name="T17" fmla="*/ 18 h 166"/>
                <a:gd name="T18" fmla="*/ 1 w 95"/>
                <a:gd name="T19" fmla="*/ 63 h 166"/>
                <a:gd name="T20" fmla="*/ 6 w 95"/>
                <a:gd name="T21" fmla="*/ 73 h 166"/>
                <a:gd name="T22" fmla="*/ 15 w 95"/>
                <a:gd name="T23" fmla="*/ 68 h 166"/>
                <a:gd name="T24" fmla="*/ 29 w 95"/>
                <a:gd name="T25" fmla="*/ 25 h 166"/>
                <a:gd name="T26" fmla="*/ 32 w 95"/>
                <a:gd name="T27" fmla="*/ 25 h 166"/>
                <a:gd name="T28" fmla="*/ 8 w 95"/>
                <a:gd name="T29" fmla="*/ 99 h 166"/>
                <a:gd name="T30" fmla="*/ 27 w 95"/>
                <a:gd name="T31" fmla="*/ 99 h 166"/>
                <a:gd name="T32" fmla="*/ 27 w 95"/>
                <a:gd name="T33" fmla="*/ 158 h 166"/>
                <a:gd name="T34" fmla="*/ 36 w 95"/>
                <a:gd name="T35" fmla="*/ 166 h 166"/>
                <a:gd name="T36" fmla="*/ 44 w 95"/>
                <a:gd name="T37" fmla="*/ 158 h 166"/>
                <a:gd name="T38" fmla="*/ 44 w 95"/>
                <a:gd name="T39" fmla="*/ 99 h 166"/>
                <a:gd name="T40" fmla="*/ 51 w 95"/>
                <a:gd name="T41" fmla="*/ 99 h 166"/>
                <a:gd name="T42" fmla="*/ 51 w 95"/>
                <a:gd name="T43" fmla="*/ 158 h 166"/>
                <a:gd name="T44" fmla="*/ 59 w 95"/>
                <a:gd name="T45" fmla="*/ 166 h 166"/>
                <a:gd name="T46" fmla="*/ 68 w 95"/>
                <a:gd name="T47" fmla="*/ 158 h 166"/>
                <a:gd name="T48" fmla="*/ 68 w 95"/>
                <a:gd name="T49" fmla="*/ 99 h 166"/>
                <a:gd name="T50" fmla="*/ 87 w 95"/>
                <a:gd name="T51" fmla="*/ 99 h 166"/>
                <a:gd name="T52" fmla="*/ 63 w 95"/>
                <a:gd name="T53" fmla="*/ 25 h 166"/>
                <a:gd name="T54" fmla="*/ 67 w 95"/>
                <a:gd name="T55" fmla="*/ 25 h 166"/>
                <a:gd name="T56" fmla="*/ 81 w 95"/>
                <a:gd name="T57" fmla="*/ 68 h 166"/>
                <a:gd name="T58" fmla="*/ 90 w 95"/>
                <a:gd name="T59" fmla="*/ 73 h 166"/>
                <a:gd name="T60" fmla="*/ 94 w 95"/>
                <a:gd name="T61" fmla="*/ 63 h 16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95"/>
                <a:gd name="T94" fmla="*/ 0 h 166"/>
                <a:gd name="T95" fmla="*/ 95 w 95"/>
                <a:gd name="T96" fmla="*/ 166 h 166"/>
              </a:gdLst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95" h="166">
                  <a:moveTo>
                    <a:pt x="94" y="63"/>
                  </a:moveTo>
                  <a:cubicBezTo>
                    <a:pt x="80" y="18"/>
                    <a:pt x="80" y="18"/>
                    <a:pt x="80" y="18"/>
                  </a:cubicBezTo>
                  <a:cubicBezTo>
                    <a:pt x="80" y="18"/>
                    <a:pt x="79" y="18"/>
                    <a:pt x="79" y="18"/>
                  </a:cubicBezTo>
                  <a:cubicBezTo>
                    <a:pt x="74" y="3"/>
                    <a:pt x="61" y="0"/>
                    <a:pt x="56" y="0"/>
                  </a:cubicBezTo>
                  <a:cubicBezTo>
                    <a:pt x="52" y="0"/>
                    <a:pt x="53" y="0"/>
                    <a:pt x="49" y="0"/>
                  </a:cubicBezTo>
                  <a:cubicBezTo>
                    <a:pt x="48" y="0"/>
                    <a:pt x="47" y="0"/>
                    <a:pt x="46" y="0"/>
                  </a:cubicBezTo>
                  <a:cubicBezTo>
                    <a:pt x="42" y="0"/>
                    <a:pt x="43" y="0"/>
                    <a:pt x="39" y="0"/>
                  </a:cubicBezTo>
                  <a:cubicBezTo>
                    <a:pt x="34" y="0"/>
                    <a:pt x="22" y="3"/>
                    <a:pt x="16" y="18"/>
                  </a:cubicBezTo>
                  <a:cubicBezTo>
                    <a:pt x="16" y="18"/>
                    <a:pt x="16" y="18"/>
                    <a:pt x="15" y="18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0" y="67"/>
                    <a:pt x="2" y="71"/>
                    <a:pt x="6" y="73"/>
                  </a:cubicBezTo>
                  <a:cubicBezTo>
                    <a:pt x="9" y="74"/>
                    <a:pt x="13" y="72"/>
                    <a:pt x="15" y="68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8" y="99"/>
                    <a:pt x="8" y="99"/>
                    <a:pt x="8" y="99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27" y="158"/>
                    <a:pt x="27" y="158"/>
                    <a:pt x="27" y="158"/>
                  </a:cubicBezTo>
                  <a:cubicBezTo>
                    <a:pt x="27" y="163"/>
                    <a:pt x="31" y="166"/>
                    <a:pt x="36" y="166"/>
                  </a:cubicBezTo>
                  <a:cubicBezTo>
                    <a:pt x="41" y="166"/>
                    <a:pt x="44" y="163"/>
                    <a:pt x="44" y="158"/>
                  </a:cubicBezTo>
                  <a:cubicBezTo>
                    <a:pt x="44" y="99"/>
                    <a:pt x="44" y="99"/>
                    <a:pt x="44" y="99"/>
                  </a:cubicBezTo>
                  <a:cubicBezTo>
                    <a:pt x="51" y="99"/>
                    <a:pt x="51" y="99"/>
                    <a:pt x="51" y="99"/>
                  </a:cubicBezTo>
                  <a:cubicBezTo>
                    <a:pt x="51" y="158"/>
                    <a:pt x="51" y="158"/>
                    <a:pt x="51" y="158"/>
                  </a:cubicBezTo>
                  <a:cubicBezTo>
                    <a:pt x="51" y="163"/>
                    <a:pt x="55" y="166"/>
                    <a:pt x="59" y="166"/>
                  </a:cubicBezTo>
                  <a:cubicBezTo>
                    <a:pt x="64" y="166"/>
                    <a:pt x="68" y="163"/>
                    <a:pt x="68" y="158"/>
                  </a:cubicBezTo>
                  <a:cubicBezTo>
                    <a:pt x="68" y="99"/>
                    <a:pt x="68" y="99"/>
                    <a:pt x="68" y="99"/>
                  </a:cubicBezTo>
                  <a:cubicBezTo>
                    <a:pt x="87" y="99"/>
                    <a:pt x="87" y="99"/>
                    <a:pt x="87" y="99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7" y="25"/>
                    <a:pt x="67" y="25"/>
                    <a:pt x="67" y="25"/>
                  </a:cubicBezTo>
                  <a:cubicBezTo>
                    <a:pt x="81" y="68"/>
                    <a:pt x="81" y="68"/>
                    <a:pt x="81" y="68"/>
                  </a:cubicBezTo>
                  <a:cubicBezTo>
                    <a:pt x="82" y="72"/>
                    <a:pt x="86" y="74"/>
                    <a:pt x="90" y="73"/>
                  </a:cubicBezTo>
                  <a:cubicBezTo>
                    <a:pt x="93" y="71"/>
                    <a:pt x="95" y="67"/>
                    <a:pt x="94" y="63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zh-CN" altLang="zh-CN"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37" name="Oval 15"/>
            <p:cNvSpPr>
              <a:spLocks noChangeArrowheads="1"/>
            </p:cNvSpPr>
            <p:nvPr/>
          </p:nvSpPr>
          <p:spPr bwMode="auto">
            <a:xfrm>
              <a:off x="7473950" y="3962400"/>
              <a:ext cx="174625" cy="182563"/>
            </a:xfrm>
            <a:prstGeom prst="ellipse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zh-CN" altLang="zh-CN"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38" name="Freeform 16"/>
            <p:cNvSpPr>
              <a:spLocks noChangeArrowheads="1"/>
            </p:cNvSpPr>
            <p:nvPr/>
          </p:nvSpPr>
          <p:spPr bwMode="auto">
            <a:xfrm>
              <a:off x="7327900" y="4165600"/>
              <a:ext cx="468313" cy="838200"/>
            </a:xfrm>
            <a:custGeom>
              <a:gdLst>
                <a:gd name="T0" fmla="*/ 94 w 96"/>
                <a:gd name="T1" fmla="*/ 63 h 166"/>
                <a:gd name="T2" fmla="*/ 80 w 96"/>
                <a:gd name="T3" fmla="*/ 18 h 166"/>
                <a:gd name="T4" fmla="*/ 80 w 96"/>
                <a:gd name="T5" fmla="*/ 18 h 166"/>
                <a:gd name="T6" fmla="*/ 57 w 96"/>
                <a:gd name="T7" fmla="*/ 0 h 166"/>
                <a:gd name="T8" fmla="*/ 49 w 96"/>
                <a:gd name="T9" fmla="*/ 0 h 166"/>
                <a:gd name="T10" fmla="*/ 47 w 96"/>
                <a:gd name="T11" fmla="*/ 0 h 166"/>
                <a:gd name="T12" fmla="*/ 39 w 96"/>
                <a:gd name="T13" fmla="*/ 0 h 166"/>
                <a:gd name="T14" fmla="*/ 16 w 96"/>
                <a:gd name="T15" fmla="*/ 18 h 166"/>
                <a:gd name="T16" fmla="*/ 16 w 96"/>
                <a:gd name="T17" fmla="*/ 18 h 166"/>
                <a:gd name="T18" fmla="*/ 1 w 96"/>
                <a:gd name="T19" fmla="*/ 63 h 166"/>
                <a:gd name="T20" fmla="*/ 6 w 96"/>
                <a:gd name="T21" fmla="*/ 73 h 166"/>
                <a:gd name="T22" fmla="*/ 15 w 96"/>
                <a:gd name="T23" fmla="*/ 68 h 166"/>
                <a:gd name="T24" fmla="*/ 29 w 96"/>
                <a:gd name="T25" fmla="*/ 25 h 166"/>
                <a:gd name="T26" fmla="*/ 32 w 96"/>
                <a:gd name="T27" fmla="*/ 25 h 166"/>
                <a:gd name="T28" fmla="*/ 8 w 96"/>
                <a:gd name="T29" fmla="*/ 99 h 166"/>
                <a:gd name="T30" fmla="*/ 28 w 96"/>
                <a:gd name="T31" fmla="*/ 99 h 166"/>
                <a:gd name="T32" fmla="*/ 28 w 96"/>
                <a:gd name="T33" fmla="*/ 158 h 166"/>
                <a:gd name="T34" fmla="*/ 36 w 96"/>
                <a:gd name="T35" fmla="*/ 166 h 166"/>
                <a:gd name="T36" fmla="*/ 45 w 96"/>
                <a:gd name="T37" fmla="*/ 158 h 166"/>
                <a:gd name="T38" fmla="*/ 45 w 96"/>
                <a:gd name="T39" fmla="*/ 99 h 166"/>
                <a:gd name="T40" fmla="*/ 51 w 96"/>
                <a:gd name="T41" fmla="*/ 99 h 166"/>
                <a:gd name="T42" fmla="*/ 51 w 96"/>
                <a:gd name="T43" fmla="*/ 158 h 166"/>
                <a:gd name="T44" fmla="*/ 60 w 96"/>
                <a:gd name="T45" fmla="*/ 166 h 166"/>
                <a:gd name="T46" fmla="*/ 68 w 96"/>
                <a:gd name="T47" fmla="*/ 158 h 166"/>
                <a:gd name="T48" fmla="*/ 68 w 96"/>
                <a:gd name="T49" fmla="*/ 99 h 166"/>
                <a:gd name="T50" fmla="*/ 87 w 96"/>
                <a:gd name="T51" fmla="*/ 99 h 166"/>
                <a:gd name="T52" fmla="*/ 64 w 96"/>
                <a:gd name="T53" fmla="*/ 25 h 166"/>
                <a:gd name="T54" fmla="*/ 67 w 96"/>
                <a:gd name="T55" fmla="*/ 25 h 166"/>
                <a:gd name="T56" fmla="*/ 81 w 96"/>
                <a:gd name="T57" fmla="*/ 68 h 166"/>
                <a:gd name="T58" fmla="*/ 90 w 96"/>
                <a:gd name="T59" fmla="*/ 73 h 166"/>
                <a:gd name="T60" fmla="*/ 94 w 96"/>
                <a:gd name="T61" fmla="*/ 63 h 16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96"/>
                <a:gd name="T94" fmla="*/ 0 h 166"/>
                <a:gd name="T95" fmla="*/ 96 w 96"/>
                <a:gd name="T96" fmla="*/ 166 h 166"/>
              </a:gdLst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96" h="166">
                  <a:moveTo>
                    <a:pt x="94" y="63"/>
                  </a:moveTo>
                  <a:cubicBezTo>
                    <a:pt x="80" y="18"/>
                    <a:pt x="80" y="18"/>
                    <a:pt x="80" y="18"/>
                  </a:cubicBezTo>
                  <a:cubicBezTo>
                    <a:pt x="80" y="18"/>
                    <a:pt x="80" y="18"/>
                    <a:pt x="80" y="18"/>
                  </a:cubicBezTo>
                  <a:cubicBezTo>
                    <a:pt x="74" y="3"/>
                    <a:pt x="61" y="0"/>
                    <a:pt x="57" y="0"/>
                  </a:cubicBezTo>
                  <a:cubicBezTo>
                    <a:pt x="52" y="0"/>
                    <a:pt x="53" y="0"/>
                    <a:pt x="49" y="0"/>
                  </a:cubicBezTo>
                  <a:cubicBezTo>
                    <a:pt x="48" y="0"/>
                    <a:pt x="47" y="0"/>
                    <a:pt x="47" y="0"/>
                  </a:cubicBezTo>
                  <a:cubicBezTo>
                    <a:pt x="42" y="0"/>
                    <a:pt x="43" y="0"/>
                    <a:pt x="39" y="0"/>
                  </a:cubicBezTo>
                  <a:cubicBezTo>
                    <a:pt x="35" y="0"/>
                    <a:pt x="22" y="3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0" y="67"/>
                    <a:pt x="2" y="71"/>
                    <a:pt x="6" y="73"/>
                  </a:cubicBezTo>
                  <a:cubicBezTo>
                    <a:pt x="10" y="74"/>
                    <a:pt x="14" y="72"/>
                    <a:pt x="15" y="68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8" y="99"/>
                    <a:pt x="8" y="99"/>
                    <a:pt x="8" y="99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8" y="158"/>
                    <a:pt x="28" y="158"/>
                    <a:pt x="28" y="158"/>
                  </a:cubicBezTo>
                  <a:cubicBezTo>
                    <a:pt x="28" y="163"/>
                    <a:pt x="32" y="166"/>
                    <a:pt x="36" y="166"/>
                  </a:cubicBezTo>
                  <a:cubicBezTo>
                    <a:pt x="41" y="166"/>
                    <a:pt x="45" y="163"/>
                    <a:pt x="45" y="158"/>
                  </a:cubicBezTo>
                  <a:cubicBezTo>
                    <a:pt x="45" y="99"/>
                    <a:pt x="45" y="99"/>
                    <a:pt x="45" y="99"/>
                  </a:cubicBezTo>
                  <a:cubicBezTo>
                    <a:pt x="51" y="99"/>
                    <a:pt x="51" y="99"/>
                    <a:pt x="51" y="99"/>
                  </a:cubicBezTo>
                  <a:cubicBezTo>
                    <a:pt x="51" y="158"/>
                    <a:pt x="51" y="158"/>
                    <a:pt x="51" y="158"/>
                  </a:cubicBezTo>
                  <a:cubicBezTo>
                    <a:pt x="51" y="163"/>
                    <a:pt x="55" y="166"/>
                    <a:pt x="60" y="166"/>
                  </a:cubicBezTo>
                  <a:cubicBezTo>
                    <a:pt x="64" y="166"/>
                    <a:pt x="68" y="163"/>
                    <a:pt x="68" y="158"/>
                  </a:cubicBezTo>
                  <a:cubicBezTo>
                    <a:pt x="68" y="99"/>
                    <a:pt x="68" y="99"/>
                    <a:pt x="68" y="99"/>
                  </a:cubicBezTo>
                  <a:cubicBezTo>
                    <a:pt x="87" y="99"/>
                    <a:pt x="87" y="99"/>
                    <a:pt x="87" y="99"/>
                  </a:cubicBezTo>
                  <a:cubicBezTo>
                    <a:pt x="64" y="25"/>
                    <a:pt x="64" y="25"/>
                    <a:pt x="64" y="25"/>
                  </a:cubicBezTo>
                  <a:cubicBezTo>
                    <a:pt x="67" y="25"/>
                    <a:pt x="67" y="25"/>
                    <a:pt x="67" y="25"/>
                  </a:cubicBezTo>
                  <a:cubicBezTo>
                    <a:pt x="81" y="68"/>
                    <a:pt x="81" y="68"/>
                    <a:pt x="81" y="68"/>
                  </a:cubicBezTo>
                  <a:cubicBezTo>
                    <a:pt x="82" y="72"/>
                    <a:pt x="86" y="74"/>
                    <a:pt x="90" y="73"/>
                  </a:cubicBezTo>
                  <a:cubicBezTo>
                    <a:pt x="94" y="71"/>
                    <a:pt x="96" y="67"/>
                    <a:pt x="94" y="63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zh-CN" altLang="zh-CN"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39" name="Oval 17"/>
            <p:cNvSpPr>
              <a:spLocks noChangeArrowheads="1"/>
            </p:cNvSpPr>
            <p:nvPr/>
          </p:nvSpPr>
          <p:spPr bwMode="auto">
            <a:xfrm>
              <a:off x="8096250" y="3962400"/>
              <a:ext cx="180975" cy="182563"/>
            </a:xfrm>
            <a:prstGeom prst="ellipse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zh-CN" altLang="zh-CN"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40" name="Freeform 18"/>
            <p:cNvSpPr>
              <a:spLocks noChangeArrowheads="1"/>
            </p:cNvSpPr>
            <p:nvPr/>
          </p:nvSpPr>
          <p:spPr bwMode="auto">
            <a:xfrm>
              <a:off x="7951788" y="4165600"/>
              <a:ext cx="468312" cy="838200"/>
            </a:xfrm>
            <a:custGeom>
              <a:gdLst>
                <a:gd name="T0" fmla="*/ 95 w 96"/>
                <a:gd name="T1" fmla="*/ 63 h 166"/>
                <a:gd name="T2" fmla="*/ 80 w 96"/>
                <a:gd name="T3" fmla="*/ 18 h 166"/>
                <a:gd name="T4" fmla="*/ 80 w 96"/>
                <a:gd name="T5" fmla="*/ 18 h 166"/>
                <a:gd name="T6" fmla="*/ 57 w 96"/>
                <a:gd name="T7" fmla="*/ 0 h 166"/>
                <a:gd name="T8" fmla="*/ 49 w 96"/>
                <a:gd name="T9" fmla="*/ 0 h 166"/>
                <a:gd name="T10" fmla="*/ 47 w 96"/>
                <a:gd name="T11" fmla="*/ 0 h 166"/>
                <a:gd name="T12" fmla="*/ 39 w 96"/>
                <a:gd name="T13" fmla="*/ 0 h 166"/>
                <a:gd name="T14" fmla="*/ 16 w 96"/>
                <a:gd name="T15" fmla="*/ 18 h 166"/>
                <a:gd name="T16" fmla="*/ 16 w 96"/>
                <a:gd name="T17" fmla="*/ 18 h 166"/>
                <a:gd name="T18" fmla="*/ 2 w 96"/>
                <a:gd name="T19" fmla="*/ 63 h 166"/>
                <a:gd name="T20" fmla="*/ 6 w 96"/>
                <a:gd name="T21" fmla="*/ 73 h 166"/>
                <a:gd name="T22" fmla="*/ 15 w 96"/>
                <a:gd name="T23" fmla="*/ 68 h 166"/>
                <a:gd name="T24" fmla="*/ 29 w 96"/>
                <a:gd name="T25" fmla="*/ 25 h 166"/>
                <a:gd name="T26" fmla="*/ 32 w 96"/>
                <a:gd name="T27" fmla="*/ 25 h 166"/>
                <a:gd name="T28" fmla="*/ 9 w 96"/>
                <a:gd name="T29" fmla="*/ 99 h 166"/>
                <a:gd name="T30" fmla="*/ 28 w 96"/>
                <a:gd name="T31" fmla="*/ 99 h 166"/>
                <a:gd name="T32" fmla="*/ 28 w 96"/>
                <a:gd name="T33" fmla="*/ 158 h 166"/>
                <a:gd name="T34" fmla="*/ 36 w 96"/>
                <a:gd name="T35" fmla="*/ 166 h 166"/>
                <a:gd name="T36" fmla="*/ 45 w 96"/>
                <a:gd name="T37" fmla="*/ 158 h 166"/>
                <a:gd name="T38" fmla="*/ 45 w 96"/>
                <a:gd name="T39" fmla="*/ 99 h 166"/>
                <a:gd name="T40" fmla="*/ 51 w 96"/>
                <a:gd name="T41" fmla="*/ 99 h 166"/>
                <a:gd name="T42" fmla="*/ 51 w 96"/>
                <a:gd name="T43" fmla="*/ 158 h 166"/>
                <a:gd name="T44" fmla="*/ 60 w 96"/>
                <a:gd name="T45" fmla="*/ 166 h 166"/>
                <a:gd name="T46" fmla="*/ 68 w 96"/>
                <a:gd name="T47" fmla="*/ 158 h 166"/>
                <a:gd name="T48" fmla="*/ 68 w 96"/>
                <a:gd name="T49" fmla="*/ 99 h 166"/>
                <a:gd name="T50" fmla="*/ 88 w 96"/>
                <a:gd name="T51" fmla="*/ 99 h 166"/>
                <a:gd name="T52" fmla="*/ 64 w 96"/>
                <a:gd name="T53" fmla="*/ 25 h 166"/>
                <a:gd name="T54" fmla="*/ 67 w 96"/>
                <a:gd name="T55" fmla="*/ 25 h 166"/>
                <a:gd name="T56" fmla="*/ 81 w 96"/>
                <a:gd name="T57" fmla="*/ 68 h 166"/>
                <a:gd name="T58" fmla="*/ 90 w 96"/>
                <a:gd name="T59" fmla="*/ 73 h 166"/>
                <a:gd name="T60" fmla="*/ 95 w 96"/>
                <a:gd name="T61" fmla="*/ 63 h 16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96"/>
                <a:gd name="T94" fmla="*/ 0 h 166"/>
                <a:gd name="T95" fmla="*/ 96 w 96"/>
                <a:gd name="T96" fmla="*/ 166 h 166"/>
              </a:gdLst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96" h="166">
                  <a:moveTo>
                    <a:pt x="95" y="63"/>
                  </a:moveTo>
                  <a:cubicBezTo>
                    <a:pt x="80" y="18"/>
                    <a:pt x="80" y="18"/>
                    <a:pt x="80" y="18"/>
                  </a:cubicBezTo>
                  <a:cubicBezTo>
                    <a:pt x="80" y="18"/>
                    <a:pt x="80" y="18"/>
                    <a:pt x="80" y="18"/>
                  </a:cubicBezTo>
                  <a:cubicBezTo>
                    <a:pt x="74" y="3"/>
                    <a:pt x="61" y="0"/>
                    <a:pt x="57" y="0"/>
                  </a:cubicBezTo>
                  <a:cubicBezTo>
                    <a:pt x="53" y="0"/>
                    <a:pt x="54" y="0"/>
                    <a:pt x="49" y="0"/>
                  </a:cubicBezTo>
                  <a:cubicBezTo>
                    <a:pt x="48" y="0"/>
                    <a:pt x="48" y="0"/>
                    <a:pt x="47" y="0"/>
                  </a:cubicBezTo>
                  <a:cubicBezTo>
                    <a:pt x="43" y="0"/>
                    <a:pt x="44" y="0"/>
                    <a:pt x="39" y="0"/>
                  </a:cubicBezTo>
                  <a:cubicBezTo>
                    <a:pt x="35" y="0"/>
                    <a:pt x="22" y="3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0" y="67"/>
                    <a:pt x="2" y="71"/>
                    <a:pt x="6" y="73"/>
                  </a:cubicBezTo>
                  <a:cubicBezTo>
                    <a:pt x="10" y="74"/>
                    <a:pt x="14" y="72"/>
                    <a:pt x="15" y="68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9" y="99"/>
                    <a:pt x="9" y="99"/>
                    <a:pt x="9" y="99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8" y="158"/>
                    <a:pt x="28" y="158"/>
                    <a:pt x="28" y="158"/>
                  </a:cubicBezTo>
                  <a:cubicBezTo>
                    <a:pt x="28" y="163"/>
                    <a:pt x="32" y="166"/>
                    <a:pt x="36" y="166"/>
                  </a:cubicBezTo>
                  <a:cubicBezTo>
                    <a:pt x="41" y="166"/>
                    <a:pt x="45" y="163"/>
                    <a:pt x="45" y="158"/>
                  </a:cubicBezTo>
                  <a:cubicBezTo>
                    <a:pt x="45" y="99"/>
                    <a:pt x="45" y="99"/>
                    <a:pt x="45" y="99"/>
                  </a:cubicBezTo>
                  <a:cubicBezTo>
                    <a:pt x="51" y="99"/>
                    <a:pt x="51" y="99"/>
                    <a:pt x="51" y="99"/>
                  </a:cubicBezTo>
                  <a:cubicBezTo>
                    <a:pt x="51" y="158"/>
                    <a:pt x="51" y="158"/>
                    <a:pt x="51" y="158"/>
                  </a:cubicBezTo>
                  <a:cubicBezTo>
                    <a:pt x="51" y="163"/>
                    <a:pt x="55" y="166"/>
                    <a:pt x="60" y="166"/>
                  </a:cubicBezTo>
                  <a:cubicBezTo>
                    <a:pt x="64" y="166"/>
                    <a:pt x="68" y="163"/>
                    <a:pt x="68" y="158"/>
                  </a:cubicBezTo>
                  <a:cubicBezTo>
                    <a:pt x="68" y="99"/>
                    <a:pt x="68" y="99"/>
                    <a:pt x="68" y="99"/>
                  </a:cubicBezTo>
                  <a:cubicBezTo>
                    <a:pt x="88" y="99"/>
                    <a:pt x="88" y="99"/>
                    <a:pt x="88" y="99"/>
                  </a:cubicBezTo>
                  <a:cubicBezTo>
                    <a:pt x="64" y="25"/>
                    <a:pt x="64" y="25"/>
                    <a:pt x="64" y="25"/>
                  </a:cubicBezTo>
                  <a:cubicBezTo>
                    <a:pt x="67" y="25"/>
                    <a:pt x="67" y="25"/>
                    <a:pt x="67" y="25"/>
                  </a:cubicBezTo>
                  <a:cubicBezTo>
                    <a:pt x="81" y="68"/>
                    <a:pt x="81" y="68"/>
                    <a:pt x="81" y="68"/>
                  </a:cubicBezTo>
                  <a:cubicBezTo>
                    <a:pt x="82" y="72"/>
                    <a:pt x="86" y="74"/>
                    <a:pt x="90" y="73"/>
                  </a:cubicBezTo>
                  <a:cubicBezTo>
                    <a:pt x="94" y="71"/>
                    <a:pt x="96" y="67"/>
                    <a:pt x="95" y="63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zh-CN" altLang="zh-CN"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41" name="Oval 19"/>
            <p:cNvSpPr>
              <a:spLocks noChangeArrowheads="1"/>
            </p:cNvSpPr>
            <p:nvPr/>
          </p:nvSpPr>
          <p:spPr bwMode="auto">
            <a:xfrm>
              <a:off x="8721725" y="3962400"/>
              <a:ext cx="179388" cy="182563"/>
            </a:xfrm>
            <a:prstGeom prst="ellipse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zh-CN" altLang="zh-CN"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42" name="Freeform 20"/>
            <p:cNvSpPr>
              <a:spLocks noChangeArrowheads="1"/>
            </p:cNvSpPr>
            <p:nvPr/>
          </p:nvSpPr>
          <p:spPr bwMode="auto">
            <a:xfrm>
              <a:off x="8580438" y="4165600"/>
              <a:ext cx="461962" cy="838200"/>
            </a:xfrm>
            <a:custGeom>
              <a:gdLst>
                <a:gd name="T0" fmla="*/ 94 w 95"/>
                <a:gd name="T1" fmla="*/ 63 h 166"/>
                <a:gd name="T2" fmla="*/ 80 w 95"/>
                <a:gd name="T3" fmla="*/ 18 h 166"/>
                <a:gd name="T4" fmla="*/ 79 w 95"/>
                <a:gd name="T5" fmla="*/ 18 h 166"/>
                <a:gd name="T6" fmla="*/ 56 w 95"/>
                <a:gd name="T7" fmla="*/ 0 h 166"/>
                <a:gd name="T8" fmla="*/ 49 w 95"/>
                <a:gd name="T9" fmla="*/ 0 h 166"/>
                <a:gd name="T10" fmla="*/ 46 w 95"/>
                <a:gd name="T11" fmla="*/ 0 h 166"/>
                <a:gd name="T12" fmla="*/ 39 w 95"/>
                <a:gd name="T13" fmla="*/ 0 h 166"/>
                <a:gd name="T14" fmla="*/ 16 w 95"/>
                <a:gd name="T15" fmla="*/ 18 h 166"/>
                <a:gd name="T16" fmla="*/ 15 w 95"/>
                <a:gd name="T17" fmla="*/ 18 h 166"/>
                <a:gd name="T18" fmla="*/ 1 w 95"/>
                <a:gd name="T19" fmla="*/ 63 h 166"/>
                <a:gd name="T20" fmla="*/ 5 w 95"/>
                <a:gd name="T21" fmla="*/ 73 h 166"/>
                <a:gd name="T22" fmla="*/ 14 w 95"/>
                <a:gd name="T23" fmla="*/ 68 h 166"/>
                <a:gd name="T24" fmla="*/ 28 w 95"/>
                <a:gd name="T25" fmla="*/ 25 h 166"/>
                <a:gd name="T26" fmla="*/ 32 w 95"/>
                <a:gd name="T27" fmla="*/ 25 h 166"/>
                <a:gd name="T28" fmla="*/ 8 w 95"/>
                <a:gd name="T29" fmla="*/ 99 h 166"/>
                <a:gd name="T30" fmla="*/ 27 w 95"/>
                <a:gd name="T31" fmla="*/ 99 h 166"/>
                <a:gd name="T32" fmla="*/ 27 w 95"/>
                <a:gd name="T33" fmla="*/ 158 h 166"/>
                <a:gd name="T34" fmla="*/ 36 w 95"/>
                <a:gd name="T35" fmla="*/ 166 h 166"/>
                <a:gd name="T36" fmla="*/ 44 w 95"/>
                <a:gd name="T37" fmla="*/ 158 h 166"/>
                <a:gd name="T38" fmla="*/ 44 w 95"/>
                <a:gd name="T39" fmla="*/ 99 h 166"/>
                <a:gd name="T40" fmla="*/ 51 w 95"/>
                <a:gd name="T41" fmla="*/ 99 h 166"/>
                <a:gd name="T42" fmla="*/ 51 w 95"/>
                <a:gd name="T43" fmla="*/ 158 h 166"/>
                <a:gd name="T44" fmla="*/ 59 w 95"/>
                <a:gd name="T45" fmla="*/ 166 h 166"/>
                <a:gd name="T46" fmla="*/ 68 w 95"/>
                <a:gd name="T47" fmla="*/ 158 h 166"/>
                <a:gd name="T48" fmla="*/ 68 w 95"/>
                <a:gd name="T49" fmla="*/ 99 h 166"/>
                <a:gd name="T50" fmla="*/ 87 w 95"/>
                <a:gd name="T51" fmla="*/ 99 h 166"/>
                <a:gd name="T52" fmla="*/ 63 w 95"/>
                <a:gd name="T53" fmla="*/ 25 h 166"/>
                <a:gd name="T54" fmla="*/ 66 w 95"/>
                <a:gd name="T55" fmla="*/ 25 h 166"/>
                <a:gd name="T56" fmla="*/ 80 w 95"/>
                <a:gd name="T57" fmla="*/ 68 h 166"/>
                <a:gd name="T58" fmla="*/ 89 w 95"/>
                <a:gd name="T59" fmla="*/ 73 h 166"/>
                <a:gd name="T60" fmla="*/ 94 w 95"/>
                <a:gd name="T61" fmla="*/ 63 h 16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95"/>
                <a:gd name="T94" fmla="*/ 0 h 166"/>
                <a:gd name="T95" fmla="*/ 95 w 95"/>
                <a:gd name="T96" fmla="*/ 166 h 166"/>
              </a:gdLst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95" h="166">
                  <a:moveTo>
                    <a:pt x="94" y="63"/>
                  </a:moveTo>
                  <a:cubicBezTo>
                    <a:pt x="80" y="18"/>
                    <a:pt x="80" y="18"/>
                    <a:pt x="80" y="18"/>
                  </a:cubicBezTo>
                  <a:cubicBezTo>
                    <a:pt x="79" y="18"/>
                    <a:pt x="79" y="18"/>
                    <a:pt x="79" y="18"/>
                  </a:cubicBezTo>
                  <a:cubicBezTo>
                    <a:pt x="73" y="3"/>
                    <a:pt x="61" y="0"/>
                    <a:pt x="56" y="0"/>
                  </a:cubicBezTo>
                  <a:cubicBezTo>
                    <a:pt x="52" y="0"/>
                    <a:pt x="53" y="0"/>
                    <a:pt x="49" y="0"/>
                  </a:cubicBezTo>
                  <a:cubicBezTo>
                    <a:pt x="48" y="0"/>
                    <a:pt x="47" y="0"/>
                    <a:pt x="46" y="0"/>
                  </a:cubicBezTo>
                  <a:cubicBezTo>
                    <a:pt x="42" y="0"/>
                    <a:pt x="43" y="0"/>
                    <a:pt x="39" y="0"/>
                  </a:cubicBezTo>
                  <a:cubicBezTo>
                    <a:pt x="34" y="0"/>
                    <a:pt x="21" y="3"/>
                    <a:pt x="16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0" y="67"/>
                    <a:pt x="2" y="71"/>
                    <a:pt x="5" y="73"/>
                  </a:cubicBezTo>
                  <a:cubicBezTo>
                    <a:pt x="9" y="74"/>
                    <a:pt x="13" y="72"/>
                    <a:pt x="14" y="68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8" y="99"/>
                    <a:pt x="8" y="99"/>
                    <a:pt x="8" y="99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27" y="158"/>
                    <a:pt x="27" y="158"/>
                    <a:pt x="27" y="158"/>
                  </a:cubicBezTo>
                  <a:cubicBezTo>
                    <a:pt x="27" y="163"/>
                    <a:pt x="31" y="166"/>
                    <a:pt x="36" y="166"/>
                  </a:cubicBezTo>
                  <a:cubicBezTo>
                    <a:pt x="40" y="166"/>
                    <a:pt x="44" y="163"/>
                    <a:pt x="44" y="158"/>
                  </a:cubicBezTo>
                  <a:cubicBezTo>
                    <a:pt x="44" y="99"/>
                    <a:pt x="44" y="99"/>
                    <a:pt x="44" y="99"/>
                  </a:cubicBezTo>
                  <a:cubicBezTo>
                    <a:pt x="51" y="99"/>
                    <a:pt x="51" y="99"/>
                    <a:pt x="51" y="99"/>
                  </a:cubicBezTo>
                  <a:cubicBezTo>
                    <a:pt x="51" y="158"/>
                    <a:pt x="51" y="158"/>
                    <a:pt x="51" y="158"/>
                  </a:cubicBezTo>
                  <a:cubicBezTo>
                    <a:pt x="51" y="163"/>
                    <a:pt x="54" y="166"/>
                    <a:pt x="59" y="166"/>
                  </a:cubicBezTo>
                  <a:cubicBezTo>
                    <a:pt x="64" y="166"/>
                    <a:pt x="68" y="163"/>
                    <a:pt x="68" y="158"/>
                  </a:cubicBezTo>
                  <a:cubicBezTo>
                    <a:pt x="68" y="99"/>
                    <a:pt x="68" y="99"/>
                    <a:pt x="68" y="99"/>
                  </a:cubicBezTo>
                  <a:cubicBezTo>
                    <a:pt x="87" y="99"/>
                    <a:pt x="87" y="99"/>
                    <a:pt x="87" y="99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6" y="25"/>
                    <a:pt x="66" y="25"/>
                    <a:pt x="66" y="25"/>
                  </a:cubicBezTo>
                  <a:cubicBezTo>
                    <a:pt x="80" y="68"/>
                    <a:pt x="80" y="68"/>
                    <a:pt x="80" y="68"/>
                  </a:cubicBezTo>
                  <a:cubicBezTo>
                    <a:pt x="82" y="72"/>
                    <a:pt x="86" y="74"/>
                    <a:pt x="89" y="73"/>
                  </a:cubicBezTo>
                  <a:cubicBezTo>
                    <a:pt x="93" y="71"/>
                    <a:pt x="95" y="67"/>
                    <a:pt x="94" y="63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zh-CN" altLang="zh-CN"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43" name="Oval 17"/>
            <p:cNvSpPr>
              <a:spLocks noChangeArrowheads="1"/>
            </p:cNvSpPr>
            <p:nvPr/>
          </p:nvSpPr>
          <p:spPr bwMode="auto">
            <a:xfrm>
              <a:off x="9336088" y="3962400"/>
              <a:ext cx="179387" cy="182563"/>
            </a:xfrm>
            <a:prstGeom prst="ellipse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zh-CN" altLang="zh-CN"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44" name="Freeform 18"/>
            <p:cNvSpPr>
              <a:spLocks noChangeArrowheads="1"/>
            </p:cNvSpPr>
            <p:nvPr/>
          </p:nvSpPr>
          <p:spPr bwMode="auto">
            <a:xfrm>
              <a:off x="9190038" y="4165600"/>
              <a:ext cx="468312" cy="838200"/>
            </a:xfrm>
            <a:custGeom>
              <a:gdLst>
                <a:gd name="T0" fmla="*/ 95 w 96"/>
                <a:gd name="T1" fmla="*/ 63 h 166"/>
                <a:gd name="T2" fmla="*/ 80 w 96"/>
                <a:gd name="T3" fmla="*/ 18 h 166"/>
                <a:gd name="T4" fmla="*/ 80 w 96"/>
                <a:gd name="T5" fmla="*/ 18 h 166"/>
                <a:gd name="T6" fmla="*/ 57 w 96"/>
                <a:gd name="T7" fmla="*/ 0 h 166"/>
                <a:gd name="T8" fmla="*/ 49 w 96"/>
                <a:gd name="T9" fmla="*/ 0 h 166"/>
                <a:gd name="T10" fmla="*/ 47 w 96"/>
                <a:gd name="T11" fmla="*/ 0 h 166"/>
                <a:gd name="T12" fmla="*/ 39 w 96"/>
                <a:gd name="T13" fmla="*/ 0 h 166"/>
                <a:gd name="T14" fmla="*/ 16 w 96"/>
                <a:gd name="T15" fmla="*/ 18 h 166"/>
                <a:gd name="T16" fmla="*/ 16 w 96"/>
                <a:gd name="T17" fmla="*/ 18 h 166"/>
                <a:gd name="T18" fmla="*/ 2 w 96"/>
                <a:gd name="T19" fmla="*/ 63 h 166"/>
                <a:gd name="T20" fmla="*/ 6 w 96"/>
                <a:gd name="T21" fmla="*/ 73 h 166"/>
                <a:gd name="T22" fmla="*/ 15 w 96"/>
                <a:gd name="T23" fmla="*/ 68 h 166"/>
                <a:gd name="T24" fmla="*/ 29 w 96"/>
                <a:gd name="T25" fmla="*/ 25 h 166"/>
                <a:gd name="T26" fmla="*/ 32 w 96"/>
                <a:gd name="T27" fmla="*/ 25 h 166"/>
                <a:gd name="T28" fmla="*/ 9 w 96"/>
                <a:gd name="T29" fmla="*/ 99 h 166"/>
                <a:gd name="T30" fmla="*/ 28 w 96"/>
                <a:gd name="T31" fmla="*/ 99 h 166"/>
                <a:gd name="T32" fmla="*/ 28 w 96"/>
                <a:gd name="T33" fmla="*/ 158 h 166"/>
                <a:gd name="T34" fmla="*/ 36 w 96"/>
                <a:gd name="T35" fmla="*/ 166 h 166"/>
                <a:gd name="T36" fmla="*/ 45 w 96"/>
                <a:gd name="T37" fmla="*/ 158 h 166"/>
                <a:gd name="T38" fmla="*/ 45 w 96"/>
                <a:gd name="T39" fmla="*/ 99 h 166"/>
                <a:gd name="T40" fmla="*/ 51 w 96"/>
                <a:gd name="T41" fmla="*/ 99 h 166"/>
                <a:gd name="T42" fmla="*/ 51 w 96"/>
                <a:gd name="T43" fmla="*/ 158 h 166"/>
                <a:gd name="T44" fmla="*/ 60 w 96"/>
                <a:gd name="T45" fmla="*/ 166 h 166"/>
                <a:gd name="T46" fmla="*/ 68 w 96"/>
                <a:gd name="T47" fmla="*/ 158 h 166"/>
                <a:gd name="T48" fmla="*/ 68 w 96"/>
                <a:gd name="T49" fmla="*/ 99 h 166"/>
                <a:gd name="T50" fmla="*/ 88 w 96"/>
                <a:gd name="T51" fmla="*/ 99 h 166"/>
                <a:gd name="T52" fmla="*/ 64 w 96"/>
                <a:gd name="T53" fmla="*/ 25 h 166"/>
                <a:gd name="T54" fmla="*/ 67 w 96"/>
                <a:gd name="T55" fmla="*/ 25 h 166"/>
                <a:gd name="T56" fmla="*/ 81 w 96"/>
                <a:gd name="T57" fmla="*/ 68 h 166"/>
                <a:gd name="T58" fmla="*/ 90 w 96"/>
                <a:gd name="T59" fmla="*/ 73 h 166"/>
                <a:gd name="T60" fmla="*/ 95 w 96"/>
                <a:gd name="T61" fmla="*/ 63 h 16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96"/>
                <a:gd name="T94" fmla="*/ 0 h 166"/>
                <a:gd name="T95" fmla="*/ 96 w 96"/>
                <a:gd name="T96" fmla="*/ 166 h 166"/>
              </a:gdLst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96" h="166">
                  <a:moveTo>
                    <a:pt x="95" y="63"/>
                  </a:moveTo>
                  <a:cubicBezTo>
                    <a:pt x="80" y="18"/>
                    <a:pt x="80" y="18"/>
                    <a:pt x="80" y="18"/>
                  </a:cubicBezTo>
                  <a:cubicBezTo>
                    <a:pt x="80" y="18"/>
                    <a:pt x="80" y="18"/>
                    <a:pt x="80" y="18"/>
                  </a:cubicBezTo>
                  <a:cubicBezTo>
                    <a:pt x="74" y="3"/>
                    <a:pt x="61" y="0"/>
                    <a:pt x="57" y="0"/>
                  </a:cubicBezTo>
                  <a:cubicBezTo>
                    <a:pt x="53" y="0"/>
                    <a:pt x="54" y="0"/>
                    <a:pt x="49" y="0"/>
                  </a:cubicBezTo>
                  <a:cubicBezTo>
                    <a:pt x="48" y="0"/>
                    <a:pt x="48" y="0"/>
                    <a:pt x="47" y="0"/>
                  </a:cubicBezTo>
                  <a:cubicBezTo>
                    <a:pt x="43" y="0"/>
                    <a:pt x="44" y="0"/>
                    <a:pt x="39" y="0"/>
                  </a:cubicBezTo>
                  <a:cubicBezTo>
                    <a:pt x="35" y="0"/>
                    <a:pt x="22" y="3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0" y="67"/>
                    <a:pt x="2" y="71"/>
                    <a:pt x="6" y="73"/>
                  </a:cubicBezTo>
                  <a:cubicBezTo>
                    <a:pt x="10" y="74"/>
                    <a:pt x="14" y="72"/>
                    <a:pt x="15" y="68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9" y="99"/>
                    <a:pt x="9" y="99"/>
                    <a:pt x="9" y="99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8" y="158"/>
                    <a:pt x="28" y="158"/>
                    <a:pt x="28" y="158"/>
                  </a:cubicBezTo>
                  <a:cubicBezTo>
                    <a:pt x="28" y="163"/>
                    <a:pt x="32" y="166"/>
                    <a:pt x="36" y="166"/>
                  </a:cubicBezTo>
                  <a:cubicBezTo>
                    <a:pt x="41" y="166"/>
                    <a:pt x="45" y="163"/>
                    <a:pt x="45" y="158"/>
                  </a:cubicBezTo>
                  <a:cubicBezTo>
                    <a:pt x="45" y="99"/>
                    <a:pt x="45" y="99"/>
                    <a:pt x="45" y="99"/>
                  </a:cubicBezTo>
                  <a:cubicBezTo>
                    <a:pt x="51" y="99"/>
                    <a:pt x="51" y="99"/>
                    <a:pt x="51" y="99"/>
                  </a:cubicBezTo>
                  <a:cubicBezTo>
                    <a:pt x="51" y="158"/>
                    <a:pt x="51" y="158"/>
                    <a:pt x="51" y="158"/>
                  </a:cubicBezTo>
                  <a:cubicBezTo>
                    <a:pt x="51" y="163"/>
                    <a:pt x="55" y="166"/>
                    <a:pt x="60" y="166"/>
                  </a:cubicBezTo>
                  <a:cubicBezTo>
                    <a:pt x="64" y="166"/>
                    <a:pt x="68" y="163"/>
                    <a:pt x="68" y="158"/>
                  </a:cubicBezTo>
                  <a:cubicBezTo>
                    <a:pt x="68" y="99"/>
                    <a:pt x="68" y="99"/>
                    <a:pt x="68" y="99"/>
                  </a:cubicBezTo>
                  <a:cubicBezTo>
                    <a:pt x="88" y="99"/>
                    <a:pt x="88" y="99"/>
                    <a:pt x="88" y="99"/>
                  </a:cubicBezTo>
                  <a:cubicBezTo>
                    <a:pt x="64" y="25"/>
                    <a:pt x="64" y="25"/>
                    <a:pt x="64" y="25"/>
                  </a:cubicBezTo>
                  <a:cubicBezTo>
                    <a:pt x="67" y="25"/>
                    <a:pt x="67" y="25"/>
                    <a:pt x="67" y="25"/>
                  </a:cubicBezTo>
                  <a:cubicBezTo>
                    <a:pt x="81" y="68"/>
                    <a:pt x="81" y="68"/>
                    <a:pt x="81" y="68"/>
                  </a:cubicBezTo>
                  <a:cubicBezTo>
                    <a:pt x="82" y="72"/>
                    <a:pt x="86" y="74"/>
                    <a:pt x="90" y="73"/>
                  </a:cubicBezTo>
                  <a:cubicBezTo>
                    <a:pt x="94" y="71"/>
                    <a:pt x="96" y="67"/>
                    <a:pt x="95" y="63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zh-CN" altLang="zh-CN"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45" name="Oval 19"/>
            <p:cNvSpPr>
              <a:spLocks noChangeArrowheads="1"/>
            </p:cNvSpPr>
            <p:nvPr/>
          </p:nvSpPr>
          <p:spPr bwMode="auto">
            <a:xfrm>
              <a:off x="9959975" y="3962400"/>
              <a:ext cx="180975" cy="182563"/>
            </a:xfrm>
            <a:prstGeom prst="ellipse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zh-CN" altLang="zh-CN"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46" name="Freeform 20"/>
            <p:cNvSpPr>
              <a:spLocks noChangeArrowheads="1"/>
            </p:cNvSpPr>
            <p:nvPr/>
          </p:nvSpPr>
          <p:spPr bwMode="auto">
            <a:xfrm>
              <a:off x="9818688" y="4165600"/>
              <a:ext cx="461962" cy="838200"/>
            </a:xfrm>
            <a:custGeom>
              <a:gdLst>
                <a:gd name="T0" fmla="*/ 94 w 95"/>
                <a:gd name="T1" fmla="*/ 63 h 166"/>
                <a:gd name="T2" fmla="*/ 80 w 95"/>
                <a:gd name="T3" fmla="*/ 18 h 166"/>
                <a:gd name="T4" fmla="*/ 79 w 95"/>
                <a:gd name="T5" fmla="*/ 18 h 166"/>
                <a:gd name="T6" fmla="*/ 56 w 95"/>
                <a:gd name="T7" fmla="*/ 0 h 166"/>
                <a:gd name="T8" fmla="*/ 49 w 95"/>
                <a:gd name="T9" fmla="*/ 0 h 166"/>
                <a:gd name="T10" fmla="*/ 46 w 95"/>
                <a:gd name="T11" fmla="*/ 0 h 166"/>
                <a:gd name="T12" fmla="*/ 39 w 95"/>
                <a:gd name="T13" fmla="*/ 0 h 166"/>
                <a:gd name="T14" fmla="*/ 16 w 95"/>
                <a:gd name="T15" fmla="*/ 18 h 166"/>
                <a:gd name="T16" fmla="*/ 15 w 95"/>
                <a:gd name="T17" fmla="*/ 18 h 166"/>
                <a:gd name="T18" fmla="*/ 1 w 95"/>
                <a:gd name="T19" fmla="*/ 63 h 166"/>
                <a:gd name="T20" fmla="*/ 5 w 95"/>
                <a:gd name="T21" fmla="*/ 73 h 166"/>
                <a:gd name="T22" fmla="*/ 14 w 95"/>
                <a:gd name="T23" fmla="*/ 68 h 166"/>
                <a:gd name="T24" fmla="*/ 28 w 95"/>
                <a:gd name="T25" fmla="*/ 25 h 166"/>
                <a:gd name="T26" fmla="*/ 32 w 95"/>
                <a:gd name="T27" fmla="*/ 25 h 166"/>
                <a:gd name="T28" fmla="*/ 8 w 95"/>
                <a:gd name="T29" fmla="*/ 99 h 166"/>
                <a:gd name="T30" fmla="*/ 27 w 95"/>
                <a:gd name="T31" fmla="*/ 99 h 166"/>
                <a:gd name="T32" fmla="*/ 27 w 95"/>
                <a:gd name="T33" fmla="*/ 158 h 166"/>
                <a:gd name="T34" fmla="*/ 36 w 95"/>
                <a:gd name="T35" fmla="*/ 166 h 166"/>
                <a:gd name="T36" fmla="*/ 44 w 95"/>
                <a:gd name="T37" fmla="*/ 158 h 166"/>
                <a:gd name="T38" fmla="*/ 44 w 95"/>
                <a:gd name="T39" fmla="*/ 99 h 166"/>
                <a:gd name="T40" fmla="*/ 51 w 95"/>
                <a:gd name="T41" fmla="*/ 99 h 166"/>
                <a:gd name="T42" fmla="*/ 51 w 95"/>
                <a:gd name="T43" fmla="*/ 158 h 166"/>
                <a:gd name="T44" fmla="*/ 59 w 95"/>
                <a:gd name="T45" fmla="*/ 166 h 166"/>
                <a:gd name="T46" fmla="*/ 68 w 95"/>
                <a:gd name="T47" fmla="*/ 158 h 166"/>
                <a:gd name="T48" fmla="*/ 68 w 95"/>
                <a:gd name="T49" fmla="*/ 99 h 166"/>
                <a:gd name="T50" fmla="*/ 87 w 95"/>
                <a:gd name="T51" fmla="*/ 99 h 166"/>
                <a:gd name="T52" fmla="*/ 63 w 95"/>
                <a:gd name="T53" fmla="*/ 25 h 166"/>
                <a:gd name="T54" fmla="*/ 66 w 95"/>
                <a:gd name="T55" fmla="*/ 25 h 166"/>
                <a:gd name="T56" fmla="*/ 80 w 95"/>
                <a:gd name="T57" fmla="*/ 68 h 166"/>
                <a:gd name="T58" fmla="*/ 89 w 95"/>
                <a:gd name="T59" fmla="*/ 73 h 166"/>
                <a:gd name="T60" fmla="*/ 94 w 95"/>
                <a:gd name="T61" fmla="*/ 63 h 16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95"/>
                <a:gd name="T94" fmla="*/ 0 h 166"/>
                <a:gd name="T95" fmla="*/ 95 w 95"/>
                <a:gd name="T96" fmla="*/ 166 h 166"/>
              </a:gdLst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95" h="166">
                  <a:moveTo>
                    <a:pt x="94" y="63"/>
                  </a:moveTo>
                  <a:cubicBezTo>
                    <a:pt x="80" y="18"/>
                    <a:pt x="80" y="18"/>
                    <a:pt x="80" y="18"/>
                  </a:cubicBezTo>
                  <a:cubicBezTo>
                    <a:pt x="79" y="18"/>
                    <a:pt x="79" y="18"/>
                    <a:pt x="79" y="18"/>
                  </a:cubicBezTo>
                  <a:cubicBezTo>
                    <a:pt x="73" y="3"/>
                    <a:pt x="61" y="0"/>
                    <a:pt x="56" y="0"/>
                  </a:cubicBezTo>
                  <a:cubicBezTo>
                    <a:pt x="52" y="0"/>
                    <a:pt x="53" y="0"/>
                    <a:pt x="49" y="0"/>
                  </a:cubicBezTo>
                  <a:cubicBezTo>
                    <a:pt x="48" y="0"/>
                    <a:pt x="47" y="0"/>
                    <a:pt x="46" y="0"/>
                  </a:cubicBezTo>
                  <a:cubicBezTo>
                    <a:pt x="42" y="0"/>
                    <a:pt x="43" y="0"/>
                    <a:pt x="39" y="0"/>
                  </a:cubicBezTo>
                  <a:cubicBezTo>
                    <a:pt x="34" y="0"/>
                    <a:pt x="21" y="3"/>
                    <a:pt x="16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0" y="67"/>
                    <a:pt x="2" y="71"/>
                    <a:pt x="5" y="73"/>
                  </a:cubicBezTo>
                  <a:cubicBezTo>
                    <a:pt x="9" y="74"/>
                    <a:pt x="13" y="72"/>
                    <a:pt x="14" y="68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8" y="99"/>
                    <a:pt x="8" y="99"/>
                    <a:pt x="8" y="99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27" y="158"/>
                    <a:pt x="27" y="158"/>
                    <a:pt x="27" y="158"/>
                  </a:cubicBezTo>
                  <a:cubicBezTo>
                    <a:pt x="27" y="163"/>
                    <a:pt x="31" y="166"/>
                    <a:pt x="36" y="166"/>
                  </a:cubicBezTo>
                  <a:cubicBezTo>
                    <a:pt x="40" y="166"/>
                    <a:pt x="44" y="163"/>
                    <a:pt x="44" y="158"/>
                  </a:cubicBezTo>
                  <a:cubicBezTo>
                    <a:pt x="44" y="99"/>
                    <a:pt x="44" y="99"/>
                    <a:pt x="44" y="99"/>
                  </a:cubicBezTo>
                  <a:cubicBezTo>
                    <a:pt x="51" y="99"/>
                    <a:pt x="51" y="99"/>
                    <a:pt x="51" y="99"/>
                  </a:cubicBezTo>
                  <a:cubicBezTo>
                    <a:pt x="51" y="158"/>
                    <a:pt x="51" y="158"/>
                    <a:pt x="51" y="158"/>
                  </a:cubicBezTo>
                  <a:cubicBezTo>
                    <a:pt x="51" y="163"/>
                    <a:pt x="54" y="166"/>
                    <a:pt x="59" y="166"/>
                  </a:cubicBezTo>
                  <a:cubicBezTo>
                    <a:pt x="64" y="166"/>
                    <a:pt x="68" y="163"/>
                    <a:pt x="68" y="158"/>
                  </a:cubicBezTo>
                  <a:cubicBezTo>
                    <a:pt x="68" y="99"/>
                    <a:pt x="68" y="99"/>
                    <a:pt x="68" y="99"/>
                  </a:cubicBezTo>
                  <a:cubicBezTo>
                    <a:pt x="87" y="99"/>
                    <a:pt x="87" y="99"/>
                    <a:pt x="87" y="99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6" y="25"/>
                    <a:pt x="66" y="25"/>
                    <a:pt x="66" y="25"/>
                  </a:cubicBezTo>
                  <a:cubicBezTo>
                    <a:pt x="80" y="68"/>
                    <a:pt x="80" y="68"/>
                    <a:pt x="80" y="68"/>
                  </a:cubicBezTo>
                  <a:cubicBezTo>
                    <a:pt x="82" y="72"/>
                    <a:pt x="86" y="74"/>
                    <a:pt x="89" y="73"/>
                  </a:cubicBezTo>
                  <a:cubicBezTo>
                    <a:pt x="93" y="71"/>
                    <a:pt x="95" y="67"/>
                    <a:pt x="94" y="63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zh-CN" altLang="zh-CN"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4" name="Oval 5"/>
            <p:cNvSpPr>
              <a:spLocks noChangeArrowheads="1"/>
            </p:cNvSpPr>
            <p:nvPr/>
          </p:nvSpPr>
          <p:spPr bwMode="auto">
            <a:xfrm>
              <a:off x="4344762" y="3962400"/>
              <a:ext cx="179387" cy="182563"/>
            </a:xfrm>
            <a:prstGeom prst="ellipse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zh-CN" altLang="zh-CN"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5" name="Freeform 6"/>
            <p:cNvSpPr>
              <a:spLocks noChangeArrowheads="1"/>
            </p:cNvSpPr>
            <p:nvPr/>
          </p:nvSpPr>
          <p:spPr bwMode="auto">
            <a:xfrm>
              <a:off x="4201887" y="4165600"/>
              <a:ext cx="465137" cy="838200"/>
            </a:xfrm>
            <a:custGeom>
              <a:gdLst>
                <a:gd name="T0" fmla="*/ 94 w 95"/>
                <a:gd name="T1" fmla="*/ 63 h 166"/>
                <a:gd name="T2" fmla="*/ 80 w 95"/>
                <a:gd name="T3" fmla="*/ 18 h 166"/>
                <a:gd name="T4" fmla="*/ 79 w 95"/>
                <a:gd name="T5" fmla="*/ 18 h 166"/>
                <a:gd name="T6" fmla="*/ 56 w 95"/>
                <a:gd name="T7" fmla="*/ 0 h 166"/>
                <a:gd name="T8" fmla="*/ 49 w 95"/>
                <a:gd name="T9" fmla="*/ 0 h 166"/>
                <a:gd name="T10" fmla="*/ 46 w 95"/>
                <a:gd name="T11" fmla="*/ 0 h 166"/>
                <a:gd name="T12" fmla="*/ 39 w 95"/>
                <a:gd name="T13" fmla="*/ 0 h 166"/>
                <a:gd name="T14" fmla="*/ 16 w 95"/>
                <a:gd name="T15" fmla="*/ 18 h 166"/>
                <a:gd name="T16" fmla="*/ 15 w 95"/>
                <a:gd name="T17" fmla="*/ 18 h 166"/>
                <a:gd name="T18" fmla="*/ 1 w 95"/>
                <a:gd name="T19" fmla="*/ 63 h 166"/>
                <a:gd name="T20" fmla="*/ 5 w 95"/>
                <a:gd name="T21" fmla="*/ 73 h 166"/>
                <a:gd name="T22" fmla="*/ 15 w 95"/>
                <a:gd name="T23" fmla="*/ 68 h 166"/>
                <a:gd name="T24" fmla="*/ 28 w 95"/>
                <a:gd name="T25" fmla="*/ 25 h 166"/>
                <a:gd name="T26" fmla="*/ 32 w 95"/>
                <a:gd name="T27" fmla="*/ 25 h 166"/>
                <a:gd name="T28" fmla="*/ 8 w 95"/>
                <a:gd name="T29" fmla="*/ 99 h 166"/>
                <a:gd name="T30" fmla="*/ 27 w 95"/>
                <a:gd name="T31" fmla="*/ 99 h 166"/>
                <a:gd name="T32" fmla="*/ 27 w 95"/>
                <a:gd name="T33" fmla="*/ 158 h 166"/>
                <a:gd name="T34" fmla="*/ 36 w 95"/>
                <a:gd name="T35" fmla="*/ 166 h 166"/>
                <a:gd name="T36" fmla="*/ 44 w 95"/>
                <a:gd name="T37" fmla="*/ 158 h 166"/>
                <a:gd name="T38" fmla="*/ 44 w 95"/>
                <a:gd name="T39" fmla="*/ 99 h 166"/>
                <a:gd name="T40" fmla="*/ 51 w 95"/>
                <a:gd name="T41" fmla="*/ 99 h 166"/>
                <a:gd name="T42" fmla="*/ 51 w 95"/>
                <a:gd name="T43" fmla="*/ 158 h 166"/>
                <a:gd name="T44" fmla="*/ 59 w 95"/>
                <a:gd name="T45" fmla="*/ 166 h 166"/>
                <a:gd name="T46" fmla="*/ 68 w 95"/>
                <a:gd name="T47" fmla="*/ 158 h 166"/>
                <a:gd name="T48" fmla="*/ 68 w 95"/>
                <a:gd name="T49" fmla="*/ 99 h 166"/>
                <a:gd name="T50" fmla="*/ 87 w 95"/>
                <a:gd name="T51" fmla="*/ 99 h 166"/>
                <a:gd name="T52" fmla="*/ 63 w 95"/>
                <a:gd name="T53" fmla="*/ 25 h 166"/>
                <a:gd name="T54" fmla="*/ 67 w 95"/>
                <a:gd name="T55" fmla="*/ 25 h 166"/>
                <a:gd name="T56" fmla="*/ 80 w 95"/>
                <a:gd name="T57" fmla="*/ 68 h 166"/>
                <a:gd name="T58" fmla="*/ 90 w 95"/>
                <a:gd name="T59" fmla="*/ 73 h 166"/>
                <a:gd name="T60" fmla="*/ 94 w 95"/>
                <a:gd name="T61" fmla="*/ 63 h 16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95"/>
                <a:gd name="T94" fmla="*/ 0 h 166"/>
                <a:gd name="T95" fmla="*/ 95 w 95"/>
                <a:gd name="T96" fmla="*/ 166 h 166"/>
              </a:gdLst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95" h="166">
                  <a:moveTo>
                    <a:pt x="94" y="63"/>
                  </a:moveTo>
                  <a:cubicBezTo>
                    <a:pt x="80" y="18"/>
                    <a:pt x="80" y="18"/>
                    <a:pt x="80" y="18"/>
                  </a:cubicBezTo>
                  <a:cubicBezTo>
                    <a:pt x="80" y="18"/>
                    <a:pt x="79" y="18"/>
                    <a:pt x="79" y="18"/>
                  </a:cubicBezTo>
                  <a:cubicBezTo>
                    <a:pt x="74" y="3"/>
                    <a:pt x="61" y="0"/>
                    <a:pt x="56" y="0"/>
                  </a:cubicBezTo>
                  <a:cubicBezTo>
                    <a:pt x="52" y="0"/>
                    <a:pt x="53" y="0"/>
                    <a:pt x="49" y="0"/>
                  </a:cubicBezTo>
                  <a:cubicBezTo>
                    <a:pt x="48" y="0"/>
                    <a:pt x="47" y="0"/>
                    <a:pt x="46" y="0"/>
                  </a:cubicBezTo>
                  <a:cubicBezTo>
                    <a:pt x="42" y="0"/>
                    <a:pt x="43" y="0"/>
                    <a:pt x="39" y="0"/>
                  </a:cubicBezTo>
                  <a:cubicBezTo>
                    <a:pt x="34" y="0"/>
                    <a:pt x="21" y="3"/>
                    <a:pt x="16" y="18"/>
                  </a:cubicBezTo>
                  <a:cubicBezTo>
                    <a:pt x="16" y="18"/>
                    <a:pt x="15" y="18"/>
                    <a:pt x="15" y="18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0" y="67"/>
                    <a:pt x="2" y="71"/>
                    <a:pt x="5" y="73"/>
                  </a:cubicBezTo>
                  <a:cubicBezTo>
                    <a:pt x="9" y="74"/>
                    <a:pt x="13" y="72"/>
                    <a:pt x="15" y="68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8" y="99"/>
                    <a:pt x="8" y="99"/>
                    <a:pt x="8" y="99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27" y="158"/>
                    <a:pt x="27" y="158"/>
                    <a:pt x="27" y="158"/>
                  </a:cubicBezTo>
                  <a:cubicBezTo>
                    <a:pt x="27" y="163"/>
                    <a:pt x="31" y="166"/>
                    <a:pt x="36" y="166"/>
                  </a:cubicBezTo>
                  <a:cubicBezTo>
                    <a:pt x="41" y="166"/>
                    <a:pt x="44" y="163"/>
                    <a:pt x="44" y="158"/>
                  </a:cubicBezTo>
                  <a:cubicBezTo>
                    <a:pt x="44" y="99"/>
                    <a:pt x="44" y="99"/>
                    <a:pt x="44" y="99"/>
                  </a:cubicBezTo>
                  <a:cubicBezTo>
                    <a:pt x="51" y="99"/>
                    <a:pt x="51" y="99"/>
                    <a:pt x="51" y="99"/>
                  </a:cubicBezTo>
                  <a:cubicBezTo>
                    <a:pt x="51" y="158"/>
                    <a:pt x="51" y="158"/>
                    <a:pt x="51" y="158"/>
                  </a:cubicBezTo>
                  <a:cubicBezTo>
                    <a:pt x="51" y="163"/>
                    <a:pt x="54" y="166"/>
                    <a:pt x="59" y="166"/>
                  </a:cubicBezTo>
                  <a:cubicBezTo>
                    <a:pt x="64" y="166"/>
                    <a:pt x="68" y="163"/>
                    <a:pt x="68" y="158"/>
                  </a:cubicBezTo>
                  <a:cubicBezTo>
                    <a:pt x="68" y="99"/>
                    <a:pt x="68" y="99"/>
                    <a:pt x="68" y="99"/>
                  </a:cubicBezTo>
                  <a:cubicBezTo>
                    <a:pt x="87" y="99"/>
                    <a:pt x="87" y="99"/>
                    <a:pt x="87" y="99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7" y="25"/>
                    <a:pt x="67" y="25"/>
                    <a:pt x="67" y="25"/>
                  </a:cubicBezTo>
                  <a:cubicBezTo>
                    <a:pt x="80" y="68"/>
                    <a:pt x="80" y="68"/>
                    <a:pt x="80" y="68"/>
                  </a:cubicBezTo>
                  <a:cubicBezTo>
                    <a:pt x="82" y="72"/>
                    <a:pt x="86" y="74"/>
                    <a:pt x="90" y="73"/>
                  </a:cubicBezTo>
                  <a:cubicBezTo>
                    <a:pt x="93" y="71"/>
                    <a:pt x="95" y="67"/>
                    <a:pt x="94" y="63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zh-CN" altLang="zh-CN"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6" name="Oval 7"/>
            <p:cNvSpPr>
              <a:spLocks noChangeArrowheads="1"/>
            </p:cNvSpPr>
            <p:nvPr/>
          </p:nvSpPr>
          <p:spPr bwMode="auto">
            <a:xfrm>
              <a:off x="4973412" y="3962400"/>
              <a:ext cx="173037" cy="182563"/>
            </a:xfrm>
            <a:prstGeom prst="ellipse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zh-CN" altLang="zh-CN"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7" name="Freeform 8"/>
            <p:cNvSpPr>
              <a:spLocks noChangeArrowheads="1"/>
            </p:cNvSpPr>
            <p:nvPr/>
          </p:nvSpPr>
          <p:spPr bwMode="auto">
            <a:xfrm>
              <a:off x="4825774" y="4165600"/>
              <a:ext cx="468313" cy="838200"/>
            </a:xfrm>
            <a:custGeom>
              <a:gdLst>
                <a:gd name="T0" fmla="*/ 94 w 96"/>
                <a:gd name="T1" fmla="*/ 63 h 166"/>
                <a:gd name="T2" fmla="*/ 80 w 96"/>
                <a:gd name="T3" fmla="*/ 18 h 166"/>
                <a:gd name="T4" fmla="*/ 80 w 96"/>
                <a:gd name="T5" fmla="*/ 18 h 166"/>
                <a:gd name="T6" fmla="*/ 56 w 96"/>
                <a:gd name="T7" fmla="*/ 0 h 166"/>
                <a:gd name="T8" fmla="*/ 49 w 96"/>
                <a:gd name="T9" fmla="*/ 0 h 166"/>
                <a:gd name="T10" fmla="*/ 47 w 96"/>
                <a:gd name="T11" fmla="*/ 0 h 166"/>
                <a:gd name="T12" fmla="*/ 39 w 96"/>
                <a:gd name="T13" fmla="*/ 0 h 166"/>
                <a:gd name="T14" fmla="*/ 16 w 96"/>
                <a:gd name="T15" fmla="*/ 18 h 166"/>
                <a:gd name="T16" fmla="*/ 16 w 96"/>
                <a:gd name="T17" fmla="*/ 18 h 166"/>
                <a:gd name="T18" fmla="*/ 1 w 96"/>
                <a:gd name="T19" fmla="*/ 63 h 166"/>
                <a:gd name="T20" fmla="*/ 6 w 96"/>
                <a:gd name="T21" fmla="*/ 73 h 166"/>
                <a:gd name="T22" fmla="*/ 15 w 96"/>
                <a:gd name="T23" fmla="*/ 68 h 166"/>
                <a:gd name="T24" fmla="*/ 29 w 96"/>
                <a:gd name="T25" fmla="*/ 25 h 166"/>
                <a:gd name="T26" fmla="*/ 32 w 96"/>
                <a:gd name="T27" fmla="*/ 25 h 166"/>
                <a:gd name="T28" fmla="*/ 8 w 96"/>
                <a:gd name="T29" fmla="*/ 99 h 166"/>
                <a:gd name="T30" fmla="*/ 28 w 96"/>
                <a:gd name="T31" fmla="*/ 99 h 166"/>
                <a:gd name="T32" fmla="*/ 28 w 96"/>
                <a:gd name="T33" fmla="*/ 158 h 166"/>
                <a:gd name="T34" fmla="*/ 36 w 96"/>
                <a:gd name="T35" fmla="*/ 166 h 166"/>
                <a:gd name="T36" fmla="*/ 45 w 96"/>
                <a:gd name="T37" fmla="*/ 158 h 166"/>
                <a:gd name="T38" fmla="*/ 45 w 96"/>
                <a:gd name="T39" fmla="*/ 99 h 166"/>
                <a:gd name="T40" fmla="*/ 51 w 96"/>
                <a:gd name="T41" fmla="*/ 99 h 166"/>
                <a:gd name="T42" fmla="*/ 51 w 96"/>
                <a:gd name="T43" fmla="*/ 158 h 166"/>
                <a:gd name="T44" fmla="*/ 59 w 96"/>
                <a:gd name="T45" fmla="*/ 166 h 166"/>
                <a:gd name="T46" fmla="*/ 68 w 96"/>
                <a:gd name="T47" fmla="*/ 158 h 166"/>
                <a:gd name="T48" fmla="*/ 68 w 96"/>
                <a:gd name="T49" fmla="*/ 99 h 166"/>
                <a:gd name="T50" fmla="*/ 87 w 96"/>
                <a:gd name="T51" fmla="*/ 99 h 166"/>
                <a:gd name="T52" fmla="*/ 64 w 96"/>
                <a:gd name="T53" fmla="*/ 25 h 166"/>
                <a:gd name="T54" fmla="*/ 67 w 96"/>
                <a:gd name="T55" fmla="*/ 25 h 166"/>
                <a:gd name="T56" fmla="*/ 81 w 96"/>
                <a:gd name="T57" fmla="*/ 68 h 166"/>
                <a:gd name="T58" fmla="*/ 90 w 96"/>
                <a:gd name="T59" fmla="*/ 73 h 166"/>
                <a:gd name="T60" fmla="*/ 94 w 96"/>
                <a:gd name="T61" fmla="*/ 63 h 16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96"/>
                <a:gd name="T94" fmla="*/ 0 h 166"/>
                <a:gd name="T95" fmla="*/ 96 w 96"/>
                <a:gd name="T96" fmla="*/ 166 h 166"/>
              </a:gdLst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96" h="166">
                  <a:moveTo>
                    <a:pt x="94" y="63"/>
                  </a:moveTo>
                  <a:cubicBezTo>
                    <a:pt x="80" y="18"/>
                    <a:pt x="80" y="18"/>
                    <a:pt x="80" y="18"/>
                  </a:cubicBezTo>
                  <a:cubicBezTo>
                    <a:pt x="80" y="18"/>
                    <a:pt x="80" y="18"/>
                    <a:pt x="80" y="18"/>
                  </a:cubicBezTo>
                  <a:cubicBezTo>
                    <a:pt x="74" y="3"/>
                    <a:pt x="61" y="0"/>
                    <a:pt x="56" y="0"/>
                  </a:cubicBezTo>
                  <a:cubicBezTo>
                    <a:pt x="52" y="0"/>
                    <a:pt x="53" y="0"/>
                    <a:pt x="49" y="0"/>
                  </a:cubicBezTo>
                  <a:cubicBezTo>
                    <a:pt x="48" y="0"/>
                    <a:pt x="47" y="0"/>
                    <a:pt x="47" y="0"/>
                  </a:cubicBezTo>
                  <a:cubicBezTo>
                    <a:pt x="42" y="0"/>
                    <a:pt x="43" y="0"/>
                    <a:pt x="39" y="0"/>
                  </a:cubicBezTo>
                  <a:cubicBezTo>
                    <a:pt x="35" y="0"/>
                    <a:pt x="22" y="3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0" y="67"/>
                    <a:pt x="2" y="71"/>
                    <a:pt x="6" y="73"/>
                  </a:cubicBezTo>
                  <a:cubicBezTo>
                    <a:pt x="9" y="74"/>
                    <a:pt x="14" y="72"/>
                    <a:pt x="15" y="68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8" y="99"/>
                    <a:pt x="8" y="99"/>
                    <a:pt x="8" y="99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8" y="158"/>
                    <a:pt x="28" y="158"/>
                    <a:pt x="28" y="158"/>
                  </a:cubicBezTo>
                  <a:cubicBezTo>
                    <a:pt x="28" y="163"/>
                    <a:pt x="31" y="166"/>
                    <a:pt x="36" y="166"/>
                  </a:cubicBezTo>
                  <a:cubicBezTo>
                    <a:pt x="41" y="166"/>
                    <a:pt x="45" y="163"/>
                    <a:pt x="45" y="158"/>
                  </a:cubicBezTo>
                  <a:cubicBezTo>
                    <a:pt x="45" y="99"/>
                    <a:pt x="45" y="99"/>
                    <a:pt x="45" y="99"/>
                  </a:cubicBezTo>
                  <a:cubicBezTo>
                    <a:pt x="51" y="99"/>
                    <a:pt x="51" y="99"/>
                    <a:pt x="51" y="99"/>
                  </a:cubicBezTo>
                  <a:cubicBezTo>
                    <a:pt x="51" y="158"/>
                    <a:pt x="51" y="158"/>
                    <a:pt x="51" y="158"/>
                  </a:cubicBezTo>
                  <a:cubicBezTo>
                    <a:pt x="51" y="163"/>
                    <a:pt x="55" y="166"/>
                    <a:pt x="59" y="166"/>
                  </a:cubicBezTo>
                  <a:cubicBezTo>
                    <a:pt x="64" y="166"/>
                    <a:pt x="68" y="163"/>
                    <a:pt x="68" y="158"/>
                  </a:cubicBezTo>
                  <a:cubicBezTo>
                    <a:pt x="68" y="99"/>
                    <a:pt x="68" y="99"/>
                    <a:pt x="68" y="99"/>
                  </a:cubicBezTo>
                  <a:cubicBezTo>
                    <a:pt x="87" y="99"/>
                    <a:pt x="87" y="99"/>
                    <a:pt x="87" y="99"/>
                  </a:cubicBezTo>
                  <a:cubicBezTo>
                    <a:pt x="64" y="25"/>
                    <a:pt x="64" y="25"/>
                    <a:pt x="64" y="25"/>
                  </a:cubicBezTo>
                  <a:cubicBezTo>
                    <a:pt x="67" y="25"/>
                    <a:pt x="67" y="25"/>
                    <a:pt x="67" y="25"/>
                  </a:cubicBezTo>
                  <a:cubicBezTo>
                    <a:pt x="81" y="68"/>
                    <a:pt x="81" y="68"/>
                    <a:pt x="81" y="68"/>
                  </a:cubicBezTo>
                  <a:cubicBezTo>
                    <a:pt x="82" y="72"/>
                    <a:pt x="86" y="74"/>
                    <a:pt x="90" y="73"/>
                  </a:cubicBezTo>
                  <a:cubicBezTo>
                    <a:pt x="94" y="71"/>
                    <a:pt x="96" y="67"/>
                    <a:pt x="94" y="63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zh-CN" altLang="zh-CN"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8" name="Oval 9"/>
            <p:cNvSpPr>
              <a:spLocks noChangeArrowheads="1"/>
            </p:cNvSpPr>
            <p:nvPr/>
          </p:nvSpPr>
          <p:spPr bwMode="auto">
            <a:xfrm>
              <a:off x="5597299" y="3962400"/>
              <a:ext cx="174625" cy="182563"/>
            </a:xfrm>
            <a:prstGeom prst="ellipse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zh-CN" altLang="zh-CN"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9" name="Freeform 10"/>
            <p:cNvSpPr>
              <a:spLocks noChangeArrowheads="1"/>
            </p:cNvSpPr>
            <p:nvPr/>
          </p:nvSpPr>
          <p:spPr bwMode="auto">
            <a:xfrm>
              <a:off x="5449662" y="4165600"/>
              <a:ext cx="468312" cy="838200"/>
            </a:xfrm>
            <a:custGeom>
              <a:gdLst>
                <a:gd name="T0" fmla="*/ 95 w 96"/>
                <a:gd name="T1" fmla="*/ 63 h 166"/>
                <a:gd name="T2" fmla="*/ 80 w 96"/>
                <a:gd name="T3" fmla="*/ 18 h 166"/>
                <a:gd name="T4" fmla="*/ 80 w 96"/>
                <a:gd name="T5" fmla="*/ 18 h 166"/>
                <a:gd name="T6" fmla="*/ 57 w 96"/>
                <a:gd name="T7" fmla="*/ 0 h 166"/>
                <a:gd name="T8" fmla="*/ 49 w 96"/>
                <a:gd name="T9" fmla="*/ 0 h 166"/>
                <a:gd name="T10" fmla="*/ 47 w 96"/>
                <a:gd name="T11" fmla="*/ 0 h 166"/>
                <a:gd name="T12" fmla="*/ 39 w 96"/>
                <a:gd name="T13" fmla="*/ 0 h 166"/>
                <a:gd name="T14" fmla="*/ 16 w 96"/>
                <a:gd name="T15" fmla="*/ 18 h 166"/>
                <a:gd name="T16" fmla="*/ 16 w 96"/>
                <a:gd name="T17" fmla="*/ 18 h 166"/>
                <a:gd name="T18" fmla="*/ 1 w 96"/>
                <a:gd name="T19" fmla="*/ 63 h 166"/>
                <a:gd name="T20" fmla="*/ 6 w 96"/>
                <a:gd name="T21" fmla="*/ 73 h 166"/>
                <a:gd name="T22" fmla="*/ 15 w 96"/>
                <a:gd name="T23" fmla="*/ 68 h 166"/>
                <a:gd name="T24" fmla="*/ 29 w 96"/>
                <a:gd name="T25" fmla="*/ 25 h 166"/>
                <a:gd name="T26" fmla="*/ 32 w 96"/>
                <a:gd name="T27" fmla="*/ 25 h 166"/>
                <a:gd name="T28" fmla="*/ 8 w 96"/>
                <a:gd name="T29" fmla="*/ 99 h 166"/>
                <a:gd name="T30" fmla="*/ 28 w 96"/>
                <a:gd name="T31" fmla="*/ 99 h 166"/>
                <a:gd name="T32" fmla="*/ 28 w 96"/>
                <a:gd name="T33" fmla="*/ 158 h 166"/>
                <a:gd name="T34" fmla="*/ 36 w 96"/>
                <a:gd name="T35" fmla="*/ 166 h 166"/>
                <a:gd name="T36" fmla="*/ 45 w 96"/>
                <a:gd name="T37" fmla="*/ 158 h 166"/>
                <a:gd name="T38" fmla="*/ 45 w 96"/>
                <a:gd name="T39" fmla="*/ 99 h 166"/>
                <a:gd name="T40" fmla="*/ 51 w 96"/>
                <a:gd name="T41" fmla="*/ 99 h 166"/>
                <a:gd name="T42" fmla="*/ 51 w 96"/>
                <a:gd name="T43" fmla="*/ 158 h 166"/>
                <a:gd name="T44" fmla="*/ 60 w 96"/>
                <a:gd name="T45" fmla="*/ 166 h 166"/>
                <a:gd name="T46" fmla="*/ 68 w 96"/>
                <a:gd name="T47" fmla="*/ 158 h 166"/>
                <a:gd name="T48" fmla="*/ 68 w 96"/>
                <a:gd name="T49" fmla="*/ 99 h 166"/>
                <a:gd name="T50" fmla="*/ 88 w 96"/>
                <a:gd name="T51" fmla="*/ 99 h 166"/>
                <a:gd name="T52" fmla="*/ 64 w 96"/>
                <a:gd name="T53" fmla="*/ 25 h 166"/>
                <a:gd name="T54" fmla="*/ 67 w 96"/>
                <a:gd name="T55" fmla="*/ 25 h 166"/>
                <a:gd name="T56" fmla="*/ 81 w 96"/>
                <a:gd name="T57" fmla="*/ 68 h 166"/>
                <a:gd name="T58" fmla="*/ 90 w 96"/>
                <a:gd name="T59" fmla="*/ 73 h 166"/>
                <a:gd name="T60" fmla="*/ 95 w 96"/>
                <a:gd name="T61" fmla="*/ 63 h 16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96"/>
                <a:gd name="T94" fmla="*/ 0 h 166"/>
                <a:gd name="T95" fmla="*/ 96 w 96"/>
                <a:gd name="T96" fmla="*/ 166 h 166"/>
              </a:gdLst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96" h="166">
                  <a:moveTo>
                    <a:pt x="95" y="63"/>
                  </a:moveTo>
                  <a:cubicBezTo>
                    <a:pt x="80" y="18"/>
                    <a:pt x="80" y="18"/>
                    <a:pt x="80" y="18"/>
                  </a:cubicBezTo>
                  <a:cubicBezTo>
                    <a:pt x="80" y="18"/>
                    <a:pt x="80" y="18"/>
                    <a:pt x="80" y="18"/>
                  </a:cubicBezTo>
                  <a:cubicBezTo>
                    <a:pt x="74" y="3"/>
                    <a:pt x="61" y="0"/>
                    <a:pt x="57" y="0"/>
                  </a:cubicBezTo>
                  <a:cubicBezTo>
                    <a:pt x="53" y="0"/>
                    <a:pt x="54" y="0"/>
                    <a:pt x="49" y="0"/>
                  </a:cubicBezTo>
                  <a:cubicBezTo>
                    <a:pt x="48" y="0"/>
                    <a:pt x="47" y="0"/>
                    <a:pt x="47" y="0"/>
                  </a:cubicBezTo>
                  <a:cubicBezTo>
                    <a:pt x="43" y="0"/>
                    <a:pt x="43" y="0"/>
                    <a:pt x="39" y="0"/>
                  </a:cubicBezTo>
                  <a:cubicBezTo>
                    <a:pt x="35" y="0"/>
                    <a:pt x="22" y="3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0" y="67"/>
                    <a:pt x="2" y="71"/>
                    <a:pt x="6" y="73"/>
                  </a:cubicBezTo>
                  <a:cubicBezTo>
                    <a:pt x="10" y="74"/>
                    <a:pt x="14" y="72"/>
                    <a:pt x="15" y="68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8" y="99"/>
                    <a:pt x="8" y="99"/>
                    <a:pt x="8" y="99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8" y="158"/>
                    <a:pt x="28" y="158"/>
                    <a:pt x="28" y="158"/>
                  </a:cubicBezTo>
                  <a:cubicBezTo>
                    <a:pt x="28" y="163"/>
                    <a:pt x="32" y="166"/>
                    <a:pt x="36" y="166"/>
                  </a:cubicBezTo>
                  <a:cubicBezTo>
                    <a:pt x="41" y="166"/>
                    <a:pt x="45" y="163"/>
                    <a:pt x="45" y="158"/>
                  </a:cubicBezTo>
                  <a:cubicBezTo>
                    <a:pt x="45" y="99"/>
                    <a:pt x="45" y="99"/>
                    <a:pt x="45" y="99"/>
                  </a:cubicBezTo>
                  <a:cubicBezTo>
                    <a:pt x="51" y="99"/>
                    <a:pt x="51" y="99"/>
                    <a:pt x="51" y="99"/>
                  </a:cubicBezTo>
                  <a:cubicBezTo>
                    <a:pt x="51" y="158"/>
                    <a:pt x="51" y="158"/>
                    <a:pt x="51" y="158"/>
                  </a:cubicBezTo>
                  <a:cubicBezTo>
                    <a:pt x="51" y="163"/>
                    <a:pt x="55" y="166"/>
                    <a:pt x="60" y="166"/>
                  </a:cubicBezTo>
                  <a:cubicBezTo>
                    <a:pt x="64" y="166"/>
                    <a:pt x="68" y="163"/>
                    <a:pt x="68" y="158"/>
                  </a:cubicBezTo>
                  <a:cubicBezTo>
                    <a:pt x="68" y="99"/>
                    <a:pt x="68" y="99"/>
                    <a:pt x="68" y="99"/>
                  </a:cubicBezTo>
                  <a:cubicBezTo>
                    <a:pt x="88" y="99"/>
                    <a:pt x="88" y="99"/>
                    <a:pt x="88" y="99"/>
                  </a:cubicBezTo>
                  <a:cubicBezTo>
                    <a:pt x="64" y="25"/>
                    <a:pt x="64" y="25"/>
                    <a:pt x="64" y="25"/>
                  </a:cubicBezTo>
                  <a:cubicBezTo>
                    <a:pt x="67" y="25"/>
                    <a:pt x="67" y="25"/>
                    <a:pt x="67" y="25"/>
                  </a:cubicBezTo>
                  <a:cubicBezTo>
                    <a:pt x="81" y="68"/>
                    <a:pt x="81" y="68"/>
                    <a:pt x="81" y="68"/>
                  </a:cubicBezTo>
                  <a:cubicBezTo>
                    <a:pt x="82" y="72"/>
                    <a:pt x="86" y="74"/>
                    <a:pt x="90" y="73"/>
                  </a:cubicBezTo>
                  <a:cubicBezTo>
                    <a:pt x="94" y="71"/>
                    <a:pt x="96" y="67"/>
                    <a:pt x="95" y="63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zh-CN" altLang="zh-CN"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70" name="Oval 11"/>
            <p:cNvSpPr>
              <a:spLocks noChangeArrowheads="1"/>
            </p:cNvSpPr>
            <p:nvPr/>
          </p:nvSpPr>
          <p:spPr bwMode="auto">
            <a:xfrm>
              <a:off x="6219599" y="3962400"/>
              <a:ext cx="180975" cy="182563"/>
            </a:xfrm>
            <a:prstGeom prst="ellipse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zh-CN" altLang="zh-CN"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71" name="Freeform 12"/>
            <p:cNvSpPr>
              <a:spLocks noChangeArrowheads="1"/>
            </p:cNvSpPr>
            <p:nvPr/>
          </p:nvSpPr>
          <p:spPr bwMode="auto">
            <a:xfrm>
              <a:off x="6073549" y="4165600"/>
              <a:ext cx="469900" cy="838200"/>
            </a:xfrm>
            <a:custGeom>
              <a:gdLst>
                <a:gd name="T0" fmla="*/ 95 w 96"/>
                <a:gd name="T1" fmla="*/ 63 h 166"/>
                <a:gd name="T2" fmla="*/ 80 w 96"/>
                <a:gd name="T3" fmla="*/ 18 h 166"/>
                <a:gd name="T4" fmla="*/ 80 w 96"/>
                <a:gd name="T5" fmla="*/ 18 h 166"/>
                <a:gd name="T6" fmla="*/ 57 w 96"/>
                <a:gd name="T7" fmla="*/ 0 h 166"/>
                <a:gd name="T8" fmla="*/ 50 w 96"/>
                <a:gd name="T9" fmla="*/ 0 h 166"/>
                <a:gd name="T10" fmla="*/ 47 w 96"/>
                <a:gd name="T11" fmla="*/ 0 h 166"/>
                <a:gd name="T12" fmla="*/ 40 w 96"/>
                <a:gd name="T13" fmla="*/ 0 h 166"/>
                <a:gd name="T14" fmla="*/ 17 w 96"/>
                <a:gd name="T15" fmla="*/ 18 h 166"/>
                <a:gd name="T16" fmla="*/ 16 w 96"/>
                <a:gd name="T17" fmla="*/ 18 h 166"/>
                <a:gd name="T18" fmla="*/ 2 w 96"/>
                <a:gd name="T19" fmla="*/ 63 h 166"/>
                <a:gd name="T20" fmla="*/ 6 w 96"/>
                <a:gd name="T21" fmla="*/ 73 h 166"/>
                <a:gd name="T22" fmla="*/ 15 w 96"/>
                <a:gd name="T23" fmla="*/ 68 h 166"/>
                <a:gd name="T24" fmla="*/ 29 w 96"/>
                <a:gd name="T25" fmla="*/ 25 h 166"/>
                <a:gd name="T26" fmla="*/ 33 w 96"/>
                <a:gd name="T27" fmla="*/ 25 h 166"/>
                <a:gd name="T28" fmla="*/ 9 w 96"/>
                <a:gd name="T29" fmla="*/ 99 h 166"/>
                <a:gd name="T30" fmla="*/ 28 w 96"/>
                <a:gd name="T31" fmla="*/ 99 h 166"/>
                <a:gd name="T32" fmla="*/ 28 w 96"/>
                <a:gd name="T33" fmla="*/ 158 h 166"/>
                <a:gd name="T34" fmla="*/ 37 w 96"/>
                <a:gd name="T35" fmla="*/ 166 h 166"/>
                <a:gd name="T36" fmla="*/ 45 w 96"/>
                <a:gd name="T37" fmla="*/ 158 h 166"/>
                <a:gd name="T38" fmla="*/ 45 w 96"/>
                <a:gd name="T39" fmla="*/ 99 h 166"/>
                <a:gd name="T40" fmla="*/ 51 w 96"/>
                <a:gd name="T41" fmla="*/ 99 h 166"/>
                <a:gd name="T42" fmla="*/ 51 w 96"/>
                <a:gd name="T43" fmla="*/ 158 h 166"/>
                <a:gd name="T44" fmla="*/ 60 w 96"/>
                <a:gd name="T45" fmla="*/ 166 h 166"/>
                <a:gd name="T46" fmla="*/ 68 w 96"/>
                <a:gd name="T47" fmla="*/ 158 h 166"/>
                <a:gd name="T48" fmla="*/ 68 w 96"/>
                <a:gd name="T49" fmla="*/ 99 h 166"/>
                <a:gd name="T50" fmla="*/ 88 w 96"/>
                <a:gd name="T51" fmla="*/ 99 h 166"/>
                <a:gd name="T52" fmla="*/ 64 w 96"/>
                <a:gd name="T53" fmla="*/ 25 h 166"/>
                <a:gd name="T54" fmla="*/ 67 w 96"/>
                <a:gd name="T55" fmla="*/ 25 h 166"/>
                <a:gd name="T56" fmla="*/ 81 w 96"/>
                <a:gd name="T57" fmla="*/ 68 h 166"/>
                <a:gd name="T58" fmla="*/ 90 w 96"/>
                <a:gd name="T59" fmla="*/ 73 h 166"/>
                <a:gd name="T60" fmla="*/ 95 w 96"/>
                <a:gd name="T61" fmla="*/ 63 h 16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96"/>
                <a:gd name="T94" fmla="*/ 0 h 166"/>
                <a:gd name="T95" fmla="*/ 96 w 96"/>
                <a:gd name="T96" fmla="*/ 166 h 166"/>
              </a:gdLst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96" h="166">
                  <a:moveTo>
                    <a:pt x="95" y="63"/>
                  </a:moveTo>
                  <a:cubicBezTo>
                    <a:pt x="80" y="18"/>
                    <a:pt x="80" y="18"/>
                    <a:pt x="80" y="18"/>
                  </a:cubicBezTo>
                  <a:cubicBezTo>
                    <a:pt x="80" y="18"/>
                    <a:pt x="80" y="18"/>
                    <a:pt x="80" y="18"/>
                  </a:cubicBezTo>
                  <a:cubicBezTo>
                    <a:pt x="74" y="3"/>
                    <a:pt x="61" y="0"/>
                    <a:pt x="57" y="0"/>
                  </a:cubicBezTo>
                  <a:cubicBezTo>
                    <a:pt x="53" y="0"/>
                    <a:pt x="54" y="0"/>
                    <a:pt x="50" y="0"/>
                  </a:cubicBezTo>
                  <a:cubicBezTo>
                    <a:pt x="49" y="0"/>
                    <a:pt x="48" y="0"/>
                    <a:pt x="47" y="0"/>
                  </a:cubicBezTo>
                  <a:cubicBezTo>
                    <a:pt x="43" y="0"/>
                    <a:pt x="44" y="0"/>
                    <a:pt x="40" y="0"/>
                  </a:cubicBezTo>
                  <a:cubicBezTo>
                    <a:pt x="35" y="0"/>
                    <a:pt x="22" y="3"/>
                    <a:pt x="17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0" y="67"/>
                    <a:pt x="2" y="71"/>
                    <a:pt x="6" y="73"/>
                  </a:cubicBezTo>
                  <a:cubicBezTo>
                    <a:pt x="10" y="74"/>
                    <a:pt x="14" y="72"/>
                    <a:pt x="15" y="68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9" y="99"/>
                    <a:pt x="9" y="99"/>
                    <a:pt x="9" y="99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8" y="158"/>
                    <a:pt x="28" y="158"/>
                    <a:pt x="28" y="158"/>
                  </a:cubicBezTo>
                  <a:cubicBezTo>
                    <a:pt x="28" y="163"/>
                    <a:pt x="32" y="166"/>
                    <a:pt x="37" y="166"/>
                  </a:cubicBezTo>
                  <a:cubicBezTo>
                    <a:pt x="41" y="166"/>
                    <a:pt x="45" y="163"/>
                    <a:pt x="45" y="158"/>
                  </a:cubicBezTo>
                  <a:cubicBezTo>
                    <a:pt x="45" y="99"/>
                    <a:pt x="45" y="99"/>
                    <a:pt x="45" y="99"/>
                  </a:cubicBezTo>
                  <a:cubicBezTo>
                    <a:pt x="51" y="99"/>
                    <a:pt x="51" y="99"/>
                    <a:pt x="51" y="99"/>
                  </a:cubicBezTo>
                  <a:cubicBezTo>
                    <a:pt x="51" y="158"/>
                    <a:pt x="51" y="158"/>
                    <a:pt x="51" y="158"/>
                  </a:cubicBezTo>
                  <a:cubicBezTo>
                    <a:pt x="51" y="163"/>
                    <a:pt x="55" y="166"/>
                    <a:pt x="60" y="166"/>
                  </a:cubicBezTo>
                  <a:cubicBezTo>
                    <a:pt x="65" y="166"/>
                    <a:pt x="68" y="163"/>
                    <a:pt x="68" y="158"/>
                  </a:cubicBezTo>
                  <a:cubicBezTo>
                    <a:pt x="68" y="99"/>
                    <a:pt x="68" y="99"/>
                    <a:pt x="68" y="99"/>
                  </a:cubicBezTo>
                  <a:cubicBezTo>
                    <a:pt x="88" y="99"/>
                    <a:pt x="88" y="99"/>
                    <a:pt x="88" y="99"/>
                  </a:cubicBezTo>
                  <a:cubicBezTo>
                    <a:pt x="64" y="25"/>
                    <a:pt x="64" y="25"/>
                    <a:pt x="64" y="25"/>
                  </a:cubicBezTo>
                  <a:cubicBezTo>
                    <a:pt x="67" y="25"/>
                    <a:pt x="67" y="25"/>
                    <a:pt x="67" y="25"/>
                  </a:cubicBezTo>
                  <a:cubicBezTo>
                    <a:pt x="81" y="68"/>
                    <a:pt x="81" y="68"/>
                    <a:pt x="81" y="68"/>
                  </a:cubicBezTo>
                  <a:cubicBezTo>
                    <a:pt x="83" y="72"/>
                    <a:pt x="87" y="74"/>
                    <a:pt x="90" y="73"/>
                  </a:cubicBezTo>
                  <a:cubicBezTo>
                    <a:pt x="94" y="71"/>
                    <a:pt x="96" y="67"/>
                    <a:pt x="95" y="63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zh-CN" altLang="zh-CN"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3710567" y="2999415"/>
            <a:ext cx="6080351" cy="1031875"/>
            <a:chOff x="4201887" y="2384425"/>
            <a:chExt cx="6080351" cy="1031875"/>
          </a:xfrm>
        </p:grpSpPr>
        <p:sp>
          <p:nvSpPr>
            <p:cNvPr id="14" name="Oval 131"/>
            <p:cNvSpPr>
              <a:spLocks noChangeArrowheads="1"/>
            </p:cNvSpPr>
            <p:nvPr/>
          </p:nvSpPr>
          <p:spPr bwMode="auto">
            <a:xfrm>
              <a:off x="7458075" y="2384425"/>
              <a:ext cx="180975" cy="184150"/>
            </a:xfrm>
            <a:prstGeom prst="ellipse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zh-CN" altLang="zh-CN"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5" name="Freeform 132"/>
            <p:cNvSpPr>
              <a:spLocks noChangeArrowheads="1"/>
            </p:cNvSpPr>
            <p:nvPr/>
          </p:nvSpPr>
          <p:spPr bwMode="auto">
            <a:xfrm>
              <a:off x="7340600" y="2587625"/>
              <a:ext cx="420688" cy="828675"/>
            </a:xfrm>
            <a:custGeom>
              <a:gdLst>
                <a:gd name="T0" fmla="*/ 86 w 86"/>
                <a:gd name="T1" fmla="*/ 25 h 168"/>
                <a:gd name="T2" fmla="*/ 61 w 86"/>
                <a:gd name="T3" fmla="*/ 0 h 168"/>
                <a:gd name="T4" fmla="*/ 36 w 86"/>
                <a:gd name="T5" fmla="*/ 0 h 168"/>
                <a:gd name="T6" fmla="*/ 35 w 86"/>
                <a:gd name="T7" fmla="*/ 0 h 168"/>
                <a:gd name="T8" fmla="*/ 25 w 86"/>
                <a:gd name="T9" fmla="*/ 0 h 168"/>
                <a:gd name="T10" fmla="*/ 0 w 86"/>
                <a:gd name="T11" fmla="*/ 25 h 168"/>
                <a:gd name="T12" fmla="*/ 0 w 86"/>
                <a:gd name="T13" fmla="*/ 25 h 168"/>
                <a:gd name="T14" fmla="*/ 0 w 86"/>
                <a:gd name="T15" fmla="*/ 73 h 168"/>
                <a:gd name="T16" fmla="*/ 8 w 86"/>
                <a:gd name="T17" fmla="*/ 81 h 168"/>
                <a:gd name="T18" fmla="*/ 16 w 86"/>
                <a:gd name="T19" fmla="*/ 73 h 168"/>
                <a:gd name="T20" fmla="*/ 16 w 86"/>
                <a:gd name="T21" fmla="*/ 45 h 168"/>
                <a:gd name="T22" fmla="*/ 16 w 86"/>
                <a:gd name="T23" fmla="*/ 28 h 168"/>
                <a:gd name="T24" fmla="*/ 19 w 86"/>
                <a:gd name="T25" fmla="*/ 28 h 168"/>
                <a:gd name="T26" fmla="*/ 19 w 86"/>
                <a:gd name="T27" fmla="*/ 46 h 168"/>
                <a:gd name="T28" fmla="*/ 19 w 86"/>
                <a:gd name="T29" fmla="*/ 77 h 168"/>
                <a:gd name="T30" fmla="*/ 19 w 86"/>
                <a:gd name="T31" fmla="*/ 81 h 168"/>
                <a:gd name="T32" fmla="*/ 19 w 86"/>
                <a:gd name="T33" fmla="*/ 157 h 168"/>
                <a:gd name="T34" fmla="*/ 30 w 86"/>
                <a:gd name="T35" fmla="*/ 168 h 168"/>
                <a:gd name="T36" fmla="*/ 41 w 86"/>
                <a:gd name="T37" fmla="*/ 157 h 168"/>
                <a:gd name="T38" fmla="*/ 41 w 86"/>
                <a:gd name="T39" fmla="*/ 81 h 168"/>
                <a:gd name="T40" fmla="*/ 45 w 86"/>
                <a:gd name="T41" fmla="*/ 81 h 168"/>
                <a:gd name="T42" fmla="*/ 45 w 86"/>
                <a:gd name="T43" fmla="*/ 157 h 168"/>
                <a:gd name="T44" fmla="*/ 56 w 86"/>
                <a:gd name="T45" fmla="*/ 168 h 168"/>
                <a:gd name="T46" fmla="*/ 66 w 86"/>
                <a:gd name="T47" fmla="*/ 157 h 168"/>
                <a:gd name="T48" fmla="*/ 66 w 86"/>
                <a:gd name="T49" fmla="*/ 81 h 168"/>
                <a:gd name="T50" fmla="*/ 66 w 86"/>
                <a:gd name="T51" fmla="*/ 77 h 168"/>
                <a:gd name="T52" fmla="*/ 66 w 86"/>
                <a:gd name="T53" fmla="*/ 46 h 168"/>
                <a:gd name="T54" fmla="*/ 66 w 86"/>
                <a:gd name="T55" fmla="*/ 28 h 168"/>
                <a:gd name="T56" fmla="*/ 70 w 86"/>
                <a:gd name="T57" fmla="*/ 28 h 168"/>
                <a:gd name="T58" fmla="*/ 70 w 86"/>
                <a:gd name="T59" fmla="*/ 45 h 168"/>
                <a:gd name="T60" fmla="*/ 70 w 86"/>
                <a:gd name="T61" fmla="*/ 73 h 168"/>
                <a:gd name="T62" fmla="*/ 78 w 86"/>
                <a:gd name="T63" fmla="*/ 81 h 168"/>
                <a:gd name="T64" fmla="*/ 86 w 86"/>
                <a:gd name="T65" fmla="*/ 73 h 168"/>
                <a:gd name="T66" fmla="*/ 86 w 86"/>
                <a:gd name="T67" fmla="*/ 25 h 168"/>
                <a:gd name="T68" fmla="*/ 86 w 86"/>
                <a:gd name="T69" fmla="*/ 25 h 16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86"/>
                <a:gd name="T106" fmla="*/ 0 h 168"/>
                <a:gd name="T107" fmla="*/ 86 w 86"/>
                <a:gd name="T108" fmla="*/ 168 h 168"/>
              </a:gdLst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86" h="168">
                  <a:moveTo>
                    <a:pt x="86" y="25"/>
                  </a:moveTo>
                  <a:cubicBezTo>
                    <a:pt x="86" y="11"/>
                    <a:pt x="75" y="0"/>
                    <a:pt x="61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1" y="0"/>
                    <a:pt x="0" y="11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8"/>
                    <a:pt x="3" y="81"/>
                    <a:pt x="8" y="81"/>
                  </a:cubicBezTo>
                  <a:cubicBezTo>
                    <a:pt x="12" y="81"/>
                    <a:pt x="16" y="78"/>
                    <a:pt x="16" y="73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9" y="77"/>
                    <a:pt x="19" y="77"/>
                    <a:pt x="19" y="77"/>
                  </a:cubicBezTo>
                  <a:cubicBezTo>
                    <a:pt x="19" y="81"/>
                    <a:pt x="19" y="81"/>
                    <a:pt x="19" y="81"/>
                  </a:cubicBezTo>
                  <a:cubicBezTo>
                    <a:pt x="19" y="157"/>
                    <a:pt x="19" y="157"/>
                    <a:pt x="19" y="157"/>
                  </a:cubicBezTo>
                  <a:cubicBezTo>
                    <a:pt x="19" y="163"/>
                    <a:pt x="24" y="168"/>
                    <a:pt x="30" y="168"/>
                  </a:cubicBezTo>
                  <a:cubicBezTo>
                    <a:pt x="36" y="168"/>
                    <a:pt x="41" y="163"/>
                    <a:pt x="41" y="157"/>
                  </a:cubicBezTo>
                  <a:cubicBezTo>
                    <a:pt x="41" y="81"/>
                    <a:pt x="41" y="81"/>
                    <a:pt x="41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157"/>
                    <a:pt x="45" y="157"/>
                    <a:pt x="45" y="157"/>
                  </a:cubicBezTo>
                  <a:cubicBezTo>
                    <a:pt x="45" y="163"/>
                    <a:pt x="50" y="168"/>
                    <a:pt x="56" y="168"/>
                  </a:cubicBezTo>
                  <a:cubicBezTo>
                    <a:pt x="61" y="168"/>
                    <a:pt x="66" y="163"/>
                    <a:pt x="66" y="157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77"/>
                    <a:pt x="66" y="77"/>
                    <a:pt x="66" y="77"/>
                  </a:cubicBezTo>
                  <a:cubicBezTo>
                    <a:pt x="66" y="46"/>
                    <a:pt x="66" y="46"/>
                    <a:pt x="66" y="46"/>
                  </a:cubicBezTo>
                  <a:cubicBezTo>
                    <a:pt x="66" y="28"/>
                    <a:pt x="66" y="28"/>
                    <a:pt x="66" y="28"/>
                  </a:cubicBezTo>
                  <a:cubicBezTo>
                    <a:pt x="70" y="28"/>
                    <a:pt x="70" y="28"/>
                    <a:pt x="70" y="28"/>
                  </a:cubicBezTo>
                  <a:cubicBezTo>
                    <a:pt x="70" y="45"/>
                    <a:pt x="70" y="45"/>
                    <a:pt x="70" y="45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8"/>
                    <a:pt x="74" y="81"/>
                    <a:pt x="78" y="81"/>
                  </a:cubicBezTo>
                  <a:cubicBezTo>
                    <a:pt x="82" y="81"/>
                    <a:pt x="86" y="78"/>
                    <a:pt x="86" y="73"/>
                  </a:cubicBezTo>
                  <a:cubicBezTo>
                    <a:pt x="86" y="25"/>
                    <a:pt x="86" y="25"/>
                    <a:pt x="86" y="25"/>
                  </a:cubicBezTo>
                  <a:cubicBezTo>
                    <a:pt x="86" y="25"/>
                    <a:pt x="86" y="25"/>
                    <a:pt x="86" y="25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zh-CN" altLang="zh-CN"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6" name="Oval 135"/>
            <p:cNvSpPr>
              <a:spLocks noChangeArrowheads="1"/>
            </p:cNvSpPr>
            <p:nvPr/>
          </p:nvSpPr>
          <p:spPr bwMode="auto">
            <a:xfrm>
              <a:off x="8089900" y="2384425"/>
              <a:ext cx="179388" cy="184150"/>
            </a:xfrm>
            <a:prstGeom prst="ellipse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zh-CN" altLang="zh-CN"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7" name="Freeform 136"/>
            <p:cNvSpPr>
              <a:spLocks noChangeArrowheads="1"/>
            </p:cNvSpPr>
            <p:nvPr/>
          </p:nvSpPr>
          <p:spPr bwMode="auto">
            <a:xfrm>
              <a:off x="7966075" y="2587625"/>
              <a:ext cx="420688" cy="828675"/>
            </a:xfrm>
            <a:custGeom>
              <a:gdLst>
                <a:gd name="T0" fmla="*/ 86 w 86"/>
                <a:gd name="T1" fmla="*/ 25 h 168"/>
                <a:gd name="T2" fmla="*/ 61 w 86"/>
                <a:gd name="T3" fmla="*/ 0 h 168"/>
                <a:gd name="T4" fmla="*/ 37 w 86"/>
                <a:gd name="T5" fmla="*/ 0 h 168"/>
                <a:gd name="T6" fmla="*/ 35 w 86"/>
                <a:gd name="T7" fmla="*/ 0 h 168"/>
                <a:gd name="T8" fmla="*/ 25 w 86"/>
                <a:gd name="T9" fmla="*/ 0 h 168"/>
                <a:gd name="T10" fmla="*/ 0 w 86"/>
                <a:gd name="T11" fmla="*/ 25 h 168"/>
                <a:gd name="T12" fmla="*/ 0 w 86"/>
                <a:gd name="T13" fmla="*/ 25 h 168"/>
                <a:gd name="T14" fmla="*/ 0 w 86"/>
                <a:gd name="T15" fmla="*/ 73 h 168"/>
                <a:gd name="T16" fmla="*/ 8 w 86"/>
                <a:gd name="T17" fmla="*/ 81 h 168"/>
                <a:gd name="T18" fmla="*/ 16 w 86"/>
                <a:gd name="T19" fmla="*/ 73 h 168"/>
                <a:gd name="T20" fmla="*/ 16 w 86"/>
                <a:gd name="T21" fmla="*/ 45 h 168"/>
                <a:gd name="T22" fmla="*/ 16 w 86"/>
                <a:gd name="T23" fmla="*/ 28 h 168"/>
                <a:gd name="T24" fmla="*/ 20 w 86"/>
                <a:gd name="T25" fmla="*/ 28 h 168"/>
                <a:gd name="T26" fmla="*/ 20 w 86"/>
                <a:gd name="T27" fmla="*/ 46 h 168"/>
                <a:gd name="T28" fmla="*/ 20 w 86"/>
                <a:gd name="T29" fmla="*/ 77 h 168"/>
                <a:gd name="T30" fmla="*/ 20 w 86"/>
                <a:gd name="T31" fmla="*/ 81 h 168"/>
                <a:gd name="T32" fmla="*/ 20 w 86"/>
                <a:gd name="T33" fmla="*/ 157 h 168"/>
                <a:gd name="T34" fmla="*/ 30 w 86"/>
                <a:gd name="T35" fmla="*/ 168 h 168"/>
                <a:gd name="T36" fmla="*/ 41 w 86"/>
                <a:gd name="T37" fmla="*/ 157 h 168"/>
                <a:gd name="T38" fmla="*/ 41 w 86"/>
                <a:gd name="T39" fmla="*/ 81 h 168"/>
                <a:gd name="T40" fmla="*/ 45 w 86"/>
                <a:gd name="T41" fmla="*/ 81 h 168"/>
                <a:gd name="T42" fmla="*/ 45 w 86"/>
                <a:gd name="T43" fmla="*/ 157 h 168"/>
                <a:gd name="T44" fmla="*/ 56 w 86"/>
                <a:gd name="T45" fmla="*/ 168 h 168"/>
                <a:gd name="T46" fmla="*/ 67 w 86"/>
                <a:gd name="T47" fmla="*/ 157 h 168"/>
                <a:gd name="T48" fmla="*/ 67 w 86"/>
                <a:gd name="T49" fmla="*/ 81 h 168"/>
                <a:gd name="T50" fmla="*/ 67 w 86"/>
                <a:gd name="T51" fmla="*/ 77 h 168"/>
                <a:gd name="T52" fmla="*/ 67 w 86"/>
                <a:gd name="T53" fmla="*/ 46 h 168"/>
                <a:gd name="T54" fmla="*/ 67 w 86"/>
                <a:gd name="T55" fmla="*/ 28 h 168"/>
                <a:gd name="T56" fmla="*/ 70 w 86"/>
                <a:gd name="T57" fmla="*/ 28 h 168"/>
                <a:gd name="T58" fmla="*/ 70 w 86"/>
                <a:gd name="T59" fmla="*/ 45 h 168"/>
                <a:gd name="T60" fmla="*/ 70 w 86"/>
                <a:gd name="T61" fmla="*/ 73 h 168"/>
                <a:gd name="T62" fmla="*/ 78 w 86"/>
                <a:gd name="T63" fmla="*/ 81 h 168"/>
                <a:gd name="T64" fmla="*/ 86 w 86"/>
                <a:gd name="T65" fmla="*/ 73 h 168"/>
                <a:gd name="T66" fmla="*/ 86 w 86"/>
                <a:gd name="T67" fmla="*/ 25 h 168"/>
                <a:gd name="T68" fmla="*/ 86 w 86"/>
                <a:gd name="T69" fmla="*/ 25 h 16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86"/>
                <a:gd name="T106" fmla="*/ 0 h 168"/>
                <a:gd name="T107" fmla="*/ 86 w 86"/>
                <a:gd name="T108" fmla="*/ 168 h 168"/>
              </a:gdLst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86" h="168">
                  <a:moveTo>
                    <a:pt x="86" y="25"/>
                  </a:moveTo>
                  <a:cubicBezTo>
                    <a:pt x="86" y="11"/>
                    <a:pt x="75" y="0"/>
                    <a:pt x="61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1" y="0"/>
                    <a:pt x="0" y="11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8"/>
                    <a:pt x="4" y="81"/>
                    <a:pt x="8" y="81"/>
                  </a:cubicBezTo>
                  <a:cubicBezTo>
                    <a:pt x="12" y="81"/>
                    <a:pt x="16" y="78"/>
                    <a:pt x="16" y="73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20" y="157"/>
                    <a:pt x="20" y="157"/>
                    <a:pt x="20" y="157"/>
                  </a:cubicBezTo>
                  <a:cubicBezTo>
                    <a:pt x="20" y="163"/>
                    <a:pt x="25" y="168"/>
                    <a:pt x="30" y="168"/>
                  </a:cubicBezTo>
                  <a:cubicBezTo>
                    <a:pt x="36" y="168"/>
                    <a:pt x="41" y="163"/>
                    <a:pt x="41" y="157"/>
                  </a:cubicBezTo>
                  <a:cubicBezTo>
                    <a:pt x="41" y="81"/>
                    <a:pt x="41" y="81"/>
                    <a:pt x="41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157"/>
                    <a:pt x="45" y="157"/>
                    <a:pt x="45" y="157"/>
                  </a:cubicBezTo>
                  <a:cubicBezTo>
                    <a:pt x="45" y="163"/>
                    <a:pt x="50" y="168"/>
                    <a:pt x="56" y="168"/>
                  </a:cubicBezTo>
                  <a:cubicBezTo>
                    <a:pt x="62" y="168"/>
                    <a:pt x="67" y="163"/>
                    <a:pt x="67" y="157"/>
                  </a:cubicBezTo>
                  <a:cubicBezTo>
                    <a:pt x="67" y="81"/>
                    <a:pt x="67" y="81"/>
                    <a:pt x="67" y="81"/>
                  </a:cubicBezTo>
                  <a:cubicBezTo>
                    <a:pt x="67" y="77"/>
                    <a:pt x="67" y="77"/>
                    <a:pt x="67" y="77"/>
                  </a:cubicBezTo>
                  <a:cubicBezTo>
                    <a:pt x="67" y="46"/>
                    <a:pt x="67" y="46"/>
                    <a:pt x="67" y="46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70" y="28"/>
                    <a:pt x="70" y="28"/>
                    <a:pt x="70" y="28"/>
                  </a:cubicBezTo>
                  <a:cubicBezTo>
                    <a:pt x="70" y="45"/>
                    <a:pt x="70" y="45"/>
                    <a:pt x="70" y="45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8"/>
                    <a:pt x="74" y="81"/>
                    <a:pt x="78" y="81"/>
                  </a:cubicBezTo>
                  <a:cubicBezTo>
                    <a:pt x="83" y="81"/>
                    <a:pt x="86" y="78"/>
                    <a:pt x="86" y="73"/>
                  </a:cubicBezTo>
                  <a:cubicBezTo>
                    <a:pt x="86" y="25"/>
                    <a:pt x="86" y="25"/>
                    <a:pt x="86" y="25"/>
                  </a:cubicBezTo>
                  <a:cubicBezTo>
                    <a:pt x="86" y="25"/>
                    <a:pt x="86" y="25"/>
                    <a:pt x="86" y="25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zh-CN" altLang="zh-CN"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8" name="Oval 139"/>
            <p:cNvSpPr>
              <a:spLocks noChangeArrowheads="1"/>
            </p:cNvSpPr>
            <p:nvPr/>
          </p:nvSpPr>
          <p:spPr bwMode="auto">
            <a:xfrm>
              <a:off x="8715375" y="2384425"/>
              <a:ext cx="179388" cy="184150"/>
            </a:xfrm>
            <a:prstGeom prst="ellipse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zh-CN" altLang="zh-CN"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9" name="Freeform 140"/>
            <p:cNvSpPr>
              <a:spLocks noChangeArrowheads="1"/>
            </p:cNvSpPr>
            <p:nvPr/>
          </p:nvSpPr>
          <p:spPr bwMode="auto">
            <a:xfrm>
              <a:off x="8591550" y="2587625"/>
              <a:ext cx="427038" cy="828675"/>
            </a:xfrm>
            <a:custGeom>
              <a:gdLst>
                <a:gd name="T0" fmla="*/ 87 w 87"/>
                <a:gd name="T1" fmla="*/ 25 h 168"/>
                <a:gd name="T2" fmla="*/ 62 w 87"/>
                <a:gd name="T3" fmla="*/ 0 h 168"/>
                <a:gd name="T4" fmla="*/ 37 w 87"/>
                <a:gd name="T5" fmla="*/ 0 h 168"/>
                <a:gd name="T6" fmla="*/ 35 w 87"/>
                <a:gd name="T7" fmla="*/ 0 h 168"/>
                <a:gd name="T8" fmla="*/ 25 w 87"/>
                <a:gd name="T9" fmla="*/ 0 h 168"/>
                <a:gd name="T10" fmla="*/ 0 w 87"/>
                <a:gd name="T11" fmla="*/ 25 h 168"/>
                <a:gd name="T12" fmla="*/ 0 w 87"/>
                <a:gd name="T13" fmla="*/ 25 h 168"/>
                <a:gd name="T14" fmla="*/ 0 w 87"/>
                <a:gd name="T15" fmla="*/ 73 h 168"/>
                <a:gd name="T16" fmla="*/ 8 w 87"/>
                <a:gd name="T17" fmla="*/ 81 h 168"/>
                <a:gd name="T18" fmla="*/ 16 w 87"/>
                <a:gd name="T19" fmla="*/ 73 h 168"/>
                <a:gd name="T20" fmla="*/ 16 w 87"/>
                <a:gd name="T21" fmla="*/ 45 h 168"/>
                <a:gd name="T22" fmla="*/ 16 w 87"/>
                <a:gd name="T23" fmla="*/ 28 h 168"/>
                <a:gd name="T24" fmla="*/ 20 w 87"/>
                <a:gd name="T25" fmla="*/ 28 h 168"/>
                <a:gd name="T26" fmla="*/ 20 w 87"/>
                <a:gd name="T27" fmla="*/ 46 h 168"/>
                <a:gd name="T28" fmla="*/ 20 w 87"/>
                <a:gd name="T29" fmla="*/ 77 h 168"/>
                <a:gd name="T30" fmla="*/ 20 w 87"/>
                <a:gd name="T31" fmla="*/ 81 h 168"/>
                <a:gd name="T32" fmla="*/ 20 w 87"/>
                <a:gd name="T33" fmla="*/ 157 h 168"/>
                <a:gd name="T34" fmla="*/ 31 w 87"/>
                <a:gd name="T35" fmla="*/ 168 h 168"/>
                <a:gd name="T36" fmla="*/ 41 w 87"/>
                <a:gd name="T37" fmla="*/ 157 h 168"/>
                <a:gd name="T38" fmla="*/ 41 w 87"/>
                <a:gd name="T39" fmla="*/ 81 h 168"/>
                <a:gd name="T40" fmla="*/ 45 w 87"/>
                <a:gd name="T41" fmla="*/ 81 h 168"/>
                <a:gd name="T42" fmla="*/ 45 w 87"/>
                <a:gd name="T43" fmla="*/ 157 h 168"/>
                <a:gd name="T44" fmla="*/ 56 w 87"/>
                <a:gd name="T45" fmla="*/ 168 h 168"/>
                <a:gd name="T46" fmla="*/ 67 w 87"/>
                <a:gd name="T47" fmla="*/ 157 h 168"/>
                <a:gd name="T48" fmla="*/ 67 w 87"/>
                <a:gd name="T49" fmla="*/ 81 h 168"/>
                <a:gd name="T50" fmla="*/ 67 w 87"/>
                <a:gd name="T51" fmla="*/ 77 h 168"/>
                <a:gd name="T52" fmla="*/ 67 w 87"/>
                <a:gd name="T53" fmla="*/ 46 h 168"/>
                <a:gd name="T54" fmla="*/ 67 w 87"/>
                <a:gd name="T55" fmla="*/ 28 h 168"/>
                <a:gd name="T56" fmla="*/ 71 w 87"/>
                <a:gd name="T57" fmla="*/ 28 h 168"/>
                <a:gd name="T58" fmla="*/ 71 w 87"/>
                <a:gd name="T59" fmla="*/ 45 h 168"/>
                <a:gd name="T60" fmla="*/ 71 w 87"/>
                <a:gd name="T61" fmla="*/ 73 h 168"/>
                <a:gd name="T62" fmla="*/ 79 w 87"/>
                <a:gd name="T63" fmla="*/ 81 h 168"/>
                <a:gd name="T64" fmla="*/ 87 w 87"/>
                <a:gd name="T65" fmla="*/ 73 h 168"/>
                <a:gd name="T66" fmla="*/ 87 w 87"/>
                <a:gd name="T67" fmla="*/ 25 h 168"/>
                <a:gd name="T68" fmla="*/ 87 w 87"/>
                <a:gd name="T69" fmla="*/ 25 h 16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87"/>
                <a:gd name="T106" fmla="*/ 0 h 168"/>
                <a:gd name="T107" fmla="*/ 87 w 87"/>
                <a:gd name="T108" fmla="*/ 168 h 168"/>
              </a:gdLst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87" h="168">
                  <a:moveTo>
                    <a:pt x="87" y="25"/>
                  </a:moveTo>
                  <a:cubicBezTo>
                    <a:pt x="86" y="11"/>
                    <a:pt x="75" y="0"/>
                    <a:pt x="62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2" y="0"/>
                    <a:pt x="0" y="11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8"/>
                    <a:pt x="4" y="81"/>
                    <a:pt x="8" y="81"/>
                  </a:cubicBezTo>
                  <a:cubicBezTo>
                    <a:pt x="13" y="81"/>
                    <a:pt x="16" y="78"/>
                    <a:pt x="16" y="73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20" y="157"/>
                    <a:pt x="20" y="157"/>
                    <a:pt x="20" y="157"/>
                  </a:cubicBezTo>
                  <a:cubicBezTo>
                    <a:pt x="20" y="163"/>
                    <a:pt x="25" y="168"/>
                    <a:pt x="31" y="168"/>
                  </a:cubicBezTo>
                  <a:cubicBezTo>
                    <a:pt x="37" y="168"/>
                    <a:pt x="41" y="163"/>
                    <a:pt x="41" y="157"/>
                  </a:cubicBezTo>
                  <a:cubicBezTo>
                    <a:pt x="41" y="81"/>
                    <a:pt x="41" y="81"/>
                    <a:pt x="41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157"/>
                    <a:pt x="45" y="157"/>
                    <a:pt x="45" y="157"/>
                  </a:cubicBezTo>
                  <a:cubicBezTo>
                    <a:pt x="45" y="163"/>
                    <a:pt x="50" y="168"/>
                    <a:pt x="56" y="168"/>
                  </a:cubicBezTo>
                  <a:cubicBezTo>
                    <a:pt x="62" y="168"/>
                    <a:pt x="67" y="163"/>
                    <a:pt x="67" y="157"/>
                  </a:cubicBezTo>
                  <a:cubicBezTo>
                    <a:pt x="67" y="81"/>
                    <a:pt x="67" y="81"/>
                    <a:pt x="67" y="81"/>
                  </a:cubicBezTo>
                  <a:cubicBezTo>
                    <a:pt x="67" y="77"/>
                    <a:pt x="67" y="77"/>
                    <a:pt x="67" y="77"/>
                  </a:cubicBezTo>
                  <a:cubicBezTo>
                    <a:pt x="67" y="46"/>
                    <a:pt x="67" y="46"/>
                    <a:pt x="67" y="46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71" y="28"/>
                    <a:pt x="71" y="28"/>
                    <a:pt x="71" y="28"/>
                  </a:cubicBezTo>
                  <a:cubicBezTo>
                    <a:pt x="71" y="45"/>
                    <a:pt x="71" y="45"/>
                    <a:pt x="71" y="45"/>
                  </a:cubicBezTo>
                  <a:cubicBezTo>
                    <a:pt x="71" y="73"/>
                    <a:pt x="71" y="73"/>
                    <a:pt x="71" y="73"/>
                  </a:cubicBezTo>
                  <a:cubicBezTo>
                    <a:pt x="71" y="78"/>
                    <a:pt x="74" y="81"/>
                    <a:pt x="79" y="81"/>
                  </a:cubicBezTo>
                  <a:cubicBezTo>
                    <a:pt x="83" y="81"/>
                    <a:pt x="87" y="78"/>
                    <a:pt x="87" y="73"/>
                  </a:cubicBezTo>
                  <a:cubicBezTo>
                    <a:pt x="87" y="25"/>
                    <a:pt x="87" y="25"/>
                    <a:pt x="87" y="25"/>
                  </a:cubicBezTo>
                  <a:cubicBezTo>
                    <a:pt x="87" y="25"/>
                    <a:pt x="87" y="25"/>
                    <a:pt x="87" y="25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zh-CN" altLang="zh-CN"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0" name="Oval 139"/>
            <p:cNvSpPr>
              <a:spLocks noChangeArrowheads="1"/>
            </p:cNvSpPr>
            <p:nvPr/>
          </p:nvSpPr>
          <p:spPr bwMode="auto">
            <a:xfrm>
              <a:off x="9347200" y="2384425"/>
              <a:ext cx="179388" cy="184150"/>
            </a:xfrm>
            <a:prstGeom prst="ellipse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zh-CN" altLang="zh-CN"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1" name="Freeform 140"/>
            <p:cNvSpPr>
              <a:spLocks noChangeArrowheads="1"/>
            </p:cNvSpPr>
            <p:nvPr/>
          </p:nvSpPr>
          <p:spPr bwMode="auto">
            <a:xfrm>
              <a:off x="9223375" y="2587625"/>
              <a:ext cx="427038" cy="828675"/>
            </a:xfrm>
            <a:custGeom>
              <a:gdLst>
                <a:gd name="T0" fmla="*/ 87 w 87"/>
                <a:gd name="T1" fmla="*/ 25 h 168"/>
                <a:gd name="T2" fmla="*/ 62 w 87"/>
                <a:gd name="T3" fmla="*/ 0 h 168"/>
                <a:gd name="T4" fmla="*/ 37 w 87"/>
                <a:gd name="T5" fmla="*/ 0 h 168"/>
                <a:gd name="T6" fmla="*/ 35 w 87"/>
                <a:gd name="T7" fmla="*/ 0 h 168"/>
                <a:gd name="T8" fmla="*/ 25 w 87"/>
                <a:gd name="T9" fmla="*/ 0 h 168"/>
                <a:gd name="T10" fmla="*/ 0 w 87"/>
                <a:gd name="T11" fmla="*/ 25 h 168"/>
                <a:gd name="T12" fmla="*/ 0 w 87"/>
                <a:gd name="T13" fmla="*/ 25 h 168"/>
                <a:gd name="T14" fmla="*/ 0 w 87"/>
                <a:gd name="T15" fmla="*/ 73 h 168"/>
                <a:gd name="T16" fmla="*/ 8 w 87"/>
                <a:gd name="T17" fmla="*/ 81 h 168"/>
                <a:gd name="T18" fmla="*/ 16 w 87"/>
                <a:gd name="T19" fmla="*/ 73 h 168"/>
                <a:gd name="T20" fmla="*/ 16 w 87"/>
                <a:gd name="T21" fmla="*/ 45 h 168"/>
                <a:gd name="T22" fmla="*/ 16 w 87"/>
                <a:gd name="T23" fmla="*/ 28 h 168"/>
                <a:gd name="T24" fmla="*/ 20 w 87"/>
                <a:gd name="T25" fmla="*/ 28 h 168"/>
                <a:gd name="T26" fmla="*/ 20 w 87"/>
                <a:gd name="T27" fmla="*/ 46 h 168"/>
                <a:gd name="T28" fmla="*/ 20 w 87"/>
                <a:gd name="T29" fmla="*/ 77 h 168"/>
                <a:gd name="T30" fmla="*/ 20 w 87"/>
                <a:gd name="T31" fmla="*/ 81 h 168"/>
                <a:gd name="T32" fmla="*/ 20 w 87"/>
                <a:gd name="T33" fmla="*/ 157 h 168"/>
                <a:gd name="T34" fmla="*/ 31 w 87"/>
                <a:gd name="T35" fmla="*/ 168 h 168"/>
                <a:gd name="T36" fmla="*/ 41 w 87"/>
                <a:gd name="T37" fmla="*/ 157 h 168"/>
                <a:gd name="T38" fmla="*/ 41 w 87"/>
                <a:gd name="T39" fmla="*/ 81 h 168"/>
                <a:gd name="T40" fmla="*/ 45 w 87"/>
                <a:gd name="T41" fmla="*/ 81 h 168"/>
                <a:gd name="T42" fmla="*/ 45 w 87"/>
                <a:gd name="T43" fmla="*/ 157 h 168"/>
                <a:gd name="T44" fmla="*/ 56 w 87"/>
                <a:gd name="T45" fmla="*/ 168 h 168"/>
                <a:gd name="T46" fmla="*/ 67 w 87"/>
                <a:gd name="T47" fmla="*/ 157 h 168"/>
                <a:gd name="T48" fmla="*/ 67 w 87"/>
                <a:gd name="T49" fmla="*/ 81 h 168"/>
                <a:gd name="T50" fmla="*/ 67 w 87"/>
                <a:gd name="T51" fmla="*/ 77 h 168"/>
                <a:gd name="T52" fmla="*/ 67 w 87"/>
                <a:gd name="T53" fmla="*/ 46 h 168"/>
                <a:gd name="T54" fmla="*/ 67 w 87"/>
                <a:gd name="T55" fmla="*/ 28 h 168"/>
                <a:gd name="T56" fmla="*/ 71 w 87"/>
                <a:gd name="T57" fmla="*/ 28 h 168"/>
                <a:gd name="T58" fmla="*/ 71 w 87"/>
                <a:gd name="T59" fmla="*/ 45 h 168"/>
                <a:gd name="T60" fmla="*/ 71 w 87"/>
                <a:gd name="T61" fmla="*/ 73 h 168"/>
                <a:gd name="T62" fmla="*/ 79 w 87"/>
                <a:gd name="T63" fmla="*/ 81 h 168"/>
                <a:gd name="T64" fmla="*/ 87 w 87"/>
                <a:gd name="T65" fmla="*/ 73 h 168"/>
                <a:gd name="T66" fmla="*/ 87 w 87"/>
                <a:gd name="T67" fmla="*/ 25 h 168"/>
                <a:gd name="T68" fmla="*/ 87 w 87"/>
                <a:gd name="T69" fmla="*/ 25 h 16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87"/>
                <a:gd name="T106" fmla="*/ 0 h 168"/>
                <a:gd name="T107" fmla="*/ 87 w 87"/>
                <a:gd name="T108" fmla="*/ 168 h 168"/>
              </a:gdLst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87" h="168">
                  <a:moveTo>
                    <a:pt x="87" y="25"/>
                  </a:moveTo>
                  <a:cubicBezTo>
                    <a:pt x="86" y="11"/>
                    <a:pt x="75" y="0"/>
                    <a:pt x="62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2" y="0"/>
                    <a:pt x="0" y="11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8"/>
                    <a:pt x="4" y="81"/>
                    <a:pt x="8" y="81"/>
                  </a:cubicBezTo>
                  <a:cubicBezTo>
                    <a:pt x="13" y="81"/>
                    <a:pt x="16" y="78"/>
                    <a:pt x="16" y="73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20" y="157"/>
                    <a:pt x="20" y="157"/>
                    <a:pt x="20" y="157"/>
                  </a:cubicBezTo>
                  <a:cubicBezTo>
                    <a:pt x="20" y="163"/>
                    <a:pt x="25" y="168"/>
                    <a:pt x="31" y="168"/>
                  </a:cubicBezTo>
                  <a:cubicBezTo>
                    <a:pt x="37" y="168"/>
                    <a:pt x="41" y="163"/>
                    <a:pt x="41" y="157"/>
                  </a:cubicBezTo>
                  <a:cubicBezTo>
                    <a:pt x="41" y="81"/>
                    <a:pt x="41" y="81"/>
                    <a:pt x="41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157"/>
                    <a:pt x="45" y="157"/>
                    <a:pt x="45" y="157"/>
                  </a:cubicBezTo>
                  <a:cubicBezTo>
                    <a:pt x="45" y="163"/>
                    <a:pt x="50" y="168"/>
                    <a:pt x="56" y="168"/>
                  </a:cubicBezTo>
                  <a:cubicBezTo>
                    <a:pt x="62" y="168"/>
                    <a:pt x="67" y="163"/>
                    <a:pt x="67" y="157"/>
                  </a:cubicBezTo>
                  <a:cubicBezTo>
                    <a:pt x="67" y="81"/>
                    <a:pt x="67" y="81"/>
                    <a:pt x="67" y="81"/>
                  </a:cubicBezTo>
                  <a:cubicBezTo>
                    <a:pt x="67" y="77"/>
                    <a:pt x="67" y="77"/>
                    <a:pt x="67" y="77"/>
                  </a:cubicBezTo>
                  <a:cubicBezTo>
                    <a:pt x="67" y="46"/>
                    <a:pt x="67" y="46"/>
                    <a:pt x="67" y="46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71" y="28"/>
                    <a:pt x="71" y="28"/>
                    <a:pt x="71" y="28"/>
                  </a:cubicBezTo>
                  <a:cubicBezTo>
                    <a:pt x="71" y="45"/>
                    <a:pt x="71" y="45"/>
                    <a:pt x="71" y="45"/>
                  </a:cubicBezTo>
                  <a:cubicBezTo>
                    <a:pt x="71" y="73"/>
                    <a:pt x="71" y="73"/>
                    <a:pt x="71" y="73"/>
                  </a:cubicBezTo>
                  <a:cubicBezTo>
                    <a:pt x="71" y="78"/>
                    <a:pt x="74" y="81"/>
                    <a:pt x="79" y="81"/>
                  </a:cubicBezTo>
                  <a:cubicBezTo>
                    <a:pt x="83" y="81"/>
                    <a:pt x="87" y="78"/>
                    <a:pt x="87" y="73"/>
                  </a:cubicBezTo>
                  <a:cubicBezTo>
                    <a:pt x="87" y="25"/>
                    <a:pt x="87" y="25"/>
                    <a:pt x="87" y="25"/>
                  </a:cubicBezTo>
                  <a:cubicBezTo>
                    <a:pt x="87" y="25"/>
                    <a:pt x="87" y="25"/>
                    <a:pt x="87" y="25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zh-CN" altLang="zh-CN"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2" name="Oval 139"/>
            <p:cNvSpPr>
              <a:spLocks noChangeArrowheads="1"/>
            </p:cNvSpPr>
            <p:nvPr/>
          </p:nvSpPr>
          <p:spPr bwMode="auto">
            <a:xfrm>
              <a:off x="9979025" y="2384425"/>
              <a:ext cx="179388" cy="184150"/>
            </a:xfrm>
            <a:prstGeom prst="ellipse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zh-CN" altLang="zh-CN"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3" name="Freeform 140"/>
            <p:cNvSpPr>
              <a:spLocks noChangeArrowheads="1"/>
            </p:cNvSpPr>
            <p:nvPr/>
          </p:nvSpPr>
          <p:spPr bwMode="auto">
            <a:xfrm>
              <a:off x="9855200" y="2587625"/>
              <a:ext cx="427038" cy="828675"/>
            </a:xfrm>
            <a:custGeom>
              <a:gdLst>
                <a:gd name="T0" fmla="*/ 87 w 87"/>
                <a:gd name="T1" fmla="*/ 25 h 168"/>
                <a:gd name="T2" fmla="*/ 62 w 87"/>
                <a:gd name="T3" fmla="*/ 0 h 168"/>
                <a:gd name="T4" fmla="*/ 37 w 87"/>
                <a:gd name="T5" fmla="*/ 0 h 168"/>
                <a:gd name="T6" fmla="*/ 35 w 87"/>
                <a:gd name="T7" fmla="*/ 0 h 168"/>
                <a:gd name="T8" fmla="*/ 25 w 87"/>
                <a:gd name="T9" fmla="*/ 0 h 168"/>
                <a:gd name="T10" fmla="*/ 0 w 87"/>
                <a:gd name="T11" fmla="*/ 25 h 168"/>
                <a:gd name="T12" fmla="*/ 0 w 87"/>
                <a:gd name="T13" fmla="*/ 25 h 168"/>
                <a:gd name="T14" fmla="*/ 0 w 87"/>
                <a:gd name="T15" fmla="*/ 73 h 168"/>
                <a:gd name="T16" fmla="*/ 8 w 87"/>
                <a:gd name="T17" fmla="*/ 81 h 168"/>
                <a:gd name="T18" fmla="*/ 16 w 87"/>
                <a:gd name="T19" fmla="*/ 73 h 168"/>
                <a:gd name="T20" fmla="*/ 16 w 87"/>
                <a:gd name="T21" fmla="*/ 45 h 168"/>
                <a:gd name="T22" fmla="*/ 16 w 87"/>
                <a:gd name="T23" fmla="*/ 28 h 168"/>
                <a:gd name="T24" fmla="*/ 20 w 87"/>
                <a:gd name="T25" fmla="*/ 28 h 168"/>
                <a:gd name="T26" fmla="*/ 20 w 87"/>
                <a:gd name="T27" fmla="*/ 46 h 168"/>
                <a:gd name="T28" fmla="*/ 20 w 87"/>
                <a:gd name="T29" fmla="*/ 77 h 168"/>
                <a:gd name="T30" fmla="*/ 20 w 87"/>
                <a:gd name="T31" fmla="*/ 81 h 168"/>
                <a:gd name="T32" fmla="*/ 20 w 87"/>
                <a:gd name="T33" fmla="*/ 157 h 168"/>
                <a:gd name="T34" fmla="*/ 31 w 87"/>
                <a:gd name="T35" fmla="*/ 168 h 168"/>
                <a:gd name="T36" fmla="*/ 41 w 87"/>
                <a:gd name="T37" fmla="*/ 157 h 168"/>
                <a:gd name="T38" fmla="*/ 41 w 87"/>
                <a:gd name="T39" fmla="*/ 81 h 168"/>
                <a:gd name="T40" fmla="*/ 45 w 87"/>
                <a:gd name="T41" fmla="*/ 81 h 168"/>
                <a:gd name="T42" fmla="*/ 45 w 87"/>
                <a:gd name="T43" fmla="*/ 157 h 168"/>
                <a:gd name="T44" fmla="*/ 56 w 87"/>
                <a:gd name="T45" fmla="*/ 168 h 168"/>
                <a:gd name="T46" fmla="*/ 67 w 87"/>
                <a:gd name="T47" fmla="*/ 157 h 168"/>
                <a:gd name="T48" fmla="*/ 67 w 87"/>
                <a:gd name="T49" fmla="*/ 81 h 168"/>
                <a:gd name="T50" fmla="*/ 67 w 87"/>
                <a:gd name="T51" fmla="*/ 77 h 168"/>
                <a:gd name="T52" fmla="*/ 67 w 87"/>
                <a:gd name="T53" fmla="*/ 46 h 168"/>
                <a:gd name="T54" fmla="*/ 67 w 87"/>
                <a:gd name="T55" fmla="*/ 28 h 168"/>
                <a:gd name="T56" fmla="*/ 71 w 87"/>
                <a:gd name="T57" fmla="*/ 28 h 168"/>
                <a:gd name="T58" fmla="*/ 71 w 87"/>
                <a:gd name="T59" fmla="*/ 45 h 168"/>
                <a:gd name="T60" fmla="*/ 71 w 87"/>
                <a:gd name="T61" fmla="*/ 73 h 168"/>
                <a:gd name="T62" fmla="*/ 79 w 87"/>
                <a:gd name="T63" fmla="*/ 81 h 168"/>
                <a:gd name="T64" fmla="*/ 87 w 87"/>
                <a:gd name="T65" fmla="*/ 73 h 168"/>
                <a:gd name="T66" fmla="*/ 87 w 87"/>
                <a:gd name="T67" fmla="*/ 25 h 168"/>
                <a:gd name="T68" fmla="*/ 87 w 87"/>
                <a:gd name="T69" fmla="*/ 25 h 16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87"/>
                <a:gd name="T106" fmla="*/ 0 h 168"/>
                <a:gd name="T107" fmla="*/ 87 w 87"/>
                <a:gd name="T108" fmla="*/ 168 h 168"/>
              </a:gdLst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87" h="168">
                  <a:moveTo>
                    <a:pt x="87" y="25"/>
                  </a:moveTo>
                  <a:cubicBezTo>
                    <a:pt x="86" y="11"/>
                    <a:pt x="75" y="0"/>
                    <a:pt x="62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2" y="0"/>
                    <a:pt x="0" y="11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8"/>
                    <a:pt x="4" y="81"/>
                    <a:pt x="8" y="81"/>
                  </a:cubicBezTo>
                  <a:cubicBezTo>
                    <a:pt x="13" y="81"/>
                    <a:pt x="16" y="78"/>
                    <a:pt x="16" y="73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20" y="157"/>
                    <a:pt x="20" y="157"/>
                    <a:pt x="20" y="157"/>
                  </a:cubicBezTo>
                  <a:cubicBezTo>
                    <a:pt x="20" y="163"/>
                    <a:pt x="25" y="168"/>
                    <a:pt x="31" y="168"/>
                  </a:cubicBezTo>
                  <a:cubicBezTo>
                    <a:pt x="37" y="168"/>
                    <a:pt x="41" y="163"/>
                    <a:pt x="41" y="157"/>
                  </a:cubicBezTo>
                  <a:cubicBezTo>
                    <a:pt x="41" y="81"/>
                    <a:pt x="41" y="81"/>
                    <a:pt x="41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157"/>
                    <a:pt x="45" y="157"/>
                    <a:pt x="45" y="157"/>
                  </a:cubicBezTo>
                  <a:cubicBezTo>
                    <a:pt x="45" y="163"/>
                    <a:pt x="50" y="168"/>
                    <a:pt x="56" y="168"/>
                  </a:cubicBezTo>
                  <a:cubicBezTo>
                    <a:pt x="62" y="168"/>
                    <a:pt x="67" y="163"/>
                    <a:pt x="67" y="157"/>
                  </a:cubicBezTo>
                  <a:cubicBezTo>
                    <a:pt x="67" y="81"/>
                    <a:pt x="67" y="81"/>
                    <a:pt x="67" y="81"/>
                  </a:cubicBezTo>
                  <a:cubicBezTo>
                    <a:pt x="67" y="77"/>
                    <a:pt x="67" y="77"/>
                    <a:pt x="67" y="77"/>
                  </a:cubicBezTo>
                  <a:cubicBezTo>
                    <a:pt x="67" y="46"/>
                    <a:pt x="67" y="46"/>
                    <a:pt x="67" y="46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71" y="28"/>
                    <a:pt x="71" y="28"/>
                    <a:pt x="71" y="28"/>
                  </a:cubicBezTo>
                  <a:cubicBezTo>
                    <a:pt x="71" y="45"/>
                    <a:pt x="71" y="45"/>
                    <a:pt x="71" y="45"/>
                  </a:cubicBezTo>
                  <a:cubicBezTo>
                    <a:pt x="71" y="73"/>
                    <a:pt x="71" y="73"/>
                    <a:pt x="71" y="73"/>
                  </a:cubicBezTo>
                  <a:cubicBezTo>
                    <a:pt x="71" y="78"/>
                    <a:pt x="74" y="81"/>
                    <a:pt x="79" y="81"/>
                  </a:cubicBezTo>
                  <a:cubicBezTo>
                    <a:pt x="83" y="81"/>
                    <a:pt x="87" y="78"/>
                    <a:pt x="87" y="73"/>
                  </a:cubicBezTo>
                  <a:cubicBezTo>
                    <a:pt x="87" y="25"/>
                    <a:pt x="87" y="25"/>
                    <a:pt x="87" y="25"/>
                  </a:cubicBezTo>
                  <a:cubicBezTo>
                    <a:pt x="87" y="25"/>
                    <a:pt x="87" y="25"/>
                    <a:pt x="87" y="25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zh-CN" altLang="zh-CN"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grpSp>
          <p:nvGrpSpPr>
            <p:cNvPr id="74" name="组合 73"/>
            <p:cNvGrpSpPr/>
            <p:nvPr/>
          </p:nvGrpSpPr>
          <p:grpSpPr>
            <a:xfrm>
              <a:off x="4201887" y="2384425"/>
              <a:ext cx="2935287" cy="1031875"/>
              <a:chOff x="4201887" y="2384425"/>
              <a:chExt cx="2935287" cy="1031875"/>
            </a:xfrm>
          </p:grpSpPr>
          <p:sp>
            <p:nvSpPr>
              <p:cNvPr id="54" name="Oval 111"/>
              <p:cNvSpPr>
                <a:spLocks noChangeArrowheads="1"/>
              </p:cNvSpPr>
              <p:nvPr/>
            </p:nvSpPr>
            <p:spPr bwMode="auto">
              <a:xfrm>
                <a:off x="4325712" y="2384425"/>
                <a:ext cx="179387" cy="184150"/>
              </a:xfrm>
              <a:prstGeom prst="ellipse">
                <a:avLst/>
              </a:prstGeom>
              <a:solidFill>
                <a:schemeClr val="bg1">
                  <a:alpha val="30000"/>
                </a:schemeClr>
              </a:solidFill>
              <a:ln>
                <a:noFill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zh-CN" altLang="zh-CN">
                  <a:latin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55" name="Freeform 112"/>
              <p:cNvSpPr>
                <a:spLocks noChangeArrowheads="1"/>
              </p:cNvSpPr>
              <p:nvPr/>
            </p:nvSpPr>
            <p:spPr bwMode="auto">
              <a:xfrm>
                <a:off x="4201887" y="2587625"/>
                <a:ext cx="427037" cy="828675"/>
              </a:xfrm>
              <a:custGeom>
                <a:gdLst>
                  <a:gd name="T0" fmla="*/ 87 w 87"/>
                  <a:gd name="T1" fmla="*/ 25 h 168"/>
                  <a:gd name="T2" fmla="*/ 62 w 87"/>
                  <a:gd name="T3" fmla="*/ 0 h 168"/>
                  <a:gd name="T4" fmla="*/ 37 w 87"/>
                  <a:gd name="T5" fmla="*/ 0 h 168"/>
                  <a:gd name="T6" fmla="*/ 35 w 87"/>
                  <a:gd name="T7" fmla="*/ 0 h 168"/>
                  <a:gd name="T8" fmla="*/ 25 w 87"/>
                  <a:gd name="T9" fmla="*/ 0 h 168"/>
                  <a:gd name="T10" fmla="*/ 0 w 87"/>
                  <a:gd name="T11" fmla="*/ 25 h 168"/>
                  <a:gd name="T12" fmla="*/ 0 w 87"/>
                  <a:gd name="T13" fmla="*/ 25 h 168"/>
                  <a:gd name="T14" fmla="*/ 0 w 87"/>
                  <a:gd name="T15" fmla="*/ 73 h 168"/>
                  <a:gd name="T16" fmla="*/ 8 w 87"/>
                  <a:gd name="T17" fmla="*/ 81 h 168"/>
                  <a:gd name="T18" fmla="*/ 16 w 87"/>
                  <a:gd name="T19" fmla="*/ 73 h 168"/>
                  <a:gd name="T20" fmla="*/ 16 w 87"/>
                  <a:gd name="T21" fmla="*/ 45 h 168"/>
                  <a:gd name="T22" fmla="*/ 16 w 87"/>
                  <a:gd name="T23" fmla="*/ 28 h 168"/>
                  <a:gd name="T24" fmla="*/ 20 w 87"/>
                  <a:gd name="T25" fmla="*/ 28 h 168"/>
                  <a:gd name="T26" fmla="*/ 20 w 87"/>
                  <a:gd name="T27" fmla="*/ 46 h 168"/>
                  <a:gd name="T28" fmla="*/ 20 w 87"/>
                  <a:gd name="T29" fmla="*/ 77 h 168"/>
                  <a:gd name="T30" fmla="*/ 20 w 87"/>
                  <a:gd name="T31" fmla="*/ 81 h 168"/>
                  <a:gd name="T32" fmla="*/ 20 w 87"/>
                  <a:gd name="T33" fmla="*/ 157 h 168"/>
                  <a:gd name="T34" fmla="*/ 31 w 87"/>
                  <a:gd name="T35" fmla="*/ 168 h 168"/>
                  <a:gd name="T36" fmla="*/ 41 w 87"/>
                  <a:gd name="T37" fmla="*/ 157 h 168"/>
                  <a:gd name="T38" fmla="*/ 41 w 87"/>
                  <a:gd name="T39" fmla="*/ 81 h 168"/>
                  <a:gd name="T40" fmla="*/ 46 w 87"/>
                  <a:gd name="T41" fmla="*/ 81 h 168"/>
                  <a:gd name="T42" fmla="*/ 46 w 87"/>
                  <a:gd name="T43" fmla="*/ 157 h 168"/>
                  <a:gd name="T44" fmla="*/ 56 w 87"/>
                  <a:gd name="T45" fmla="*/ 168 h 168"/>
                  <a:gd name="T46" fmla="*/ 67 w 87"/>
                  <a:gd name="T47" fmla="*/ 157 h 168"/>
                  <a:gd name="T48" fmla="*/ 67 w 87"/>
                  <a:gd name="T49" fmla="*/ 81 h 168"/>
                  <a:gd name="T50" fmla="*/ 67 w 87"/>
                  <a:gd name="T51" fmla="*/ 77 h 168"/>
                  <a:gd name="T52" fmla="*/ 67 w 87"/>
                  <a:gd name="T53" fmla="*/ 46 h 168"/>
                  <a:gd name="T54" fmla="*/ 67 w 87"/>
                  <a:gd name="T55" fmla="*/ 28 h 168"/>
                  <a:gd name="T56" fmla="*/ 71 w 87"/>
                  <a:gd name="T57" fmla="*/ 28 h 168"/>
                  <a:gd name="T58" fmla="*/ 71 w 87"/>
                  <a:gd name="T59" fmla="*/ 45 h 168"/>
                  <a:gd name="T60" fmla="*/ 71 w 87"/>
                  <a:gd name="T61" fmla="*/ 73 h 168"/>
                  <a:gd name="T62" fmla="*/ 79 w 87"/>
                  <a:gd name="T63" fmla="*/ 81 h 168"/>
                  <a:gd name="T64" fmla="*/ 87 w 87"/>
                  <a:gd name="T65" fmla="*/ 73 h 168"/>
                  <a:gd name="T66" fmla="*/ 87 w 87"/>
                  <a:gd name="T67" fmla="*/ 25 h 168"/>
                  <a:gd name="T68" fmla="*/ 87 w 87"/>
                  <a:gd name="T69" fmla="*/ 25 h 16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87"/>
                  <a:gd name="T106" fmla="*/ 0 h 168"/>
                  <a:gd name="T107" fmla="*/ 87 w 87"/>
                  <a:gd name="T108" fmla="*/ 168 h 168"/>
                </a:gdLst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87" h="168">
                    <a:moveTo>
                      <a:pt x="87" y="25"/>
                    </a:moveTo>
                    <a:cubicBezTo>
                      <a:pt x="87" y="11"/>
                      <a:pt x="75" y="0"/>
                      <a:pt x="62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12" y="0"/>
                      <a:pt x="0" y="11"/>
                      <a:pt x="0" y="2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78"/>
                      <a:pt x="4" y="81"/>
                      <a:pt x="8" y="81"/>
                    </a:cubicBezTo>
                    <a:cubicBezTo>
                      <a:pt x="13" y="81"/>
                      <a:pt x="16" y="78"/>
                      <a:pt x="16" y="73"/>
                    </a:cubicBezTo>
                    <a:cubicBezTo>
                      <a:pt x="16" y="45"/>
                      <a:pt x="16" y="45"/>
                      <a:pt x="16" y="45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46"/>
                      <a:pt x="20" y="46"/>
                      <a:pt x="20" y="46"/>
                    </a:cubicBezTo>
                    <a:cubicBezTo>
                      <a:pt x="20" y="77"/>
                      <a:pt x="20" y="77"/>
                      <a:pt x="20" y="77"/>
                    </a:cubicBezTo>
                    <a:cubicBezTo>
                      <a:pt x="20" y="81"/>
                      <a:pt x="20" y="81"/>
                      <a:pt x="20" y="81"/>
                    </a:cubicBezTo>
                    <a:cubicBezTo>
                      <a:pt x="20" y="157"/>
                      <a:pt x="20" y="157"/>
                      <a:pt x="20" y="157"/>
                    </a:cubicBezTo>
                    <a:cubicBezTo>
                      <a:pt x="20" y="163"/>
                      <a:pt x="25" y="168"/>
                      <a:pt x="31" y="168"/>
                    </a:cubicBezTo>
                    <a:cubicBezTo>
                      <a:pt x="37" y="168"/>
                      <a:pt x="41" y="163"/>
                      <a:pt x="41" y="157"/>
                    </a:cubicBezTo>
                    <a:cubicBezTo>
                      <a:pt x="41" y="81"/>
                      <a:pt x="41" y="81"/>
                      <a:pt x="41" y="81"/>
                    </a:cubicBezTo>
                    <a:cubicBezTo>
                      <a:pt x="46" y="81"/>
                      <a:pt x="46" y="81"/>
                      <a:pt x="46" y="81"/>
                    </a:cubicBezTo>
                    <a:cubicBezTo>
                      <a:pt x="46" y="157"/>
                      <a:pt x="46" y="157"/>
                      <a:pt x="46" y="157"/>
                    </a:cubicBezTo>
                    <a:cubicBezTo>
                      <a:pt x="46" y="163"/>
                      <a:pt x="50" y="168"/>
                      <a:pt x="56" y="168"/>
                    </a:cubicBezTo>
                    <a:cubicBezTo>
                      <a:pt x="62" y="168"/>
                      <a:pt x="67" y="163"/>
                      <a:pt x="67" y="157"/>
                    </a:cubicBezTo>
                    <a:cubicBezTo>
                      <a:pt x="67" y="81"/>
                      <a:pt x="67" y="81"/>
                      <a:pt x="67" y="81"/>
                    </a:cubicBezTo>
                    <a:cubicBezTo>
                      <a:pt x="67" y="77"/>
                      <a:pt x="67" y="77"/>
                      <a:pt x="67" y="77"/>
                    </a:cubicBezTo>
                    <a:cubicBezTo>
                      <a:pt x="67" y="46"/>
                      <a:pt x="67" y="46"/>
                      <a:pt x="67" y="46"/>
                    </a:cubicBezTo>
                    <a:cubicBezTo>
                      <a:pt x="67" y="28"/>
                      <a:pt x="67" y="28"/>
                      <a:pt x="67" y="28"/>
                    </a:cubicBezTo>
                    <a:cubicBezTo>
                      <a:pt x="71" y="28"/>
                      <a:pt x="71" y="28"/>
                      <a:pt x="71" y="28"/>
                    </a:cubicBezTo>
                    <a:cubicBezTo>
                      <a:pt x="71" y="45"/>
                      <a:pt x="71" y="45"/>
                      <a:pt x="71" y="45"/>
                    </a:cubicBezTo>
                    <a:cubicBezTo>
                      <a:pt x="71" y="73"/>
                      <a:pt x="71" y="73"/>
                      <a:pt x="71" y="73"/>
                    </a:cubicBezTo>
                    <a:cubicBezTo>
                      <a:pt x="71" y="78"/>
                      <a:pt x="74" y="81"/>
                      <a:pt x="79" y="81"/>
                    </a:cubicBezTo>
                    <a:cubicBezTo>
                      <a:pt x="83" y="81"/>
                      <a:pt x="87" y="78"/>
                      <a:pt x="87" y="73"/>
                    </a:cubicBezTo>
                    <a:cubicBezTo>
                      <a:pt x="87" y="25"/>
                      <a:pt x="87" y="25"/>
                      <a:pt x="87" y="25"/>
                    </a:cubicBezTo>
                    <a:cubicBezTo>
                      <a:pt x="87" y="25"/>
                      <a:pt x="87" y="25"/>
                      <a:pt x="87" y="25"/>
                    </a:cubicBezTo>
                    <a:close/>
                  </a:path>
                </a:pathLst>
              </a:custGeom>
              <a:solidFill>
                <a:schemeClr val="bg1">
                  <a:alpha val="30000"/>
                </a:schemeClr>
              </a:solidFill>
              <a:ln>
                <a:noFill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zh-CN" altLang="zh-CN">
                  <a:latin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56" name="Oval 115"/>
              <p:cNvSpPr>
                <a:spLocks noChangeArrowheads="1"/>
              </p:cNvSpPr>
              <p:nvPr/>
            </p:nvSpPr>
            <p:spPr bwMode="auto">
              <a:xfrm>
                <a:off x="4951187" y="2384425"/>
                <a:ext cx="179387" cy="184150"/>
              </a:xfrm>
              <a:prstGeom prst="ellipse">
                <a:avLst/>
              </a:prstGeom>
              <a:solidFill>
                <a:schemeClr val="bg1">
                  <a:alpha val="30000"/>
                </a:schemeClr>
              </a:solidFill>
              <a:ln>
                <a:noFill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zh-CN" altLang="zh-CN">
                  <a:latin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57" name="Freeform 116"/>
              <p:cNvSpPr>
                <a:spLocks noChangeArrowheads="1"/>
              </p:cNvSpPr>
              <p:nvPr/>
            </p:nvSpPr>
            <p:spPr bwMode="auto">
              <a:xfrm>
                <a:off x="4832124" y="2587625"/>
                <a:ext cx="422275" cy="828675"/>
              </a:xfrm>
              <a:custGeom>
                <a:gdLst>
                  <a:gd name="T0" fmla="*/ 86 w 86"/>
                  <a:gd name="T1" fmla="*/ 25 h 168"/>
                  <a:gd name="T2" fmla="*/ 61 w 86"/>
                  <a:gd name="T3" fmla="*/ 0 h 168"/>
                  <a:gd name="T4" fmla="*/ 36 w 86"/>
                  <a:gd name="T5" fmla="*/ 0 h 168"/>
                  <a:gd name="T6" fmla="*/ 35 w 86"/>
                  <a:gd name="T7" fmla="*/ 0 h 168"/>
                  <a:gd name="T8" fmla="*/ 25 w 86"/>
                  <a:gd name="T9" fmla="*/ 0 h 168"/>
                  <a:gd name="T10" fmla="*/ 0 w 86"/>
                  <a:gd name="T11" fmla="*/ 25 h 168"/>
                  <a:gd name="T12" fmla="*/ 0 w 86"/>
                  <a:gd name="T13" fmla="*/ 25 h 168"/>
                  <a:gd name="T14" fmla="*/ 0 w 86"/>
                  <a:gd name="T15" fmla="*/ 73 h 168"/>
                  <a:gd name="T16" fmla="*/ 8 w 86"/>
                  <a:gd name="T17" fmla="*/ 81 h 168"/>
                  <a:gd name="T18" fmla="*/ 16 w 86"/>
                  <a:gd name="T19" fmla="*/ 73 h 168"/>
                  <a:gd name="T20" fmla="*/ 16 w 86"/>
                  <a:gd name="T21" fmla="*/ 45 h 168"/>
                  <a:gd name="T22" fmla="*/ 16 w 86"/>
                  <a:gd name="T23" fmla="*/ 28 h 168"/>
                  <a:gd name="T24" fmla="*/ 19 w 86"/>
                  <a:gd name="T25" fmla="*/ 28 h 168"/>
                  <a:gd name="T26" fmla="*/ 19 w 86"/>
                  <a:gd name="T27" fmla="*/ 46 h 168"/>
                  <a:gd name="T28" fmla="*/ 19 w 86"/>
                  <a:gd name="T29" fmla="*/ 77 h 168"/>
                  <a:gd name="T30" fmla="*/ 19 w 86"/>
                  <a:gd name="T31" fmla="*/ 81 h 168"/>
                  <a:gd name="T32" fmla="*/ 19 w 86"/>
                  <a:gd name="T33" fmla="*/ 157 h 168"/>
                  <a:gd name="T34" fmla="*/ 30 w 86"/>
                  <a:gd name="T35" fmla="*/ 168 h 168"/>
                  <a:gd name="T36" fmla="*/ 41 w 86"/>
                  <a:gd name="T37" fmla="*/ 157 h 168"/>
                  <a:gd name="T38" fmla="*/ 41 w 86"/>
                  <a:gd name="T39" fmla="*/ 81 h 168"/>
                  <a:gd name="T40" fmla="*/ 45 w 86"/>
                  <a:gd name="T41" fmla="*/ 81 h 168"/>
                  <a:gd name="T42" fmla="*/ 45 w 86"/>
                  <a:gd name="T43" fmla="*/ 157 h 168"/>
                  <a:gd name="T44" fmla="*/ 55 w 86"/>
                  <a:gd name="T45" fmla="*/ 168 h 168"/>
                  <a:gd name="T46" fmla="*/ 66 w 86"/>
                  <a:gd name="T47" fmla="*/ 157 h 168"/>
                  <a:gd name="T48" fmla="*/ 66 w 86"/>
                  <a:gd name="T49" fmla="*/ 81 h 168"/>
                  <a:gd name="T50" fmla="*/ 66 w 86"/>
                  <a:gd name="T51" fmla="*/ 77 h 168"/>
                  <a:gd name="T52" fmla="*/ 66 w 86"/>
                  <a:gd name="T53" fmla="*/ 46 h 168"/>
                  <a:gd name="T54" fmla="*/ 66 w 86"/>
                  <a:gd name="T55" fmla="*/ 28 h 168"/>
                  <a:gd name="T56" fmla="*/ 70 w 86"/>
                  <a:gd name="T57" fmla="*/ 28 h 168"/>
                  <a:gd name="T58" fmla="*/ 70 w 86"/>
                  <a:gd name="T59" fmla="*/ 45 h 168"/>
                  <a:gd name="T60" fmla="*/ 70 w 86"/>
                  <a:gd name="T61" fmla="*/ 73 h 168"/>
                  <a:gd name="T62" fmla="*/ 78 w 86"/>
                  <a:gd name="T63" fmla="*/ 81 h 168"/>
                  <a:gd name="T64" fmla="*/ 86 w 86"/>
                  <a:gd name="T65" fmla="*/ 73 h 168"/>
                  <a:gd name="T66" fmla="*/ 86 w 86"/>
                  <a:gd name="T67" fmla="*/ 25 h 168"/>
                  <a:gd name="T68" fmla="*/ 86 w 86"/>
                  <a:gd name="T69" fmla="*/ 25 h 16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86"/>
                  <a:gd name="T106" fmla="*/ 0 h 168"/>
                  <a:gd name="T107" fmla="*/ 86 w 86"/>
                  <a:gd name="T108" fmla="*/ 168 h 168"/>
                </a:gdLst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86" h="168">
                    <a:moveTo>
                      <a:pt x="86" y="25"/>
                    </a:moveTo>
                    <a:cubicBezTo>
                      <a:pt x="86" y="11"/>
                      <a:pt x="75" y="0"/>
                      <a:pt x="61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78"/>
                      <a:pt x="3" y="81"/>
                      <a:pt x="8" y="81"/>
                    </a:cubicBezTo>
                    <a:cubicBezTo>
                      <a:pt x="12" y="81"/>
                      <a:pt x="16" y="78"/>
                      <a:pt x="16" y="73"/>
                    </a:cubicBezTo>
                    <a:cubicBezTo>
                      <a:pt x="16" y="45"/>
                      <a:pt x="16" y="45"/>
                      <a:pt x="16" y="45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19" y="28"/>
                      <a:pt x="19" y="28"/>
                      <a:pt x="19" y="28"/>
                    </a:cubicBezTo>
                    <a:cubicBezTo>
                      <a:pt x="19" y="46"/>
                      <a:pt x="19" y="46"/>
                      <a:pt x="19" y="46"/>
                    </a:cubicBezTo>
                    <a:cubicBezTo>
                      <a:pt x="19" y="77"/>
                      <a:pt x="19" y="77"/>
                      <a:pt x="19" y="77"/>
                    </a:cubicBezTo>
                    <a:cubicBezTo>
                      <a:pt x="19" y="81"/>
                      <a:pt x="19" y="81"/>
                      <a:pt x="19" y="81"/>
                    </a:cubicBezTo>
                    <a:cubicBezTo>
                      <a:pt x="19" y="157"/>
                      <a:pt x="19" y="157"/>
                      <a:pt x="19" y="157"/>
                    </a:cubicBezTo>
                    <a:cubicBezTo>
                      <a:pt x="19" y="163"/>
                      <a:pt x="24" y="168"/>
                      <a:pt x="30" y="168"/>
                    </a:cubicBezTo>
                    <a:cubicBezTo>
                      <a:pt x="36" y="168"/>
                      <a:pt x="41" y="163"/>
                      <a:pt x="41" y="157"/>
                    </a:cubicBezTo>
                    <a:cubicBezTo>
                      <a:pt x="41" y="81"/>
                      <a:pt x="41" y="81"/>
                      <a:pt x="41" y="81"/>
                    </a:cubicBezTo>
                    <a:cubicBezTo>
                      <a:pt x="45" y="81"/>
                      <a:pt x="45" y="81"/>
                      <a:pt x="45" y="81"/>
                    </a:cubicBezTo>
                    <a:cubicBezTo>
                      <a:pt x="45" y="157"/>
                      <a:pt x="45" y="157"/>
                      <a:pt x="45" y="157"/>
                    </a:cubicBezTo>
                    <a:cubicBezTo>
                      <a:pt x="45" y="163"/>
                      <a:pt x="50" y="168"/>
                      <a:pt x="55" y="168"/>
                    </a:cubicBezTo>
                    <a:cubicBezTo>
                      <a:pt x="61" y="168"/>
                      <a:pt x="66" y="163"/>
                      <a:pt x="66" y="157"/>
                    </a:cubicBezTo>
                    <a:cubicBezTo>
                      <a:pt x="66" y="81"/>
                      <a:pt x="66" y="81"/>
                      <a:pt x="66" y="81"/>
                    </a:cubicBezTo>
                    <a:cubicBezTo>
                      <a:pt x="66" y="77"/>
                      <a:pt x="66" y="77"/>
                      <a:pt x="66" y="77"/>
                    </a:cubicBezTo>
                    <a:cubicBezTo>
                      <a:pt x="66" y="46"/>
                      <a:pt x="66" y="46"/>
                      <a:pt x="66" y="46"/>
                    </a:cubicBezTo>
                    <a:cubicBezTo>
                      <a:pt x="66" y="28"/>
                      <a:pt x="66" y="28"/>
                      <a:pt x="66" y="28"/>
                    </a:cubicBezTo>
                    <a:cubicBezTo>
                      <a:pt x="70" y="28"/>
                      <a:pt x="70" y="28"/>
                      <a:pt x="70" y="28"/>
                    </a:cubicBezTo>
                    <a:cubicBezTo>
                      <a:pt x="70" y="45"/>
                      <a:pt x="70" y="45"/>
                      <a:pt x="70" y="45"/>
                    </a:cubicBezTo>
                    <a:cubicBezTo>
                      <a:pt x="70" y="73"/>
                      <a:pt x="70" y="73"/>
                      <a:pt x="70" y="73"/>
                    </a:cubicBezTo>
                    <a:cubicBezTo>
                      <a:pt x="70" y="78"/>
                      <a:pt x="74" y="81"/>
                      <a:pt x="78" y="81"/>
                    </a:cubicBezTo>
                    <a:cubicBezTo>
                      <a:pt x="82" y="81"/>
                      <a:pt x="86" y="78"/>
                      <a:pt x="86" y="73"/>
                    </a:cubicBezTo>
                    <a:cubicBezTo>
                      <a:pt x="86" y="25"/>
                      <a:pt x="86" y="25"/>
                      <a:pt x="86" y="25"/>
                    </a:cubicBezTo>
                    <a:cubicBezTo>
                      <a:pt x="86" y="25"/>
                      <a:pt x="86" y="25"/>
                      <a:pt x="86" y="25"/>
                    </a:cubicBezTo>
                    <a:close/>
                  </a:path>
                </a:pathLst>
              </a:custGeom>
              <a:solidFill>
                <a:schemeClr val="bg1">
                  <a:alpha val="30000"/>
                </a:schemeClr>
              </a:solidFill>
              <a:ln>
                <a:noFill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zh-CN" altLang="zh-CN">
                  <a:latin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58" name="Oval 119"/>
              <p:cNvSpPr>
                <a:spLocks noChangeArrowheads="1"/>
              </p:cNvSpPr>
              <p:nvPr/>
            </p:nvSpPr>
            <p:spPr bwMode="auto">
              <a:xfrm>
                <a:off x="5579837" y="2384425"/>
                <a:ext cx="182562" cy="184150"/>
              </a:xfrm>
              <a:prstGeom prst="ellipse">
                <a:avLst/>
              </a:prstGeom>
              <a:solidFill>
                <a:schemeClr val="bg1">
                  <a:alpha val="30000"/>
                </a:schemeClr>
              </a:solidFill>
              <a:ln>
                <a:noFill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zh-CN" altLang="zh-CN">
                  <a:latin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59" name="Freeform 120"/>
              <p:cNvSpPr>
                <a:spLocks noChangeArrowheads="1"/>
              </p:cNvSpPr>
              <p:nvPr/>
            </p:nvSpPr>
            <p:spPr bwMode="auto">
              <a:xfrm>
                <a:off x="5457599" y="2587625"/>
                <a:ext cx="422275" cy="828675"/>
              </a:xfrm>
              <a:custGeom>
                <a:gdLst>
                  <a:gd name="T0" fmla="*/ 86 w 86"/>
                  <a:gd name="T1" fmla="*/ 25 h 168"/>
                  <a:gd name="T2" fmla="*/ 61 w 86"/>
                  <a:gd name="T3" fmla="*/ 0 h 168"/>
                  <a:gd name="T4" fmla="*/ 37 w 86"/>
                  <a:gd name="T5" fmla="*/ 0 h 168"/>
                  <a:gd name="T6" fmla="*/ 35 w 86"/>
                  <a:gd name="T7" fmla="*/ 0 h 168"/>
                  <a:gd name="T8" fmla="*/ 25 w 86"/>
                  <a:gd name="T9" fmla="*/ 0 h 168"/>
                  <a:gd name="T10" fmla="*/ 0 w 86"/>
                  <a:gd name="T11" fmla="*/ 25 h 168"/>
                  <a:gd name="T12" fmla="*/ 0 w 86"/>
                  <a:gd name="T13" fmla="*/ 25 h 168"/>
                  <a:gd name="T14" fmla="*/ 0 w 86"/>
                  <a:gd name="T15" fmla="*/ 73 h 168"/>
                  <a:gd name="T16" fmla="*/ 8 w 86"/>
                  <a:gd name="T17" fmla="*/ 81 h 168"/>
                  <a:gd name="T18" fmla="*/ 16 w 86"/>
                  <a:gd name="T19" fmla="*/ 73 h 168"/>
                  <a:gd name="T20" fmla="*/ 16 w 86"/>
                  <a:gd name="T21" fmla="*/ 45 h 168"/>
                  <a:gd name="T22" fmla="*/ 16 w 86"/>
                  <a:gd name="T23" fmla="*/ 28 h 168"/>
                  <a:gd name="T24" fmla="*/ 20 w 86"/>
                  <a:gd name="T25" fmla="*/ 28 h 168"/>
                  <a:gd name="T26" fmla="*/ 20 w 86"/>
                  <a:gd name="T27" fmla="*/ 46 h 168"/>
                  <a:gd name="T28" fmla="*/ 20 w 86"/>
                  <a:gd name="T29" fmla="*/ 77 h 168"/>
                  <a:gd name="T30" fmla="*/ 20 w 86"/>
                  <a:gd name="T31" fmla="*/ 81 h 168"/>
                  <a:gd name="T32" fmla="*/ 20 w 86"/>
                  <a:gd name="T33" fmla="*/ 157 h 168"/>
                  <a:gd name="T34" fmla="*/ 30 w 86"/>
                  <a:gd name="T35" fmla="*/ 168 h 168"/>
                  <a:gd name="T36" fmla="*/ 41 w 86"/>
                  <a:gd name="T37" fmla="*/ 157 h 168"/>
                  <a:gd name="T38" fmla="*/ 41 w 86"/>
                  <a:gd name="T39" fmla="*/ 81 h 168"/>
                  <a:gd name="T40" fmla="*/ 45 w 86"/>
                  <a:gd name="T41" fmla="*/ 81 h 168"/>
                  <a:gd name="T42" fmla="*/ 45 w 86"/>
                  <a:gd name="T43" fmla="*/ 157 h 168"/>
                  <a:gd name="T44" fmla="*/ 56 w 86"/>
                  <a:gd name="T45" fmla="*/ 168 h 168"/>
                  <a:gd name="T46" fmla="*/ 66 w 86"/>
                  <a:gd name="T47" fmla="*/ 157 h 168"/>
                  <a:gd name="T48" fmla="*/ 66 w 86"/>
                  <a:gd name="T49" fmla="*/ 81 h 168"/>
                  <a:gd name="T50" fmla="*/ 66 w 86"/>
                  <a:gd name="T51" fmla="*/ 77 h 168"/>
                  <a:gd name="T52" fmla="*/ 66 w 86"/>
                  <a:gd name="T53" fmla="*/ 46 h 168"/>
                  <a:gd name="T54" fmla="*/ 66 w 86"/>
                  <a:gd name="T55" fmla="*/ 28 h 168"/>
                  <a:gd name="T56" fmla="*/ 70 w 86"/>
                  <a:gd name="T57" fmla="*/ 28 h 168"/>
                  <a:gd name="T58" fmla="*/ 70 w 86"/>
                  <a:gd name="T59" fmla="*/ 45 h 168"/>
                  <a:gd name="T60" fmla="*/ 70 w 86"/>
                  <a:gd name="T61" fmla="*/ 73 h 168"/>
                  <a:gd name="T62" fmla="*/ 78 w 86"/>
                  <a:gd name="T63" fmla="*/ 81 h 168"/>
                  <a:gd name="T64" fmla="*/ 86 w 86"/>
                  <a:gd name="T65" fmla="*/ 73 h 168"/>
                  <a:gd name="T66" fmla="*/ 86 w 86"/>
                  <a:gd name="T67" fmla="*/ 25 h 168"/>
                  <a:gd name="T68" fmla="*/ 86 w 86"/>
                  <a:gd name="T69" fmla="*/ 25 h 16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86"/>
                  <a:gd name="T106" fmla="*/ 0 h 168"/>
                  <a:gd name="T107" fmla="*/ 86 w 86"/>
                  <a:gd name="T108" fmla="*/ 168 h 168"/>
                </a:gdLst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86" h="168">
                    <a:moveTo>
                      <a:pt x="86" y="25"/>
                    </a:moveTo>
                    <a:cubicBezTo>
                      <a:pt x="86" y="11"/>
                      <a:pt x="75" y="0"/>
                      <a:pt x="61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78"/>
                      <a:pt x="3" y="81"/>
                      <a:pt x="8" y="81"/>
                    </a:cubicBezTo>
                    <a:cubicBezTo>
                      <a:pt x="12" y="81"/>
                      <a:pt x="16" y="78"/>
                      <a:pt x="16" y="73"/>
                    </a:cubicBezTo>
                    <a:cubicBezTo>
                      <a:pt x="16" y="45"/>
                      <a:pt x="16" y="45"/>
                      <a:pt x="16" y="45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46"/>
                      <a:pt x="20" y="46"/>
                      <a:pt x="20" y="46"/>
                    </a:cubicBezTo>
                    <a:cubicBezTo>
                      <a:pt x="20" y="77"/>
                      <a:pt x="20" y="77"/>
                      <a:pt x="20" y="77"/>
                    </a:cubicBezTo>
                    <a:cubicBezTo>
                      <a:pt x="20" y="81"/>
                      <a:pt x="20" y="81"/>
                      <a:pt x="20" y="81"/>
                    </a:cubicBezTo>
                    <a:cubicBezTo>
                      <a:pt x="20" y="157"/>
                      <a:pt x="20" y="157"/>
                      <a:pt x="20" y="157"/>
                    </a:cubicBezTo>
                    <a:cubicBezTo>
                      <a:pt x="20" y="163"/>
                      <a:pt x="24" y="168"/>
                      <a:pt x="30" y="168"/>
                    </a:cubicBezTo>
                    <a:cubicBezTo>
                      <a:pt x="36" y="168"/>
                      <a:pt x="41" y="163"/>
                      <a:pt x="41" y="157"/>
                    </a:cubicBezTo>
                    <a:cubicBezTo>
                      <a:pt x="41" y="81"/>
                      <a:pt x="41" y="81"/>
                      <a:pt x="41" y="81"/>
                    </a:cubicBezTo>
                    <a:cubicBezTo>
                      <a:pt x="45" y="81"/>
                      <a:pt x="45" y="81"/>
                      <a:pt x="45" y="81"/>
                    </a:cubicBezTo>
                    <a:cubicBezTo>
                      <a:pt x="45" y="157"/>
                      <a:pt x="45" y="157"/>
                      <a:pt x="45" y="157"/>
                    </a:cubicBezTo>
                    <a:cubicBezTo>
                      <a:pt x="45" y="163"/>
                      <a:pt x="50" y="168"/>
                      <a:pt x="56" y="168"/>
                    </a:cubicBezTo>
                    <a:cubicBezTo>
                      <a:pt x="62" y="168"/>
                      <a:pt x="66" y="163"/>
                      <a:pt x="66" y="157"/>
                    </a:cubicBezTo>
                    <a:cubicBezTo>
                      <a:pt x="66" y="81"/>
                      <a:pt x="66" y="81"/>
                      <a:pt x="66" y="81"/>
                    </a:cubicBezTo>
                    <a:cubicBezTo>
                      <a:pt x="66" y="77"/>
                      <a:pt x="66" y="77"/>
                      <a:pt x="66" y="77"/>
                    </a:cubicBezTo>
                    <a:cubicBezTo>
                      <a:pt x="66" y="46"/>
                      <a:pt x="66" y="46"/>
                      <a:pt x="66" y="46"/>
                    </a:cubicBezTo>
                    <a:cubicBezTo>
                      <a:pt x="66" y="28"/>
                      <a:pt x="66" y="28"/>
                      <a:pt x="66" y="28"/>
                    </a:cubicBezTo>
                    <a:cubicBezTo>
                      <a:pt x="70" y="28"/>
                      <a:pt x="70" y="28"/>
                      <a:pt x="70" y="28"/>
                    </a:cubicBezTo>
                    <a:cubicBezTo>
                      <a:pt x="70" y="45"/>
                      <a:pt x="70" y="45"/>
                      <a:pt x="70" y="45"/>
                    </a:cubicBezTo>
                    <a:cubicBezTo>
                      <a:pt x="70" y="73"/>
                      <a:pt x="70" y="73"/>
                      <a:pt x="70" y="73"/>
                    </a:cubicBezTo>
                    <a:cubicBezTo>
                      <a:pt x="70" y="78"/>
                      <a:pt x="74" y="81"/>
                      <a:pt x="78" y="81"/>
                    </a:cubicBezTo>
                    <a:cubicBezTo>
                      <a:pt x="83" y="81"/>
                      <a:pt x="86" y="78"/>
                      <a:pt x="86" y="73"/>
                    </a:cubicBezTo>
                    <a:cubicBezTo>
                      <a:pt x="86" y="25"/>
                      <a:pt x="86" y="25"/>
                      <a:pt x="86" y="25"/>
                    </a:cubicBezTo>
                    <a:cubicBezTo>
                      <a:pt x="86" y="25"/>
                      <a:pt x="86" y="25"/>
                      <a:pt x="86" y="25"/>
                    </a:cubicBezTo>
                    <a:close/>
                  </a:path>
                </a:pathLst>
              </a:custGeom>
              <a:solidFill>
                <a:schemeClr val="bg1">
                  <a:alpha val="30000"/>
                </a:schemeClr>
              </a:solidFill>
              <a:ln>
                <a:noFill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zh-CN" altLang="zh-CN">
                  <a:latin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60" name="Oval 123"/>
              <p:cNvSpPr>
                <a:spLocks noChangeArrowheads="1"/>
              </p:cNvSpPr>
              <p:nvPr/>
            </p:nvSpPr>
            <p:spPr bwMode="auto">
              <a:xfrm>
                <a:off x="6206899" y="2384425"/>
                <a:ext cx="180975" cy="184150"/>
              </a:xfrm>
              <a:prstGeom prst="ellipse">
                <a:avLst/>
              </a:prstGeom>
              <a:solidFill>
                <a:schemeClr val="bg1">
                  <a:alpha val="30000"/>
                </a:schemeClr>
              </a:solidFill>
              <a:ln>
                <a:noFill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zh-CN" altLang="zh-CN">
                  <a:latin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61" name="Freeform 124"/>
              <p:cNvSpPr>
                <a:spLocks noChangeArrowheads="1"/>
              </p:cNvSpPr>
              <p:nvPr/>
            </p:nvSpPr>
            <p:spPr bwMode="auto">
              <a:xfrm>
                <a:off x="6083074" y="2587625"/>
                <a:ext cx="422275" cy="828675"/>
              </a:xfrm>
              <a:custGeom>
                <a:gdLst>
                  <a:gd name="T0" fmla="*/ 86 w 86"/>
                  <a:gd name="T1" fmla="*/ 25 h 168"/>
                  <a:gd name="T2" fmla="*/ 62 w 86"/>
                  <a:gd name="T3" fmla="*/ 0 h 168"/>
                  <a:gd name="T4" fmla="*/ 37 w 86"/>
                  <a:gd name="T5" fmla="*/ 0 h 168"/>
                  <a:gd name="T6" fmla="*/ 35 w 86"/>
                  <a:gd name="T7" fmla="*/ 0 h 168"/>
                  <a:gd name="T8" fmla="*/ 25 w 86"/>
                  <a:gd name="T9" fmla="*/ 0 h 168"/>
                  <a:gd name="T10" fmla="*/ 0 w 86"/>
                  <a:gd name="T11" fmla="*/ 25 h 168"/>
                  <a:gd name="T12" fmla="*/ 0 w 86"/>
                  <a:gd name="T13" fmla="*/ 25 h 168"/>
                  <a:gd name="T14" fmla="*/ 0 w 86"/>
                  <a:gd name="T15" fmla="*/ 73 h 168"/>
                  <a:gd name="T16" fmla="*/ 8 w 86"/>
                  <a:gd name="T17" fmla="*/ 81 h 168"/>
                  <a:gd name="T18" fmla="*/ 16 w 86"/>
                  <a:gd name="T19" fmla="*/ 73 h 168"/>
                  <a:gd name="T20" fmla="*/ 16 w 86"/>
                  <a:gd name="T21" fmla="*/ 45 h 168"/>
                  <a:gd name="T22" fmla="*/ 16 w 86"/>
                  <a:gd name="T23" fmla="*/ 28 h 168"/>
                  <a:gd name="T24" fmla="*/ 20 w 86"/>
                  <a:gd name="T25" fmla="*/ 28 h 168"/>
                  <a:gd name="T26" fmla="*/ 20 w 86"/>
                  <a:gd name="T27" fmla="*/ 46 h 168"/>
                  <a:gd name="T28" fmla="*/ 20 w 86"/>
                  <a:gd name="T29" fmla="*/ 77 h 168"/>
                  <a:gd name="T30" fmla="*/ 20 w 86"/>
                  <a:gd name="T31" fmla="*/ 81 h 168"/>
                  <a:gd name="T32" fmla="*/ 20 w 86"/>
                  <a:gd name="T33" fmla="*/ 157 h 168"/>
                  <a:gd name="T34" fmla="*/ 31 w 86"/>
                  <a:gd name="T35" fmla="*/ 168 h 168"/>
                  <a:gd name="T36" fmla="*/ 41 w 86"/>
                  <a:gd name="T37" fmla="*/ 157 h 168"/>
                  <a:gd name="T38" fmla="*/ 41 w 86"/>
                  <a:gd name="T39" fmla="*/ 81 h 168"/>
                  <a:gd name="T40" fmla="*/ 45 w 86"/>
                  <a:gd name="T41" fmla="*/ 81 h 168"/>
                  <a:gd name="T42" fmla="*/ 45 w 86"/>
                  <a:gd name="T43" fmla="*/ 157 h 168"/>
                  <a:gd name="T44" fmla="*/ 56 w 86"/>
                  <a:gd name="T45" fmla="*/ 168 h 168"/>
                  <a:gd name="T46" fmla="*/ 67 w 86"/>
                  <a:gd name="T47" fmla="*/ 157 h 168"/>
                  <a:gd name="T48" fmla="*/ 67 w 86"/>
                  <a:gd name="T49" fmla="*/ 81 h 168"/>
                  <a:gd name="T50" fmla="*/ 67 w 86"/>
                  <a:gd name="T51" fmla="*/ 77 h 168"/>
                  <a:gd name="T52" fmla="*/ 67 w 86"/>
                  <a:gd name="T53" fmla="*/ 46 h 168"/>
                  <a:gd name="T54" fmla="*/ 67 w 86"/>
                  <a:gd name="T55" fmla="*/ 28 h 168"/>
                  <a:gd name="T56" fmla="*/ 71 w 86"/>
                  <a:gd name="T57" fmla="*/ 28 h 168"/>
                  <a:gd name="T58" fmla="*/ 71 w 86"/>
                  <a:gd name="T59" fmla="*/ 45 h 168"/>
                  <a:gd name="T60" fmla="*/ 71 w 86"/>
                  <a:gd name="T61" fmla="*/ 73 h 168"/>
                  <a:gd name="T62" fmla="*/ 78 w 86"/>
                  <a:gd name="T63" fmla="*/ 81 h 168"/>
                  <a:gd name="T64" fmla="*/ 86 w 86"/>
                  <a:gd name="T65" fmla="*/ 73 h 168"/>
                  <a:gd name="T66" fmla="*/ 86 w 86"/>
                  <a:gd name="T67" fmla="*/ 25 h 168"/>
                  <a:gd name="T68" fmla="*/ 86 w 86"/>
                  <a:gd name="T69" fmla="*/ 25 h 16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86"/>
                  <a:gd name="T106" fmla="*/ 0 h 168"/>
                  <a:gd name="T107" fmla="*/ 86 w 86"/>
                  <a:gd name="T108" fmla="*/ 168 h 168"/>
                </a:gdLst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86" h="168">
                    <a:moveTo>
                      <a:pt x="86" y="25"/>
                    </a:moveTo>
                    <a:cubicBezTo>
                      <a:pt x="86" y="11"/>
                      <a:pt x="75" y="0"/>
                      <a:pt x="62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78"/>
                      <a:pt x="4" y="81"/>
                      <a:pt x="8" y="81"/>
                    </a:cubicBezTo>
                    <a:cubicBezTo>
                      <a:pt x="13" y="81"/>
                      <a:pt x="16" y="78"/>
                      <a:pt x="16" y="73"/>
                    </a:cubicBezTo>
                    <a:cubicBezTo>
                      <a:pt x="16" y="45"/>
                      <a:pt x="16" y="45"/>
                      <a:pt x="16" y="45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46"/>
                      <a:pt x="20" y="46"/>
                      <a:pt x="20" y="46"/>
                    </a:cubicBezTo>
                    <a:cubicBezTo>
                      <a:pt x="20" y="77"/>
                      <a:pt x="20" y="77"/>
                      <a:pt x="20" y="77"/>
                    </a:cubicBezTo>
                    <a:cubicBezTo>
                      <a:pt x="20" y="81"/>
                      <a:pt x="20" y="81"/>
                      <a:pt x="20" y="81"/>
                    </a:cubicBezTo>
                    <a:cubicBezTo>
                      <a:pt x="20" y="157"/>
                      <a:pt x="20" y="157"/>
                      <a:pt x="20" y="157"/>
                    </a:cubicBezTo>
                    <a:cubicBezTo>
                      <a:pt x="20" y="163"/>
                      <a:pt x="25" y="168"/>
                      <a:pt x="31" y="168"/>
                    </a:cubicBezTo>
                    <a:cubicBezTo>
                      <a:pt x="37" y="168"/>
                      <a:pt x="41" y="163"/>
                      <a:pt x="41" y="157"/>
                    </a:cubicBezTo>
                    <a:cubicBezTo>
                      <a:pt x="41" y="81"/>
                      <a:pt x="41" y="81"/>
                      <a:pt x="41" y="81"/>
                    </a:cubicBezTo>
                    <a:cubicBezTo>
                      <a:pt x="45" y="81"/>
                      <a:pt x="45" y="81"/>
                      <a:pt x="45" y="81"/>
                    </a:cubicBezTo>
                    <a:cubicBezTo>
                      <a:pt x="45" y="157"/>
                      <a:pt x="45" y="157"/>
                      <a:pt x="45" y="157"/>
                    </a:cubicBezTo>
                    <a:cubicBezTo>
                      <a:pt x="45" y="163"/>
                      <a:pt x="50" y="168"/>
                      <a:pt x="56" y="168"/>
                    </a:cubicBezTo>
                    <a:cubicBezTo>
                      <a:pt x="62" y="168"/>
                      <a:pt x="67" y="163"/>
                      <a:pt x="67" y="157"/>
                    </a:cubicBezTo>
                    <a:cubicBezTo>
                      <a:pt x="67" y="81"/>
                      <a:pt x="67" y="81"/>
                      <a:pt x="67" y="81"/>
                    </a:cubicBezTo>
                    <a:cubicBezTo>
                      <a:pt x="67" y="77"/>
                      <a:pt x="67" y="77"/>
                      <a:pt x="67" y="77"/>
                    </a:cubicBezTo>
                    <a:cubicBezTo>
                      <a:pt x="67" y="46"/>
                      <a:pt x="67" y="46"/>
                      <a:pt x="67" y="46"/>
                    </a:cubicBezTo>
                    <a:cubicBezTo>
                      <a:pt x="67" y="28"/>
                      <a:pt x="67" y="28"/>
                      <a:pt x="67" y="28"/>
                    </a:cubicBezTo>
                    <a:cubicBezTo>
                      <a:pt x="71" y="28"/>
                      <a:pt x="71" y="28"/>
                      <a:pt x="71" y="28"/>
                    </a:cubicBezTo>
                    <a:cubicBezTo>
                      <a:pt x="71" y="45"/>
                      <a:pt x="71" y="45"/>
                      <a:pt x="71" y="45"/>
                    </a:cubicBezTo>
                    <a:cubicBezTo>
                      <a:pt x="71" y="73"/>
                      <a:pt x="71" y="73"/>
                      <a:pt x="71" y="73"/>
                    </a:cubicBezTo>
                    <a:cubicBezTo>
                      <a:pt x="71" y="78"/>
                      <a:pt x="74" y="81"/>
                      <a:pt x="78" y="81"/>
                    </a:cubicBezTo>
                    <a:cubicBezTo>
                      <a:pt x="83" y="81"/>
                      <a:pt x="86" y="78"/>
                      <a:pt x="86" y="73"/>
                    </a:cubicBezTo>
                    <a:cubicBezTo>
                      <a:pt x="86" y="25"/>
                      <a:pt x="86" y="25"/>
                      <a:pt x="86" y="25"/>
                    </a:cubicBezTo>
                    <a:cubicBezTo>
                      <a:pt x="86" y="25"/>
                      <a:pt x="86" y="25"/>
                      <a:pt x="86" y="25"/>
                    </a:cubicBezTo>
                    <a:close/>
                  </a:path>
                </a:pathLst>
              </a:custGeom>
              <a:solidFill>
                <a:schemeClr val="bg1">
                  <a:alpha val="30000"/>
                </a:schemeClr>
              </a:solidFill>
              <a:ln>
                <a:noFill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zh-CN" altLang="zh-CN">
                  <a:latin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62" name="Oval 127"/>
              <p:cNvSpPr>
                <a:spLocks noChangeArrowheads="1"/>
              </p:cNvSpPr>
              <p:nvPr/>
            </p:nvSpPr>
            <p:spPr bwMode="auto">
              <a:xfrm>
                <a:off x="6832374" y="2384425"/>
                <a:ext cx="180975" cy="184150"/>
              </a:xfrm>
              <a:prstGeom prst="ellipse">
                <a:avLst/>
              </a:prstGeom>
              <a:solidFill>
                <a:schemeClr val="bg1">
                  <a:alpha val="30000"/>
                </a:schemeClr>
              </a:solidFill>
              <a:ln>
                <a:noFill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zh-CN" altLang="zh-CN">
                  <a:latin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63" name="Freeform 128"/>
              <p:cNvSpPr>
                <a:spLocks noChangeArrowheads="1"/>
              </p:cNvSpPr>
              <p:nvPr/>
            </p:nvSpPr>
            <p:spPr bwMode="auto">
              <a:xfrm>
                <a:off x="6711724" y="2587625"/>
                <a:ext cx="425450" cy="828675"/>
              </a:xfrm>
              <a:custGeom>
                <a:gdLst>
                  <a:gd name="T0" fmla="*/ 87 w 87"/>
                  <a:gd name="T1" fmla="*/ 25 h 168"/>
                  <a:gd name="T2" fmla="*/ 62 w 87"/>
                  <a:gd name="T3" fmla="*/ 0 h 168"/>
                  <a:gd name="T4" fmla="*/ 37 w 87"/>
                  <a:gd name="T5" fmla="*/ 0 h 168"/>
                  <a:gd name="T6" fmla="*/ 35 w 87"/>
                  <a:gd name="T7" fmla="*/ 0 h 168"/>
                  <a:gd name="T8" fmla="*/ 25 w 87"/>
                  <a:gd name="T9" fmla="*/ 0 h 168"/>
                  <a:gd name="T10" fmla="*/ 0 w 87"/>
                  <a:gd name="T11" fmla="*/ 25 h 168"/>
                  <a:gd name="T12" fmla="*/ 0 w 87"/>
                  <a:gd name="T13" fmla="*/ 25 h 168"/>
                  <a:gd name="T14" fmla="*/ 0 w 87"/>
                  <a:gd name="T15" fmla="*/ 73 h 168"/>
                  <a:gd name="T16" fmla="*/ 8 w 87"/>
                  <a:gd name="T17" fmla="*/ 81 h 168"/>
                  <a:gd name="T18" fmla="*/ 16 w 87"/>
                  <a:gd name="T19" fmla="*/ 73 h 168"/>
                  <a:gd name="T20" fmla="*/ 16 w 87"/>
                  <a:gd name="T21" fmla="*/ 45 h 168"/>
                  <a:gd name="T22" fmla="*/ 16 w 87"/>
                  <a:gd name="T23" fmla="*/ 28 h 168"/>
                  <a:gd name="T24" fmla="*/ 20 w 87"/>
                  <a:gd name="T25" fmla="*/ 28 h 168"/>
                  <a:gd name="T26" fmla="*/ 20 w 87"/>
                  <a:gd name="T27" fmla="*/ 46 h 168"/>
                  <a:gd name="T28" fmla="*/ 20 w 87"/>
                  <a:gd name="T29" fmla="*/ 77 h 168"/>
                  <a:gd name="T30" fmla="*/ 20 w 87"/>
                  <a:gd name="T31" fmla="*/ 81 h 168"/>
                  <a:gd name="T32" fmla="*/ 20 w 87"/>
                  <a:gd name="T33" fmla="*/ 157 h 168"/>
                  <a:gd name="T34" fmla="*/ 31 w 87"/>
                  <a:gd name="T35" fmla="*/ 168 h 168"/>
                  <a:gd name="T36" fmla="*/ 42 w 87"/>
                  <a:gd name="T37" fmla="*/ 157 h 168"/>
                  <a:gd name="T38" fmla="*/ 42 w 87"/>
                  <a:gd name="T39" fmla="*/ 81 h 168"/>
                  <a:gd name="T40" fmla="*/ 46 w 87"/>
                  <a:gd name="T41" fmla="*/ 81 h 168"/>
                  <a:gd name="T42" fmla="*/ 46 w 87"/>
                  <a:gd name="T43" fmla="*/ 157 h 168"/>
                  <a:gd name="T44" fmla="*/ 56 w 87"/>
                  <a:gd name="T45" fmla="*/ 168 h 168"/>
                  <a:gd name="T46" fmla="*/ 67 w 87"/>
                  <a:gd name="T47" fmla="*/ 157 h 168"/>
                  <a:gd name="T48" fmla="*/ 67 w 87"/>
                  <a:gd name="T49" fmla="*/ 81 h 168"/>
                  <a:gd name="T50" fmla="*/ 67 w 87"/>
                  <a:gd name="T51" fmla="*/ 77 h 168"/>
                  <a:gd name="T52" fmla="*/ 67 w 87"/>
                  <a:gd name="T53" fmla="*/ 46 h 168"/>
                  <a:gd name="T54" fmla="*/ 67 w 87"/>
                  <a:gd name="T55" fmla="*/ 28 h 168"/>
                  <a:gd name="T56" fmla="*/ 71 w 87"/>
                  <a:gd name="T57" fmla="*/ 28 h 168"/>
                  <a:gd name="T58" fmla="*/ 71 w 87"/>
                  <a:gd name="T59" fmla="*/ 45 h 168"/>
                  <a:gd name="T60" fmla="*/ 71 w 87"/>
                  <a:gd name="T61" fmla="*/ 73 h 168"/>
                  <a:gd name="T62" fmla="*/ 79 w 87"/>
                  <a:gd name="T63" fmla="*/ 81 h 168"/>
                  <a:gd name="T64" fmla="*/ 87 w 87"/>
                  <a:gd name="T65" fmla="*/ 73 h 168"/>
                  <a:gd name="T66" fmla="*/ 87 w 87"/>
                  <a:gd name="T67" fmla="*/ 25 h 168"/>
                  <a:gd name="T68" fmla="*/ 87 w 87"/>
                  <a:gd name="T69" fmla="*/ 25 h 16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87"/>
                  <a:gd name="T106" fmla="*/ 0 h 168"/>
                  <a:gd name="T107" fmla="*/ 87 w 87"/>
                  <a:gd name="T108" fmla="*/ 168 h 168"/>
                </a:gdLst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87" h="168">
                    <a:moveTo>
                      <a:pt x="87" y="25"/>
                    </a:moveTo>
                    <a:cubicBezTo>
                      <a:pt x="87" y="11"/>
                      <a:pt x="76" y="0"/>
                      <a:pt x="62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12" y="0"/>
                      <a:pt x="1" y="11"/>
                      <a:pt x="0" y="2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78"/>
                      <a:pt x="4" y="81"/>
                      <a:pt x="8" y="81"/>
                    </a:cubicBezTo>
                    <a:cubicBezTo>
                      <a:pt x="13" y="81"/>
                      <a:pt x="16" y="78"/>
                      <a:pt x="16" y="73"/>
                    </a:cubicBezTo>
                    <a:cubicBezTo>
                      <a:pt x="16" y="45"/>
                      <a:pt x="16" y="45"/>
                      <a:pt x="16" y="45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46"/>
                      <a:pt x="20" y="46"/>
                      <a:pt x="20" y="46"/>
                    </a:cubicBezTo>
                    <a:cubicBezTo>
                      <a:pt x="20" y="77"/>
                      <a:pt x="20" y="77"/>
                      <a:pt x="20" y="77"/>
                    </a:cubicBezTo>
                    <a:cubicBezTo>
                      <a:pt x="20" y="81"/>
                      <a:pt x="20" y="81"/>
                      <a:pt x="20" y="81"/>
                    </a:cubicBezTo>
                    <a:cubicBezTo>
                      <a:pt x="20" y="157"/>
                      <a:pt x="20" y="157"/>
                      <a:pt x="20" y="157"/>
                    </a:cubicBezTo>
                    <a:cubicBezTo>
                      <a:pt x="20" y="163"/>
                      <a:pt x="25" y="168"/>
                      <a:pt x="31" y="168"/>
                    </a:cubicBezTo>
                    <a:cubicBezTo>
                      <a:pt x="37" y="168"/>
                      <a:pt x="42" y="163"/>
                      <a:pt x="42" y="157"/>
                    </a:cubicBezTo>
                    <a:cubicBezTo>
                      <a:pt x="42" y="81"/>
                      <a:pt x="42" y="81"/>
                      <a:pt x="42" y="81"/>
                    </a:cubicBezTo>
                    <a:cubicBezTo>
                      <a:pt x="46" y="81"/>
                      <a:pt x="46" y="81"/>
                      <a:pt x="46" y="81"/>
                    </a:cubicBezTo>
                    <a:cubicBezTo>
                      <a:pt x="46" y="157"/>
                      <a:pt x="46" y="157"/>
                      <a:pt x="46" y="157"/>
                    </a:cubicBezTo>
                    <a:cubicBezTo>
                      <a:pt x="46" y="163"/>
                      <a:pt x="50" y="168"/>
                      <a:pt x="56" y="168"/>
                    </a:cubicBezTo>
                    <a:cubicBezTo>
                      <a:pt x="62" y="168"/>
                      <a:pt x="67" y="163"/>
                      <a:pt x="67" y="157"/>
                    </a:cubicBezTo>
                    <a:cubicBezTo>
                      <a:pt x="67" y="81"/>
                      <a:pt x="67" y="81"/>
                      <a:pt x="67" y="81"/>
                    </a:cubicBezTo>
                    <a:cubicBezTo>
                      <a:pt x="67" y="77"/>
                      <a:pt x="67" y="77"/>
                      <a:pt x="67" y="77"/>
                    </a:cubicBezTo>
                    <a:cubicBezTo>
                      <a:pt x="67" y="46"/>
                      <a:pt x="67" y="46"/>
                      <a:pt x="67" y="46"/>
                    </a:cubicBezTo>
                    <a:cubicBezTo>
                      <a:pt x="67" y="28"/>
                      <a:pt x="67" y="28"/>
                      <a:pt x="67" y="28"/>
                    </a:cubicBezTo>
                    <a:cubicBezTo>
                      <a:pt x="71" y="28"/>
                      <a:pt x="71" y="28"/>
                      <a:pt x="71" y="28"/>
                    </a:cubicBezTo>
                    <a:cubicBezTo>
                      <a:pt x="71" y="45"/>
                      <a:pt x="71" y="45"/>
                      <a:pt x="71" y="45"/>
                    </a:cubicBezTo>
                    <a:cubicBezTo>
                      <a:pt x="71" y="73"/>
                      <a:pt x="71" y="73"/>
                      <a:pt x="71" y="73"/>
                    </a:cubicBezTo>
                    <a:cubicBezTo>
                      <a:pt x="71" y="78"/>
                      <a:pt x="74" y="81"/>
                      <a:pt x="79" y="81"/>
                    </a:cubicBezTo>
                    <a:cubicBezTo>
                      <a:pt x="83" y="81"/>
                      <a:pt x="87" y="78"/>
                      <a:pt x="87" y="73"/>
                    </a:cubicBezTo>
                    <a:cubicBezTo>
                      <a:pt x="87" y="25"/>
                      <a:pt x="87" y="25"/>
                      <a:pt x="87" y="25"/>
                    </a:cubicBezTo>
                    <a:cubicBezTo>
                      <a:pt x="87" y="25"/>
                      <a:pt x="87" y="25"/>
                      <a:pt x="87" y="25"/>
                    </a:cubicBezTo>
                    <a:close/>
                  </a:path>
                </a:pathLst>
              </a:custGeom>
              <a:solidFill>
                <a:schemeClr val="bg1">
                  <a:alpha val="30000"/>
                </a:schemeClr>
              </a:solidFill>
              <a:ln>
                <a:noFill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zh-CN" altLang="zh-CN">
                  <a:latin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</p:grpSp>
      </p:grpSp>
      <p:grpSp>
        <p:nvGrpSpPr>
          <p:cNvPr id="24" name="Group 4"/>
          <p:cNvGrpSpPr/>
          <p:nvPr/>
        </p:nvGrpSpPr>
        <p:grpSpPr>
          <a:xfrm>
            <a:off x="2347130" y="2999415"/>
            <a:ext cx="1035050" cy="1036638"/>
            <a:chExt cx="618" cy="618"/>
          </a:xfrm>
        </p:grpSpPr>
        <p:sp>
          <p:nvSpPr>
            <p:cNvPr id="25" name="Freeform 5"/>
            <p:cNvSpPr>
              <a:spLocks noChangeArrowheads="1"/>
            </p:cNvSpPr>
            <p:nvPr/>
          </p:nvSpPr>
          <p:spPr bwMode="auto">
            <a:xfrm>
              <a:off x="0" y="0"/>
              <a:ext cx="618" cy="618"/>
            </a:xfrm>
            <a:custGeom>
              <a:gdLst>
                <a:gd name="T0" fmla="*/ 64 w 128"/>
                <a:gd name="T1" fmla="*/ 128 h 128"/>
                <a:gd name="T2" fmla="*/ 0 w 128"/>
                <a:gd name="T3" fmla="*/ 64 h 128"/>
                <a:gd name="T4" fmla="*/ 64 w 128"/>
                <a:gd name="T5" fmla="*/ 0 h 128"/>
                <a:gd name="T6" fmla="*/ 128 w 128"/>
                <a:gd name="T7" fmla="*/ 0 h 128"/>
                <a:gd name="T8" fmla="*/ 128 w 128"/>
                <a:gd name="T9" fmla="*/ 64 h 128"/>
                <a:gd name="T10" fmla="*/ 64 w 128"/>
                <a:gd name="T11" fmla="*/ 128 h 1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8"/>
                <a:gd name="T19" fmla="*/ 0 h 128"/>
                <a:gd name="T20" fmla="*/ 128 w 128"/>
                <a:gd name="T21" fmla="*/ 128 h 128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8" h="128">
                  <a:moveTo>
                    <a:pt x="64" y="128"/>
                  </a:moveTo>
                  <a:cubicBezTo>
                    <a:pt x="28" y="128"/>
                    <a:pt x="0" y="99"/>
                    <a:pt x="0" y="64"/>
                  </a:cubicBezTo>
                  <a:cubicBezTo>
                    <a:pt x="0" y="28"/>
                    <a:pt x="28" y="0"/>
                    <a:pt x="64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8" y="64"/>
                    <a:pt x="128" y="64"/>
                    <a:pt x="128" y="64"/>
                  </a:cubicBezTo>
                  <a:cubicBezTo>
                    <a:pt x="128" y="99"/>
                    <a:pt x="99" y="128"/>
                    <a:pt x="64" y="128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zh-CN" altLang="zh-CN"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6" name="Oval 6"/>
            <p:cNvSpPr>
              <a:spLocks noChangeArrowheads="1"/>
            </p:cNvSpPr>
            <p:nvPr/>
          </p:nvSpPr>
          <p:spPr bwMode="auto">
            <a:xfrm>
              <a:off x="106" y="106"/>
              <a:ext cx="406" cy="40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zh-CN" altLang="zh-CN"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3710793" y="4577390"/>
            <a:ext cx="2341562" cy="1041400"/>
            <a:chOff x="3710793" y="4577390"/>
            <a:chExt cx="2341562" cy="1041400"/>
          </a:xfrm>
        </p:grpSpPr>
        <p:sp>
          <p:nvSpPr>
            <p:cNvPr id="27" name="Oval 5"/>
            <p:cNvSpPr>
              <a:spLocks noChangeArrowheads="1"/>
            </p:cNvSpPr>
            <p:nvPr/>
          </p:nvSpPr>
          <p:spPr bwMode="auto">
            <a:xfrm>
              <a:off x="3853668" y="4577390"/>
              <a:ext cx="179387" cy="1825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zh-CN" altLang="zh-CN"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8" name="Freeform 6"/>
            <p:cNvSpPr>
              <a:spLocks noChangeArrowheads="1"/>
            </p:cNvSpPr>
            <p:nvPr/>
          </p:nvSpPr>
          <p:spPr bwMode="auto">
            <a:xfrm>
              <a:off x="3710793" y="4780590"/>
              <a:ext cx="465137" cy="838200"/>
            </a:xfrm>
            <a:custGeom>
              <a:gdLst>
                <a:gd name="T0" fmla="*/ 94 w 95"/>
                <a:gd name="T1" fmla="*/ 63 h 166"/>
                <a:gd name="T2" fmla="*/ 80 w 95"/>
                <a:gd name="T3" fmla="*/ 18 h 166"/>
                <a:gd name="T4" fmla="*/ 79 w 95"/>
                <a:gd name="T5" fmla="*/ 18 h 166"/>
                <a:gd name="T6" fmla="*/ 56 w 95"/>
                <a:gd name="T7" fmla="*/ 0 h 166"/>
                <a:gd name="T8" fmla="*/ 49 w 95"/>
                <a:gd name="T9" fmla="*/ 0 h 166"/>
                <a:gd name="T10" fmla="*/ 46 w 95"/>
                <a:gd name="T11" fmla="*/ 0 h 166"/>
                <a:gd name="T12" fmla="*/ 39 w 95"/>
                <a:gd name="T13" fmla="*/ 0 h 166"/>
                <a:gd name="T14" fmla="*/ 16 w 95"/>
                <a:gd name="T15" fmla="*/ 18 h 166"/>
                <a:gd name="T16" fmla="*/ 15 w 95"/>
                <a:gd name="T17" fmla="*/ 18 h 166"/>
                <a:gd name="T18" fmla="*/ 1 w 95"/>
                <a:gd name="T19" fmla="*/ 63 h 166"/>
                <a:gd name="T20" fmla="*/ 5 w 95"/>
                <a:gd name="T21" fmla="*/ 73 h 166"/>
                <a:gd name="T22" fmla="*/ 15 w 95"/>
                <a:gd name="T23" fmla="*/ 68 h 166"/>
                <a:gd name="T24" fmla="*/ 28 w 95"/>
                <a:gd name="T25" fmla="*/ 25 h 166"/>
                <a:gd name="T26" fmla="*/ 32 w 95"/>
                <a:gd name="T27" fmla="*/ 25 h 166"/>
                <a:gd name="T28" fmla="*/ 8 w 95"/>
                <a:gd name="T29" fmla="*/ 99 h 166"/>
                <a:gd name="T30" fmla="*/ 27 w 95"/>
                <a:gd name="T31" fmla="*/ 99 h 166"/>
                <a:gd name="T32" fmla="*/ 27 w 95"/>
                <a:gd name="T33" fmla="*/ 158 h 166"/>
                <a:gd name="T34" fmla="*/ 36 w 95"/>
                <a:gd name="T35" fmla="*/ 166 h 166"/>
                <a:gd name="T36" fmla="*/ 44 w 95"/>
                <a:gd name="T37" fmla="*/ 158 h 166"/>
                <a:gd name="T38" fmla="*/ 44 w 95"/>
                <a:gd name="T39" fmla="*/ 99 h 166"/>
                <a:gd name="T40" fmla="*/ 51 w 95"/>
                <a:gd name="T41" fmla="*/ 99 h 166"/>
                <a:gd name="T42" fmla="*/ 51 w 95"/>
                <a:gd name="T43" fmla="*/ 158 h 166"/>
                <a:gd name="T44" fmla="*/ 59 w 95"/>
                <a:gd name="T45" fmla="*/ 166 h 166"/>
                <a:gd name="T46" fmla="*/ 68 w 95"/>
                <a:gd name="T47" fmla="*/ 158 h 166"/>
                <a:gd name="T48" fmla="*/ 68 w 95"/>
                <a:gd name="T49" fmla="*/ 99 h 166"/>
                <a:gd name="T50" fmla="*/ 87 w 95"/>
                <a:gd name="T51" fmla="*/ 99 h 166"/>
                <a:gd name="T52" fmla="*/ 63 w 95"/>
                <a:gd name="T53" fmla="*/ 25 h 166"/>
                <a:gd name="T54" fmla="*/ 67 w 95"/>
                <a:gd name="T55" fmla="*/ 25 h 166"/>
                <a:gd name="T56" fmla="*/ 80 w 95"/>
                <a:gd name="T57" fmla="*/ 68 h 166"/>
                <a:gd name="T58" fmla="*/ 90 w 95"/>
                <a:gd name="T59" fmla="*/ 73 h 166"/>
                <a:gd name="T60" fmla="*/ 94 w 95"/>
                <a:gd name="T61" fmla="*/ 63 h 16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95"/>
                <a:gd name="T94" fmla="*/ 0 h 166"/>
                <a:gd name="T95" fmla="*/ 95 w 95"/>
                <a:gd name="T96" fmla="*/ 166 h 166"/>
              </a:gdLst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95" h="166">
                  <a:moveTo>
                    <a:pt x="94" y="63"/>
                  </a:moveTo>
                  <a:cubicBezTo>
                    <a:pt x="80" y="18"/>
                    <a:pt x="80" y="18"/>
                    <a:pt x="80" y="18"/>
                  </a:cubicBezTo>
                  <a:cubicBezTo>
                    <a:pt x="80" y="18"/>
                    <a:pt x="79" y="18"/>
                    <a:pt x="79" y="18"/>
                  </a:cubicBezTo>
                  <a:cubicBezTo>
                    <a:pt x="74" y="3"/>
                    <a:pt x="61" y="0"/>
                    <a:pt x="56" y="0"/>
                  </a:cubicBezTo>
                  <a:cubicBezTo>
                    <a:pt x="52" y="0"/>
                    <a:pt x="53" y="0"/>
                    <a:pt x="49" y="0"/>
                  </a:cubicBezTo>
                  <a:cubicBezTo>
                    <a:pt x="48" y="0"/>
                    <a:pt x="47" y="0"/>
                    <a:pt x="46" y="0"/>
                  </a:cubicBezTo>
                  <a:cubicBezTo>
                    <a:pt x="42" y="0"/>
                    <a:pt x="43" y="0"/>
                    <a:pt x="39" y="0"/>
                  </a:cubicBezTo>
                  <a:cubicBezTo>
                    <a:pt x="34" y="0"/>
                    <a:pt x="21" y="3"/>
                    <a:pt x="16" y="18"/>
                  </a:cubicBezTo>
                  <a:cubicBezTo>
                    <a:pt x="16" y="18"/>
                    <a:pt x="15" y="18"/>
                    <a:pt x="15" y="18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0" y="67"/>
                    <a:pt x="2" y="71"/>
                    <a:pt x="5" y="73"/>
                  </a:cubicBezTo>
                  <a:cubicBezTo>
                    <a:pt x="9" y="74"/>
                    <a:pt x="13" y="72"/>
                    <a:pt x="15" y="68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8" y="99"/>
                    <a:pt x="8" y="99"/>
                    <a:pt x="8" y="99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27" y="158"/>
                    <a:pt x="27" y="158"/>
                    <a:pt x="27" y="158"/>
                  </a:cubicBezTo>
                  <a:cubicBezTo>
                    <a:pt x="27" y="163"/>
                    <a:pt x="31" y="166"/>
                    <a:pt x="36" y="166"/>
                  </a:cubicBezTo>
                  <a:cubicBezTo>
                    <a:pt x="41" y="166"/>
                    <a:pt x="44" y="163"/>
                    <a:pt x="44" y="158"/>
                  </a:cubicBezTo>
                  <a:cubicBezTo>
                    <a:pt x="44" y="99"/>
                    <a:pt x="44" y="99"/>
                    <a:pt x="44" y="99"/>
                  </a:cubicBezTo>
                  <a:cubicBezTo>
                    <a:pt x="51" y="99"/>
                    <a:pt x="51" y="99"/>
                    <a:pt x="51" y="99"/>
                  </a:cubicBezTo>
                  <a:cubicBezTo>
                    <a:pt x="51" y="158"/>
                    <a:pt x="51" y="158"/>
                    <a:pt x="51" y="158"/>
                  </a:cubicBezTo>
                  <a:cubicBezTo>
                    <a:pt x="51" y="163"/>
                    <a:pt x="54" y="166"/>
                    <a:pt x="59" y="166"/>
                  </a:cubicBezTo>
                  <a:cubicBezTo>
                    <a:pt x="64" y="166"/>
                    <a:pt x="68" y="163"/>
                    <a:pt x="68" y="158"/>
                  </a:cubicBezTo>
                  <a:cubicBezTo>
                    <a:pt x="68" y="99"/>
                    <a:pt x="68" y="99"/>
                    <a:pt x="68" y="99"/>
                  </a:cubicBezTo>
                  <a:cubicBezTo>
                    <a:pt x="87" y="99"/>
                    <a:pt x="87" y="99"/>
                    <a:pt x="87" y="99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7" y="25"/>
                    <a:pt x="67" y="25"/>
                    <a:pt x="67" y="25"/>
                  </a:cubicBezTo>
                  <a:cubicBezTo>
                    <a:pt x="80" y="68"/>
                    <a:pt x="80" y="68"/>
                    <a:pt x="80" y="68"/>
                  </a:cubicBezTo>
                  <a:cubicBezTo>
                    <a:pt x="82" y="72"/>
                    <a:pt x="86" y="74"/>
                    <a:pt x="90" y="73"/>
                  </a:cubicBezTo>
                  <a:cubicBezTo>
                    <a:pt x="93" y="71"/>
                    <a:pt x="95" y="67"/>
                    <a:pt x="94" y="6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zh-CN" altLang="zh-CN"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9" name="Oval 7"/>
            <p:cNvSpPr>
              <a:spLocks noChangeArrowheads="1"/>
            </p:cNvSpPr>
            <p:nvPr/>
          </p:nvSpPr>
          <p:spPr bwMode="auto">
            <a:xfrm>
              <a:off x="4482318" y="4577390"/>
              <a:ext cx="173037" cy="1825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zh-CN" altLang="zh-CN"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30" name="Freeform 8"/>
            <p:cNvSpPr>
              <a:spLocks noChangeArrowheads="1"/>
            </p:cNvSpPr>
            <p:nvPr/>
          </p:nvSpPr>
          <p:spPr bwMode="auto">
            <a:xfrm>
              <a:off x="4334680" y="4780590"/>
              <a:ext cx="468313" cy="838200"/>
            </a:xfrm>
            <a:custGeom>
              <a:gdLst>
                <a:gd name="T0" fmla="*/ 94 w 96"/>
                <a:gd name="T1" fmla="*/ 63 h 166"/>
                <a:gd name="T2" fmla="*/ 80 w 96"/>
                <a:gd name="T3" fmla="*/ 18 h 166"/>
                <a:gd name="T4" fmla="*/ 80 w 96"/>
                <a:gd name="T5" fmla="*/ 18 h 166"/>
                <a:gd name="T6" fmla="*/ 56 w 96"/>
                <a:gd name="T7" fmla="*/ 0 h 166"/>
                <a:gd name="T8" fmla="*/ 49 w 96"/>
                <a:gd name="T9" fmla="*/ 0 h 166"/>
                <a:gd name="T10" fmla="*/ 47 w 96"/>
                <a:gd name="T11" fmla="*/ 0 h 166"/>
                <a:gd name="T12" fmla="*/ 39 w 96"/>
                <a:gd name="T13" fmla="*/ 0 h 166"/>
                <a:gd name="T14" fmla="*/ 16 w 96"/>
                <a:gd name="T15" fmla="*/ 18 h 166"/>
                <a:gd name="T16" fmla="*/ 16 w 96"/>
                <a:gd name="T17" fmla="*/ 18 h 166"/>
                <a:gd name="T18" fmla="*/ 1 w 96"/>
                <a:gd name="T19" fmla="*/ 63 h 166"/>
                <a:gd name="T20" fmla="*/ 6 w 96"/>
                <a:gd name="T21" fmla="*/ 73 h 166"/>
                <a:gd name="T22" fmla="*/ 15 w 96"/>
                <a:gd name="T23" fmla="*/ 68 h 166"/>
                <a:gd name="T24" fmla="*/ 29 w 96"/>
                <a:gd name="T25" fmla="*/ 25 h 166"/>
                <a:gd name="T26" fmla="*/ 32 w 96"/>
                <a:gd name="T27" fmla="*/ 25 h 166"/>
                <a:gd name="T28" fmla="*/ 8 w 96"/>
                <a:gd name="T29" fmla="*/ 99 h 166"/>
                <a:gd name="T30" fmla="*/ 28 w 96"/>
                <a:gd name="T31" fmla="*/ 99 h 166"/>
                <a:gd name="T32" fmla="*/ 28 w 96"/>
                <a:gd name="T33" fmla="*/ 158 h 166"/>
                <a:gd name="T34" fmla="*/ 36 w 96"/>
                <a:gd name="T35" fmla="*/ 166 h 166"/>
                <a:gd name="T36" fmla="*/ 45 w 96"/>
                <a:gd name="T37" fmla="*/ 158 h 166"/>
                <a:gd name="T38" fmla="*/ 45 w 96"/>
                <a:gd name="T39" fmla="*/ 99 h 166"/>
                <a:gd name="T40" fmla="*/ 51 w 96"/>
                <a:gd name="T41" fmla="*/ 99 h 166"/>
                <a:gd name="T42" fmla="*/ 51 w 96"/>
                <a:gd name="T43" fmla="*/ 158 h 166"/>
                <a:gd name="T44" fmla="*/ 59 w 96"/>
                <a:gd name="T45" fmla="*/ 166 h 166"/>
                <a:gd name="T46" fmla="*/ 68 w 96"/>
                <a:gd name="T47" fmla="*/ 158 h 166"/>
                <a:gd name="T48" fmla="*/ 68 w 96"/>
                <a:gd name="T49" fmla="*/ 99 h 166"/>
                <a:gd name="T50" fmla="*/ 87 w 96"/>
                <a:gd name="T51" fmla="*/ 99 h 166"/>
                <a:gd name="T52" fmla="*/ 64 w 96"/>
                <a:gd name="T53" fmla="*/ 25 h 166"/>
                <a:gd name="T54" fmla="*/ 67 w 96"/>
                <a:gd name="T55" fmla="*/ 25 h 166"/>
                <a:gd name="T56" fmla="*/ 81 w 96"/>
                <a:gd name="T57" fmla="*/ 68 h 166"/>
                <a:gd name="T58" fmla="*/ 90 w 96"/>
                <a:gd name="T59" fmla="*/ 73 h 166"/>
                <a:gd name="T60" fmla="*/ 94 w 96"/>
                <a:gd name="T61" fmla="*/ 63 h 16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96"/>
                <a:gd name="T94" fmla="*/ 0 h 166"/>
                <a:gd name="T95" fmla="*/ 96 w 96"/>
                <a:gd name="T96" fmla="*/ 166 h 166"/>
              </a:gdLst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96" h="166">
                  <a:moveTo>
                    <a:pt x="94" y="63"/>
                  </a:moveTo>
                  <a:cubicBezTo>
                    <a:pt x="80" y="18"/>
                    <a:pt x="80" y="18"/>
                    <a:pt x="80" y="18"/>
                  </a:cubicBezTo>
                  <a:cubicBezTo>
                    <a:pt x="80" y="18"/>
                    <a:pt x="80" y="18"/>
                    <a:pt x="80" y="18"/>
                  </a:cubicBezTo>
                  <a:cubicBezTo>
                    <a:pt x="74" y="3"/>
                    <a:pt x="61" y="0"/>
                    <a:pt x="56" y="0"/>
                  </a:cubicBezTo>
                  <a:cubicBezTo>
                    <a:pt x="52" y="0"/>
                    <a:pt x="53" y="0"/>
                    <a:pt x="49" y="0"/>
                  </a:cubicBezTo>
                  <a:cubicBezTo>
                    <a:pt x="48" y="0"/>
                    <a:pt x="47" y="0"/>
                    <a:pt x="47" y="0"/>
                  </a:cubicBezTo>
                  <a:cubicBezTo>
                    <a:pt x="42" y="0"/>
                    <a:pt x="43" y="0"/>
                    <a:pt x="39" y="0"/>
                  </a:cubicBezTo>
                  <a:cubicBezTo>
                    <a:pt x="35" y="0"/>
                    <a:pt x="22" y="3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0" y="67"/>
                    <a:pt x="2" y="71"/>
                    <a:pt x="6" y="73"/>
                  </a:cubicBezTo>
                  <a:cubicBezTo>
                    <a:pt x="9" y="74"/>
                    <a:pt x="14" y="72"/>
                    <a:pt x="15" y="68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8" y="99"/>
                    <a:pt x="8" y="99"/>
                    <a:pt x="8" y="99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8" y="158"/>
                    <a:pt x="28" y="158"/>
                    <a:pt x="28" y="158"/>
                  </a:cubicBezTo>
                  <a:cubicBezTo>
                    <a:pt x="28" y="163"/>
                    <a:pt x="31" y="166"/>
                    <a:pt x="36" y="166"/>
                  </a:cubicBezTo>
                  <a:cubicBezTo>
                    <a:pt x="41" y="166"/>
                    <a:pt x="45" y="163"/>
                    <a:pt x="45" y="158"/>
                  </a:cubicBezTo>
                  <a:cubicBezTo>
                    <a:pt x="45" y="99"/>
                    <a:pt x="45" y="99"/>
                    <a:pt x="45" y="99"/>
                  </a:cubicBezTo>
                  <a:cubicBezTo>
                    <a:pt x="51" y="99"/>
                    <a:pt x="51" y="99"/>
                    <a:pt x="51" y="99"/>
                  </a:cubicBezTo>
                  <a:cubicBezTo>
                    <a:pt x="51" y="158"/>
                    <a:pt x="51" y="158"/>
                    <a:pt x="51" y="158"/>
                  </a:cubicBezTo>
                  <a:cubicBezTo>
                    <a:pt x="51" y="163"/>
                    <a:pt x="55" y="166"/>
                    <a:pt x="59" y="166"/>
                  </a:cubicBezTo>
                  <a:cubicBezTo>
                    <a:pt x="64" y="166"/>
                    <a:pt x="68" y="163"/>
                    <a:pt x="68" y="158"/>
                  </a:cubicBezTo>
                  <a:cubicBezTo>
                    <a:pt x="68" y="99"/>
                    <a:pt x="68" y="99"/>
                    <a:pt x="68" y="99"/>
                  </a:cubicBezTo>
                  <a:cubicBezTo>
                    <a:pt x="87" y="99"/>
                    <a:pt x="87" y="99"/>
                    <a:pt x="87" y="99"/>
                  </a:cubicBezTo>
                  <a:cubicBezTo>
                    <a:pt x="64" y="25"/>
                    <a:pt x="64" y="25"/>
                    <a:pt x="64" y="25"/>
                  </a:cubicBezTo>
                  <a:cubicBezTo>
                    <a:pt x="67" y="25"/>
                    <a:pt x="67" y="25"/>
                    <a:pt x="67" y="25"/>
                  </a:cubicBezTo>
                  <a:cubicBezTo>
                    <a:pt x="81" y="68"/>
                    <a:pt x="81" y="68"/>
                    <a:pt x="81" y="68"/>
                  </a:cubicBezTo>
                  <a:cubicBezTo>
                    <a:pt x="82" y="72"/>
                    <a:pt x="86" y="74"/>
                    <a:pt x="90" y="73"/>
                  </a:cubicBezTo>
                  <a:cubicBezTo>
                    <a:pt x="94" y="71"/>
                    <a:pt x="96" y="67"/>
                    <a:pt x="94" y="6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zh-CN" altLang="zh-CN"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31" name="Oval 9"/>
            <p:cNvSpPr>
              <a:spLocks noChangeArrowheads="1"/>
            </p:cNvSpPr>
            <p:nvPr/>
          </p:nvSpPr>
          <p:spPr bwMode="auto">
            <a:xfrm>
              <a:off x="5106205" y="4577390"/>
              <a:ext cx="174625" cy="1825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zh-CN" altLang="zh-CN"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32" name="Freeform 10"/>
            <p:cNvSpPr>
              <a:spLocks noChangeArrowheads="1"/>
            </p:cNvSpPr>
            <p:nvPr/>
          </p:nvSpPr>
          <p:spPr bwMode="auto">
            <a:xfrm>
              <a:off x="4958568" y="4780590"/>
              <a:ext cx="468312" cy="838200"/>
            </a:xfrm>
            <a:custGeom>
              <a:gdLst>
                <a:gd name="T0" fmla="*/ 95 w 96"/>
                <a:gd name="T1" fmla="*/ 63 h 166"/>
                <a:gd name="T2" fmla="*/ 80 w 96"/>
                <a:gd name="T3" fmla="*/ 18 h 166"/>
                <a:gd name="T4" fmla="*/ 80 w 96"/>
                <a:gd name="T5" fmla="*/ 18 h 166"/>
                <a:gd name="T6" fmla="*/ 57 w 96"/>
                <a:gd name="T7" fmla="*/ 0 h 166"/>
                <a:gd name="T8" fmla="*/ 49 w 96"/>
                <a:gd name="T9" fmla="*/ 0 h 166"/>
                <a:gd name="T10" fmla="*/ 47 w 96"/>
                <a:gd name="T11" fmla="*/ 0 h 166"/>
                <a:gd name="T12" fmla="*/ 39 w 96"/>
                <a:gd name="T13" fmla="*/ 0 h 166"/>
                <a:gd name="T14" fmla="*/ 16 w 96"/>
                <a:gd name="T15" fmla="*/ 18 h 166"/>
                <a:gd name="T16" fmla="*/ 16 w 96"/>
                <a:gd name="T17" fmla="*/ 18 h 166"/>
                <a:gd name="T18" fmla="*/ 1 w 96"/>
                <a:gd name="T19" fmla="*/ 63 h 166"/>
                <a:gd name="T20" fmla="*/ 6 w 96"/>
                <a:gd name="T21" fmla="*/ 73 h 166"/>
                <a:gd name="T22" fmla="*/ 15 w 96"/>
                <a:gd name="T23" fmla="*/ 68 h 166"/>
                <a:gd name="T24" fmla="*/ 29 w 96"/>
                <a:gd name="T25" fmla="*/ 25 h 166"/>
                <a:gd name="T26" fmla="*/ 32 w 96"/>
                <a:gd name="T27" fmla="*/ 25 h 166"/>
                <a:gd name="T28" fmla="*/ 8 w 96"/>
                <a:gd name="T29" fmla="*/ 99 h 166"/>
                <a:gd name="T30" fmla="*/ 28 w 96"/>
                <a:gd name="T31" fmla="*/ 99 h 166"/>
                <a:gd name="T32" fmla="*/ 28 w 96"/>
                <a:gd name="T33" fmla="*/ 158 h 166"/>
                <a:gd name="T34" fmla="*/ 36 w 96"/>
                <a:gd name="T35" fmla="*/ 166 h 166"/>
                <a:gd name="T36" fmla="*/ 45 w 96"/>
                <a:gd name="T37" fmla="*/ 158 h 166"/>
                <a:gd name="T38" fmla="*/ 45 w 96"/>
                <a:gd name="T39" fmla="*/ 99 h 166"/>
                <a:gd name="T40" fmla="*/ 51 w 96"/>
                <a:gd name="T41" fmla="*/ 99 h 166"/>
                <a:gd name="T42" fmla="*/ 51 w 96"/>
                <a:gd name="T43" fmla="*/ 158 h 166"/>
                <a:gd name="T44" fmla="*/ 60 w 96"/>
                <a:gd name="T45" fmla="*/ 166 h 166"/>
                <a:gd name="T46" fmla="*/ 68 w 96"/>
                <a:gd name="T47" fmla="*/ 158 h 166"/>
                <a:gd name="T48" fmla="*/ 68 w 96"/>
                <a:gd name="T49" fmla="*/ 99 h 166"/>
                <a:gd name="T50" fmla="*/ 88 w 96"/>
                <a:gd name="T51" fmla="*/ 99 h 166"/>
                <a:gd name="T52" fmla="*/ 64 w 96"/>
                <a:gd name="T53" fmla="*/ 25 h 166"/>
                <a:gd name="T54" fmla="*/ 67 w 96"/>
                <a:gd name="T55" fmla="*/ 25 h 166"/>
                <a:gd name="T56" fmla="*/ 81 w 96"/>
                <a:gd name="T57" fmla="*/ 68 h 166"/>
                <a:gd name="T58" fmla="*/ 90 w 96"/>
                <a:gd name="T59" fmla="*/ 73 h 166"/>
                <a:gd name="T60" fmla="*/ 95 w 96"/>
                <a:gd name="T61" fmla="*/ 63 h 16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96"/>
                <a:gd name="T94" fmla="*/ 0 h 166"/>
                <a:gd name="T95" fmla="*/ 96 w 96"/>
                <a:gd name="T96" fmla="*/ 166 h 166"/>
              </a:gdLst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96" h="166">
                  <a:moveTo>
                    <a:pt x="95" y="63"/>
                  </a:moveTo>
                  <a:cubicBezTo>
                    <a:pt x="80" y="18"/>
                    <a:pt x="80" y="18"/>
                    <a:pt x="80" y="18"/>
                  </a:cubicBezTo>
                  <a:cubicBezTo>
                    <a:pt x="80" y="18"/>
                    <a:pt x="80" y="18"/>
                    <a:pt x="80" y="18"/>
                  </a:cubicBezTo>
                  <a:cubicBezTo>
                    <a:pt x="74" y="3"/>
                    <a:pt x="61" y="0"/>
                    <a:pt x="57" y="0"/>
                  </a:cubicBezTo>
                  <a:cubicBezTo>
                    <a:pt x="53" y="0"/>
                    <a:pt x="54" y="0"/>
                    <a:pt x="49" y="0"/>
                  </a:cubicBezTo>
                  <a:cubicBezTo>
                    <a:pt x="48" y="0"/>
                    <a:pt x="47" y="0"/>
                    <a:pt x="47" y="0"/>
                  </a:cubicBezTo>
                  <a:cubicBezTo>
                    <a:pt x="43" y="0"/>
                    <a:pt x="43" y="0"/>
                    <a:pt x="39" y="0"/>
                  </a:cubicBezTo>
                  <a:cubicBezTo>
                    <a:pt x="35" y="0"/>
                    <a:pt x="22" y="3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0" y="67"/>
                    <a:pt x="2" y="71"/>
                    <a:pt x="6" y="73"/>
                  </a:cubicBezTo>
                  <a:cubicBezTo>
                    <a:pt x="10" y="74"/>
                    <a:pt x="14" y="72"/>
                    <a:pt x="15" y="68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8" y="99"/>
                    <a:pt x="8" y="99"/>
                    <a:pt x="8" y="99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8" y="158"/>
                    <a:pt x="28" y="158"/>
                    <a:pt x="28" y="158"/>
                  </a:cubicBezTo>
                  <a:cubicBezTo>
                    <a:pt x="28" y="163"/>
                    <a:pt x="32" y="166"/>
                    <a:pt x="36" y="166"/>
                  </a:cubicBezTo>
                  <a:cubicBezTo>
                    <a:pt x="41" y="166"/>
                    <a:pt x="45" y="163"/>
                    <a:pt x="45" y="158"/>
                  </a:cubicBezTo>
                  <a:cubicBezTo>
                    <a:pt x="45" y="99"/>
                    <a:pt x="45" y="99"/>
                    <a:pt x="45" y="99"/>
                  </a:cubicBezTo>
                  <a:cubicBezTo>
                    <a:pt x="51" y="99"/>
                    <a:pt x="51" y="99"/>
                    <a:pt x="51" y="99"/>
                  </a:cubicBezTo>
                  <a:cubicBezTo>
                    <a:pt x="51" y="158"/>
                    <a:pt x="51" y="158"/>
                    <a:pt x="51" y="158"/>
                  </a:cubicBezTo>
                  <a:cubicBezTo>
                    <a:pt x="51" y="163"/>
                    <a:pt x="55" y="166"/>
                    <a:pt x="60" y="166"/>
                  </a:cubicBezTo>
                  <a:cubicBezTo>
                    <a:pt x="64" y="166"/>
                    <a:pt x="68" y="163"/>
                    <a:pt x="68" y="158"/>
                  </a:cubicBezTo>
                  <a:cubicBezTo>
                    <a:pt x="68" y="99"/>
                    <a:pt x="68" y="99"/>
                    <a:pt x="68" y="99"/>
                  </a:cubicBezTo>
                  <a:cubicBezTo>
                    <a:pt x="88" y="99"/>
                    <a:pt x="88" y="99"/>
                    <a:pt x="88" y="99"/>
                  </a:cubicBezTo>
                  <a:cubicBezTo>
                    <a:pt x="64" y="25"/>
                    <a:pt x="64" y="25"/>
                    <a:pt x="64" y="25"/>
                  </a:cubicBezTo>
                  <a:cubicBezTo>
                    <a:pt x="67" y="25"/>
                    <a:pt x="67" y="25"/>
                    <a:pt x="67" y="25"/>
                  </a:cubicBezTo>
                  <a:cubicBezTo>
                    <a:pt x="81" y="68"/>
                    <a:pt x="81" y="68"/>
                    <a:pt x="81" y="68"/>
                  </a:cubicBezTo>
                  <a:cubicBezTo>
                    <a:pt x="82" y="72"/>
                    <a:pt x="86" y="74"/>
                    <a:pt x="90" y="73"/>
                  </a:cubicBezTo>
                  <a:cubicBezTo>
                    <a:pt x="94" y="71"/>
                    <a:pt x="96" y="67"/>
                    <a:pt x="95" y="6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zh-CN" altLang="zh-CN"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33" name="Oval 11"/>
            <p:cNvSpPr>
              <a:spLocks noChangeArrowheads="1"/>
            </p:cNvSpPr>
            <p:nvPr/>
          </p:nvSpPr>
          <p:spPr bwMode="auto">
            <a:xfrm>
              <a:off x="5728505" y="4577390"/>
              <a:ext cx="180975" cy="1825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zh-CN" altLang="zh-CN"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34" name="Freeform 12"/>
            <p:cNvSpPr>
              <a:spLocks noChangeArrowheads="1"/>
            </p:cNvSpPr>
            <p:nvPr/>
          </p:nvSpPr>
          <p:spPr bwMode="auto">
            <a:xfrm>
              <a:off x="5582455" y="4780590"/>
              <a:ext cx="469900" cy="838200"/>
            </a:xfrm>
            <a:custGeom>
              <a:gdLst>
                <a:gd name="T0" fmla="*/ 95 w 96"/>
                <a:gd name="T1" fmla="*/ 63 h 166"/>
                <a:gd name="T2" fmla="*/ 80 w 96"/>
                <a:gd name="T3" fmla="*/ 18 h 166"/>
                <a:gd name="T4" fmla="*/ 80 w 96"/>
                <a:gd name="T5" fmla="*/ 18 h 166"/>
                <a:gd name="T6" fmla="*/ 57 w 96"/>
                <a:gd name="T7" fmla="*/ 0 h 166"/>
                <a:gd name="T8" fmla="*/ 50 w 96"/>
                <a:gd name="T9" fmla="*/ 0 h 166"/>
                <a:gd name="T10" fmla="*/ 47 w 96"/>
                <a:gd name="T11" fmla="*/ 0 h 166"/>
                <a:gd name="T12" fmla="*/ 40 w 96"/>
                <a:gd name="T13" fmla="*/ 0 h 166"/>
                <a:gd name="T14" fmla="*/ 17 w 96"/>
                <a:gd name="T15" fmla="*/ 18 h 166"/>
                <a:gd name="T16" fmla="*/ 16 w 96"/>
                <a:gd name="T17" fmla="*/ 18 h 166"/>
                <a:gd name="T18" fmla="*/ 2 w 96"/>
                <a:gd name="T19" fmla="*/ 63 h 166"/>
                <a:gd name="T20" fmla="*/ 6 w 96"/>
                <a:gd name="T21" fmla="*/ 73 h 166"/>
                <a:gd name="T22" fmla="*/ 15 w 96"/>
                <a:gd name="T23" fmla="*/ 68 h 166"/>
                <a:gd name="T24" fmla="*/ 29 w 96"/>
                <a:gd name="T25" fmla="*/ 25 h 166"/>
                <a:gd name="T26" fmla="*/ 33 w 96"/>
                <a:gd name="T27" fmla="*/ 25 h 166"/>
                <a:gd name="T28" fmla="*/ 9 w 96"/>
                <a:gd name="T29" fmla="*/ 99 h 166"/>
                <a:gd name="T30" fmla="*/ 28 w 96"/>
                <a:gd name="T31" fmla="*/ 99 h 166"/>
                <a:gd name="T32" fmla="*/ 28 w 96"/>
                <a:gd name="T33" fmla="*/ 158 h 166"/>
                <a:gd name="T34" fmla="*/ 37 w 96"/>
                <a:gd name="T35" fmla="*/ 166 h 166"/>
                <a:gd name="T36" fmla="*/ 45 w 96"/>
                <a:gd name="T37" fmla="*/ 158 h 166"/>
                <a:gd name="T38" fmla="*/ 45 w 96"/>
                <a:gd name="T39" fmla="*/ 99 h 166"/>
                <a:gd name="T40" fmla="*/ 51 w 96"/>
                <a:gd name="T41" fmla="*/ 99 h 166"/>
                <a:gd name="T42" fmla="*/ 51 w 96"/>
                <a:gd name="T43" fmla="*/ 158 h 166"/>
                <a:gd name="T44" fmla="*/ 60 w 96"/>
                <a:gd name="T45" fmla="*/ 166 h 166"/>
                <a:gd name="T46" fmla="*/ 68 w 96"/>
                <a:gd name="T47" fmla="*/ 158 h 166"/>
                <a:gd name="T48" fmla="*/ 68 w 96"/>
                <a:gd name="T49" fmla="*/ 99 h 166"/>
                <a:gd name="T50" fmla="*/ 88 w 96"/>
                <a:gd name="T51" fmla="*/ 99 h 166"/>
                <a:gd name="T52" fmla="*/ 64 w 96"/>
                <a:gd name="T53" fmla="*/ 25 h 166"/>
                <a:gd name="T54" fmla="*/ 67 w 96"/>
                <a:gd name="T55" fmla="*/ 25 h 166"/>
                <a:gd name="T56" fmla="*/ 81 w 96"/>
                <a:gd name="T57" fmla="*/ 68 h 166"/>
                <a:gd name="T58" fmla="*/ 90 w 96"/>
                <a:gd name="T59" fmla="*/ 73 h 166"/>
                <a:gd name="T60" fmla="*/ 95 w 96"/>
                <a:gd name="T61" fmla="*/ 63 h 16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96"/>
                <a:gd name="T94" fmla="*/ 0 h 166"/>
                <a:gd name="T95" fmla="*/ 96 w 96"/>
                <a:gd name="T96" fmla="*/ 166 h 166"/>
              </a:gdLst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96" h="166">
                  <a:moveTo>
                    <a:pt x="95" y="63"/>
                  </a:moveTo>
                  <a:cubicBezTo>
                    <a:pt x="80" y="18"/>
                    <a:pt x="80" y="18"/>
                    <a:pt x="80" y="18"/>
                  </a:cubicBezTo>
                  <a:cubicBezTo>
                    <a:pt x="80" y="18"/>
                    <a:pt x="80" y="18"/>
                    <a:pt x="80" y="18"/>
                  </a:cubicBezTo>
                  <a:cubicBezTo>
                    <a:pt x="74" y="3"/>
                    <a:pt x="61" y="0"/>
                    <a:pt x="57" y="0"/>
                  </a:cubicBezTo>
                  <a:cubicBezTo>
                    <a:pt x="53" y="0"/>
                    <a:pt x="54" y="0"/>
                    <a:pt x="50" y="0"/>
                  </a:cubicBezTo>
                  <a:cubicBezTo>
                    <a:pt x="49" y="0"/>
                    <a:pt x="48" y="0"/>
                    <a:pt x="47" y="0"/>
                  </a:cubicBezTo>
                  <a:cubicBezTo>
                    <a:pt x="43" y="0"/>
                    <a:pt x="44" y="0"/>
                    <a:pt x="40" y="0"/>
                  </a:cubicBezTo>
                  <a:cubicBezTo>
                    <a:pt x="35" y="0"/>
                    <a:pt x="22" y="3"/>
                    <a:pt x="17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0" y="67"/>
                    <a:pt x="2" y="71"/>
                    <a:pt x="6" y="73"/>
                  </a:cubicBezTo>
                  <a:cubicBezTo>
                    <a:pt x="10" y="74"/>
                    <a:pt x="14" y="72"/>
                    <a:pt x="15" y="68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9" y="99"/>
                    <a:pt x="9" y="99"/>
                    <a:pt x="9" y="99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8" y="158"/>
                    <a:pt x="28" y="158"/>
                    <a:pt x="28" y="158"/>
                  </a:cubicBezTo>
                  <a:cubicBezTo>
                    <a:pt x="28" y="163"/>
                    <a:pt x="32" y="166"/>
                    <a:pt x="37" y="166"/>
                  </a:cubicBezTo>
                  <a:cubicBezTo>
                    <a:pt x="41" y="166"/>
                    <a:pt x="45" y="163"/>
                    <a:pt x="45" y="158"/>
                  </a:cubicBezTo>
                  <a:cubicBezTo>
                    <a:pt x="45" y="99"/>
                    <a:pt x="45" y="99"/>
                    <a:pt x="45" y="99"/>
                  </a:cubicBezTo>
                  <a:cubicBezTo>
                    <a:pt x="51" y="99"/>
                    <a:pt x="51" y="99"/>
                    <a:pt x="51" y="99"/>
                  </a:cubicBezTo>
                  <a:cubicBezTo>
                    <a:pt x="51" y="158"/>
                    <a:pt x="51" y="158"/>
                    <a:pt x="51" y="158"/>
                  </a:cubicBezTo>
                  <a:cubicBezTo>
                    <a:pt x="51" y="163"/>
                    <a:pt x="55" y="166"/>
                    <a:pt x="60" y="166"/>
                  </a:cubicBezTo>
                  <a:cubicBezTo>
                    <a:pt x="65" y="166"/>
                    <a:pt x="68" y="163"/>
                    <a:pt x="68" y="158"/>
                  </a:cubicBezTo>
                  <a:cubicBezTo>
                    <a:pt x="68" y="99"/>
                    <a:pt x="68" y="99"/>
                    <a:pt x="68" y="99"/>
                  </a:cubicBezTo>
                  <a:cubicBezTo>
                    <a:pt x="88" y="99"/>
                    <a:pt x="88" y="99"/>
                    <a:pt x="88" y="99"/>
                  </a:cubicBezTo>
                  <a:cubicBezTo>
                    <a:pt x="64" y="25"/>
                    <a:pt x="64" y="25"/>
                    <a:pt x="64" y="25"/>
                  </a:cubicBezTo>
                  <a:cubicBezTo>
                    <a:pt x="67" y="25"/>
                    <a:pt x="67" y="25"/>
                    <a:pt x="67" y="25"/>
                  </a:cubicBezTo>
                  <a:cubicBezTo>
                    <a:pt x="81" y="68"/>
                    <a:pt x="81" y="68"/>
                    <a:pt x="81" y="68"/>
                  </a:cubicBezTo>
                  <a:cubicBezTo>
                    <a:pt x="83" y="72"/>
                    <a:pt x="87" y="74"/>
                    <a:pt x="90" y="73"/>
                  </a:cubicBezTo>
                  <a:cubicBezTo>
                    <a:pt x="94" y="71"/>
                    <a:pt x="96" y="67"/>
                    <a:pt x="95" y="6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zh-CN" altLang="zh-CN"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</p:grpSp>
      <p:grpSp>
        <p:nvGrpSpPr>
          <p:cNvPr id="47" name="Group 4"/>
          <p:cNvGrpSpPr/>
          <p:nvPr/>
        </p:nvGrpSpPr>
        <p:grpSpPr>
          <a:xfrm>
            <a:off x="2347130" y="4582153"/>
            <a:ext cx="1035050" cy="1036637"/>
            <a:chExt cx="618" cy="618"/>
          </a:xfrm>
        </p:grpSpPr>
        <p:sp>
          <p:nvSpPr>
            <p:cNvPr id="48" name="Freeform 5"/>
            <p:cNvSpPr>
              <a:spLocks noChangeArrowheads="1"/>
            </p:cNvSpPr>
            <p:nvPr/>
          </p:nvSpPr>
          <p:spPr bwMode="auto">
            <a:xfrm>
              <a:off x="0" y="0"/>
              <a:ext cx="618" cy="618"/>
            </a:xfrm>
            <a:custGeom>
              <a:gdLst>
                <a:gd name="T0" fmla="*/ 64 w 128"/>
                <a:gd name="T1" fmla="*/ 128 h 128"/>
                <a:gd name="T2" fmla="*/ 0 w 128"/>
                <a:gd name="T3" fmla="*/ 64 h 128"/>
                <a:gd name="T4" fmla="*/ 64 w 128"/>
                <a:gd name="T5" fmla="*/ 0 h 128"/>
                <a:gd name="T6" fmla="*/ 128 w 128"/>
                <a:gd name="T7" fmla="*/ 0 h 128"/>
                <a:gd name="T8" fmla="*/ 128 w 128"/>
                <a:gd name="T9" fmla="*/ 64 h 128"/>
                <a:gd name="T10" fmla="*/ 64 w 128"/>
                <a:gd name="T11" fmla="*/ 128 h 1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8"/>
                <a:gd name="T19" fmla="*/ 0 h 128"/>
                <a:gd name="T20" fmla="*/ 128 w 128"/>
                <a:gd name="T21" fmla="*/ 128 h 128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8" h="128">
                  <a:moveTo>
                    <a:pt x="64" y="128"/>
                  </a:moveTo>
                  <a:cubicBezTo>
                    <a:pt x="28" y="128"/>
                    <a:pt x="0" y="99"/>
                    <a:pt x="0" y="64"/>
                  </a:cubicBezTo>
                  <a:cubicBezTo>
                    <a:pt x="0" y="28"/>
                    <a:pt x="28" y="0"/>
                    <a:pt x="64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8" y="64"/>
                    <a:pt x="128" y="64"/>
                    <a:pt x="128" y="64"/>
                  </a:cubicBezTo>
                  <a:cubicBezTo>
                    <a:pt x="128" y="99"/>
                    <a:pt x="99" y="128"/>
                    <a:pt x="64" y="128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zh-CN" altLang="zh-CN"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49" name="Oval 6"/>
            <p:cNvSpPr>
              <a:spLocks noChangeArrowheads="1"/>
            </p:cNvSpPr>
            <p:nvPr/>
          </p:nvSpPr>
          <p:spPr bwMode="auto">
            <a:xfrm>
              <a:off x="106" y="106"/>
              <a:ext cx="406" cy="40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zh-CN" altLang="zh-CN"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</p:grpSp>
      <p:sp>
        <p:nvSpPr>
          <p:cNvPr id="50" name="文本框 69"/>
          <p:cNvSpPr>
            <a:spLocks noChangeArrowheads="1"/>
          </p:cNvSpPr>
          <p:nvPr/>
        </p:nvSpPr>
        <p:spPr bwMode="auto">
          <a:xfrm>
            <a:off x="2539218" y="2970840"/>
            <a:ext cx="8699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6500"/>
              </a:lnSpc>
            </a:pPr>
            <a:r>
              <a:rPr lang="en-US" altLang="zh-CN" sz="2400" b="1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53</a:t>
            </a:r>
            <a:r>
              <a:rPr lang="en-US" altLang="zh-CN" sz="1200" b="1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%</a:t>
            </a:r>
            <a:endParaRPr lang="zh-CN" altLang="en-US" sz="2400" b="1">
              <a:solidFill>
                <a:schemeClr val="tx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1" name="文本框 70"/>
          <p:cNvSpPr>
            <a:spLocks noChangeArrowheads="1"/>
          </p:cNvSpPr>
          <p:nvPr/>
        </p:nvSpPr>
        <p:spPr bwMode="auto">
          <a:xfrm>
            <a:off x="2539218" y="4555165"/>
            <a:ext cx="8699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6500"/>
              </a:lnSpc>
            </a:pPr>
            <a:r>
              <a:rPr lang="en-US" altLang="zh-CN" sz="2400" b="1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47</a:t>
            </a:r>
            <a:r>
              <a:rPr lang="en-US" altLang="zh-CN" sz="1200" b="1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%</a:t>
            </a:r>
            <a:endParaRPr lang="zh-CN" altLang="en-US" sz="2400" b="1">
              <a:solidFill>
                <a:schemeClr val="tx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72" name="组合 71"/>
          <p:cNvGrpSpPr/>
          <p:nvPr/>
        </p:nvGrpSpPr>
        <p:grpSpPr>
          <a:xfrm>
            <a:off x="3710567" y="2999415"/>
            <a:ext cx="2935513" cy="1031875"/>
            <a:chOff x="3710567" y="2999415"/>
            <a:chExt cx="2935513" cy="1031875"/>
          </a:xfrm>
        </p:grpSpPr>
        <p:sp>
          <p:nvSpPr>
            <p:cNvPr id="2" name="Oval 109"/>
            <p:cNvSpPr>
              <a:spLocks noChangeArrowheads="1"/>
            </p:cNvSpPr>
            <p:nvPr/>
          </p:nvSpPr>
          <p:spPr bwMode="auto">
            <a:xfrm>
              <a:off x="3834618" y="2999415"/>
              <a:ext cx="179387" cy="1841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zh-CN" altLang="zh-CN"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3" name="Freeform 110"/>
            <p:cNvSpPr>
              <a:spLocks noChangeArrowheads="1"/>
            </p:cNvSpPr>
            <p:nvPr/>
          </p:nvSpPr>
          <p:spPr bwMode="auto">
            <a:xfrm>
              <a:off x="3710793" y="3202615"/>
              <a:ext cx="427037" cy="828675"/>
            </a:xfrm>
            <a:custGeom>
              <a:gdLst>
                <a:gd name="T0" fmla="*/ 87 w 87"/>
                <a:gd name="T1" fmla="*/ 25 h 168"/>
                <a:gd name="T2" fmla="*/ 62 w 87"/>
                <a:gd name="T3" fmla="*/ 0 h 168"/>
                <a:gd name="T4" fmla="*/ 37 w 87"/>
                <a:gd name="T5" fmla="*/ 0 h 168"/>
                <a:gd name="T6" fmla="*/ 35 w 87"/>
                <a:gd name="T7" fmla="*/ 0 h 168"/>
                <a:gd name="T8" fmla="*/ 25 w 87"/>
                <a:gd name="T9" fmla="*/ 0 h 168"/>
                <a:gd name="T10" fmla="*/ 0 w 87"/>
                <a:gd name="T11" fmla="*/ 25 h 168"/>
                <a:gd name="T12" fmla="*/ 0 w 87"/>
                <a:gd name="T13" fmla="*/ 25 h 168"/>
                <a:gd name="T14" fmla="*/ 0 w 87"/>
                <a:gd name="T15" fmla="*/ 73 h 168"/>
                <a:gd name="T16" fmla="*/ 8 w 87"/>
                <a:gd name="T17" fmla="*/ 81 h 168"/>
                <a:gd name="T18" fmla="*/ 16 w 87"/>
                <a:gd name="T19" fmla="*/ 73 h 168"/>
                <a:gd name="T20" fmla="*/ 16 w 87"/>
                <a:gd name="T21" fmla="*/ 45 h 168"/>
                <a:gd name="T22" fmla="*/ 16 w 87"/>
                <a:gd name="T23" fmla="*/ 28 h 168"/>
                <a:gd name="T24" fmla="*/ 20 w 87"/>
                <a:gd name="T25" fmla="*/ 28 h 168"/>
                <a:gd name="T26" fmla="*/ 20 w 87"/>
                <a:gd name="T27" fmla="*/ 46 h 168"/>
                <a:gd name="T28" fmla="*/ 20 w 87"/>
                <a:gd name="T29" fmla="*/ 77 h 168"/>
                <a:gd name="T30" fmla="*/ 20 w 87"/>
                <a:gd name="T31" fmla="*/ 81 h 168"/>
                <a:gd name="T32" fmla="*/ 20 w 87"/>
                <a:gd name="T33" fmla="*/ 157 h 168"/>
                <a:gd name="T34" fmla="*/ 31 w 87"/>
                <a:gd name="T35" fmla="*/ 168 h 168"/>
                <a:gd name="T36" fmla="*/ 41 w 87"/>
                <a:gd name="T37" fmla="*/ 157 h 168"/>
                <a:gd name="T38" fmla="*/ 41 w 87"/>
                <a:gd name="T39" fmla="*/ 81 h 168"/>
                <a:gd name="T40" fmla="*/ 46 w 87"/>
                <a:gd name="T41" fmla="*/ 81 h 168"/>
                <a:gd name="T42" fmla="*/ 46 w 87"/>
                <a:gd name="T43" fmla="*/ 157 h 168"/>
                <a:gd name="T44" fmla="*/ 56 w 87"/>
                <a:gd name="T45" fmla="*/ 168 h 168"/>
                <a:gd name="T46" fmla="*/ 67 w 87"/>
                <a:gd name="T47" fmla="*/ 157 h 168"/>
                <a:gd name="T48" fmla="*/ 67 w 87"/>
                <a:gd name="T49" fmla="*/ 81 h 168"/>
                <a:gd name="T50" fmla="*/ 67 w 87"/>
                <a:gd name="T51" fmla="*/ 77 h 168"/>
                <a:gd name="T52" fmla="*/ 67 w 87"/>
                <a:gd name="T53" fmla="*/ 46 h 168"/>
                <a:gd name="T54" fmla="*/ 67 w 87"/>
                <a:gd name="T55" fmla="*/ 28 h 168"/>
                <a:gd name="T56" fmla="*/ 71 w 87"/>
                <a:gd name="T57" fmla="*/ 28 h 168"/>
                <a:gd name="T58" fmla="*/ 71 w 87"/>
                <a:gd name="T59" fmla="*/ 45 h 168"/>
                <a:gd name="T60" fmla="*/ 71 w 87"/>
                <a:gd name="T61" fmla="*/ 73 h 168"/>
                <a:gd name="T62" fmla="*/ 79 w 87"/>
                <a:gd name="T63" fmla="*/ 81 h 168"/>
                <a:gd name="T64" fmla="*/ 87 w 87"/>
                <a:gd name="T65" fmla="*/ 73 h 168"/>
                <a:gd name="T66" fmla="*/ 87 w 87"/>
                <a:gd name="T67" fmla="*/ 25 h 168"/>
                <a:gd name="T68" fmla="*/ 87 w 87"/>
                <a:gd name="T69" fmla="*/ 25 h 16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87"/>
                <a:gd name="T106" fmla="*/ 0 h 168"/>
                <a:gd name="T107" fmla="*/ 87 w 87"/>
                <a:gd name="T108" fmla="*/ 168 h 168"/>
              </a:gdLst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87" h="168">
                  <a:moveTo>
                    <a:pt x="87" y="25"/>
                  </a:moveTo>
                  <a:cubicBezTo>
                    <a:pt x="87" y="11"/>
                    <a:pt x="75" y="0"/>
                    <a:pt x="62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2" y="0"/>
                    <a:pt x="0" y="11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8"/>
                    <a:pt x="4" y="81"/>
                    <a:pt x="8" y="81"/>
                  </a:cubicBezTo>
                  <a:cubicBezTo>
                    <a:pt x="13" y="81"/>
                    <a:pt x="16" y="78"/>
                    <a:pt x="16" y="73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20" y="157"/>
                    <a:pt x="20" y="157"/>
                    <a:pt x="20" y="157"/>
                  </a:cubicBezTo>
                  <a:cubicBezTo>
                    <a:pt x="20" y="163"/>
                    <a:pt x="25" y="168"/>
                    <a:pt x="31" y="168"/>
                  </a:cubicBezTo>
                  <a:cubicBezTo>
                    <a:pt x="37" y="168"/>
                    <a:pt x="41" y="163"/>
                    <a:pt x="41" y="157"/>
                  </a:cubicBezTo>
                  <a:cubicBezTo>
                    <a:pt x="41" y="81"/>
                    <a:pt x="41" y="81"/>
                    <a:pt x="41" y="81"/>
                  </a:cubicBezTo>
                  <a:cubicBezTo>
                    <a:pt x="46" y="81"/>
                    <a:pt x="46" y="81"/>
                    <a:pt x="46" y="81"/>
                  </a:cubicBezTo>
                  <a:cubicBezTo>
                    <a:pt x="46" y="157"/>
                    <a:pt x="46" y="157"/>
                    <a:pt x="46" y="157"/>
                  </a:cubicBezTo>
                  <a:cubicBezTo>
                    <a:pt x="46" y="163"/>
                    <a:pt x="50" y="168"/>
                    <a:pt x="56" y="168"/>
                  </a:cubicBezTo>
                  <a:cubicBezTo>
                    <a:pt x="62" y="168"/>
                    <a:pt x="67" y="163"/>
                    <a:pt x="67" y="157"/>
                  </a:cubicBezTo>
                  <a:cubicBezTo>
                    <a:pt x="67" y="81"/>
                    <a:pt x="67" y="81"/>
                    <a:pt x="67" y="81"/>
                  </a:cubicBezTo>
                  <a:cubicBezTo>
                    <a:pt x="67" y="77"/>
                    <a:pt x="67" y="77"/>
                    <a:pt x="67" y="77"/>
                  </a:cubicBezTo>
                  <a:cubicBezTo>
                    <a:pt x="67" y="46"/>
                    <a:pt x="67" y="46"/>
                    <a:pt x="67" y="46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71" y="28"/>
                    <a:pt x="71" y="28"/>
                    <a:pt x="71" y="28"/>
                  </a:cubicBezTo>
                  <a:cubicBezTo>
                    <a:pt x="71" y="45"/>
                    <a:pt x="71" y="45"/>
                    <a:pt x="71" y="45"/>
                  </a:cubicBezTo>
                  <a:cubicBezTo>
                    <a:pt x="71" y="73"/>
                    <a:pt x="71" y="73"/>
                    <a:pt x="71" y="73"/>
                  </a:cubicBezTo>
                  <a:cubicBezTo>
                    <a:pt x="71" y="78"/>
                    <a:pt x="74" y="81"/>
                    <a:pt x="79" y="81"/>
                  </a:cubicBezTo>
                  <a:cubicBezTo>
                    <a:pt x="83" y="81"/>
                    <a:pt x="87" y="78"/>
                    <a:pt x="87" y="73"/>
                  </a:cubicBezTo>
                  <a:cubicBezTo>
                    <a:pt x="87" y="25"/>
                    <a:pt x="87" y="25"/>
                    <a:pt x="87" y="25"/>
                  </a:cubicBezTo>
                  <a:cubicBezTo>
                    <a:pt x="87" y="25"/>
                    <a:pt x="87" y="25"/>
                    <a:pt x="87" y="2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zh-CN" altLang="zh-CN"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4" name="Oval 111"/>
            <p:cNvSpPr>
              <a:spLocks noChangeArrowheads="1"/>
            </p:cNvSpPr>
            <p:nvPr/>
          </p:nvSpPr>
          <p:spPr bwMode="auto">
            <a:xfrm>
              <a:off x="3834618" y="2999415"/>
              <a:ext cx="179387" cy="1841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zh-CN" altLang="zh-CN"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" name="Freeform 112"/>
            <p:cNvSpPr>
              <a:spLocks noChangeArrowheads="1"/>
            </p:cNvSpPr>
            <p:nvPr/>
          </p:nvSpPr>
          <p:spPr bwMode="auto">
            <a:xfrm>
              <a:off x="3710793" y="3202615"/>
              <a:ext cx="427037" cy="828675"/>
            </a:xfrm>
            <a:custGeom>
              <a:gdLst>
                <a:gd name="T0" fmla="*/ 87 w 87"/>
                <a:gd name="T1" fmla="*/ 25 h 168"/>
                <a:gd name="T2" fmla="*/ 62 w 87"/>
                <a:gd name="T3" fmla="*/ 0 h 168"/>
                <a:gd name="T4" fmla="*/ 37 w 87"/>
                <a:gd name="T5" fmla="*/ 0 h 168"/>
                <a:gd name="T6" fmla="*/ 35 w 87"/>
                <a:gd name="T7" fmla="*/ 0 h 168"/>
                <a:gd name="T8" fmla="*/ 25 w 87"/>
                <a:gd name="T9" fmla="*/ 0 h 168"/>
                <a:gd name="T10" fmla="*/ 0 w 87"/>
                <a:gd name="T11" fmla="*/ 25 h 168"/>
                <a:gd name="T12" fmla="*/ 0 w 87"/>
                <a:gd name="T13" fmla="*/ 25 h 168"/>
                <a:gd name="T14" fmla="*/ 0 w 87"/>
                <a:gd name="T15" fmla="*/ 73 h 168"/>
                <a:gd name="T16" fmla="*/ 8 w 87"/>
                <a:gd name="T17" fmla="*/ 81 h 168"/>
                <a:gd name="T18" fmla="*/ 16 w 87"/>
                <a:gd name="T19" fmla="*/ 73 h 168"/>
                <a:gd name="T20" fmla="*/ 16 w 87"/>
                <a:gd name="T21" fmla="*/ 45 h 168"/>
                <a:gd name="T22" fmla="*/ 16 w 87"/>
                <a:gd name="T23" fmla="*/ 28 h 168"/>
                <a:gd name="T24" fmla="*/ 20 w 87"/>
                <a:gd name="T25" fmla="*/ 28 h 168"/>
                <a:gd name="T26" fmla="*/ 20 w 87"/>
                <a:gd name="T27" fmla="*/ 46 h 168"/>
                <a:gd name="T28" fmla="*/ 20 w 87"/>
                <a:gd name="T29" fmla="*/ 77 h 168"/>
                <a:gd name="T30" fmla="*/ 20 w 87"/>
                <a:gd name="T31" fmla="*/ 81 h 168"/>
                <a:gd name="T32" fmla="*/ 20 w 87"/>
                <a:gd name="T33" fmla="*/ 157 h 168"/>
                <a:gd name="T34" fmla="*/ 31 w 87"/>
                <a:gd name="T35" fmla="*/ 168 h 168"/>
                <a:gd name="T36" fmla="*/ 41 w 87"/>
                <a:gd name="T37" fmla="*/ 157 h 168"/>
                <a:gd name="T38" fmla="*/ 41 w 87"/>
                <a:gd name="T39" fmla="*/ 81 h 168"/>
                <a:gd name="T40" fmla="*/ 46 w 87"/>
                <a:gd name="T41" fmla="*/ 81 h 168"/>
                <a:gd name="T42" fmla="*/ 46 w 87"/>
                <a:gd name="T43" fmla="*/ 157 h 168"/>
                <a:gd name="T44" fmla="*/ 56 w 87"/>
                <a:gd name="T45" fmla="*/ 168 h 168"/>
                <a:gd name="T46" fmla="*/ 67 w 87"/>
                <a:gd name="T47" fmla="*/ 157 h 168"/>
                <a:gd name="T48" fmla="*/ 67 w 87"/>
                <a:gd name="T49" fmla="*/ 81 h 168"/>
                <a:gd name="T50" fmla="*/ 67 w 87"/>
                <a:gd name="T51" fmla="*/ 77 h 168"/>
                <a:gd name="T52" fmla="*/ 67 w 87"/>
                <a:gd name="T53" fmla="*/ 46 h 168"/>
                <a:gd name="T54" fmla="*/ 67 w 87"/>
                <a:gd name="T55" fmla="*/ 28 h 168"/>
                <a:gd name="T56" fmla="*/ 71 w 87"/>
                <a:gd name="T57" fmla="*/ 28 h 168"/>
                <a:gd name="T58" fmla="*/ 71 w 87"/>
                <a:gd name="T59" fmla="*/ 45 h 168"/>
                <a:gd name="T60" fmla="*/ 71 w 87"/>
                <a:gd name="T61" fmla="*/ 73 h 168"/>
                <a:gd name="T62" fmla="*/ 79 w 87"/>
                <a:gd name="T63" fmla="*/ 81 h 168"/>
                <a:gd name="T64" fmla="*/ 87 w 87"/>
                <a:gd name="T65" fmla="*/ 73 h 168"/>
                <a:gd name="T66" fmla="*/ 87 w 87"/>
                <a:gd name="T67" fmla="*/ 25 h 168"/>
                <a:gd name="T68" fmla="*/ 87 w 87"/>
                <a:gd name="T69" fmla="*/ 25 h 16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87"/>
                <a:gd name="T106" fmla="*/ 0 h 168"/>
                <a:gd name="T107" fmla="*/ 87 w 87"/>
                <a:gd name="T108" fmla="*/ 168 h 168"/>
              </a:gdLst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87" h="168">
                  <a:moveTo>
                    <a:pt x="87" y="25"/>
                  </a:moveTo>
                  <a:cubicBezTo>
                    <a:pt x="87" y="11"/>
                    <a:pt x="75" y="0"/>
                    <a:pt x="62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2" y="0"/>
                    <a:pt x="0" y="11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8"/>
                    <a:pt x="4" y="81"/>
                    <a:pt x="8" y="81"/>
                  </a:cubicBezTo>
                  <a:cubicBezTo>
                    <a:pt x="13" y="81"/>
                    <a:pt x="16" y="78"/>
                    <a:pt x="16" y="73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20" y="157"/>
                    <a:pt x="20" y="157"/>
                    <a:pt x="20" y="157"/>
                  </a:cubicBezTo>
                  <a:cubicBezTo>
                    <a:pt x="20" y="163"/>
                    <a:pt x="25" y="168"/>
                    <a:pt x="31" y="168"/>
                  </a:cubicBezTo>
                  <a:cubicBezTo>
                    <a:pt x="37" y="168"/>
                    <a:pt x="41" y="163"/>
                    <a:pt x="41" y="157"/>
                  </a:cubicBezTo>
                  <a:cubicBezTo>
                    <a:pt x="41" y="81"/>
                    <a:pt x="41" y="81"/>
                    <a:pt x="41" y="81"/>
                  </a:cubicBezTo>
                  <a:cubicBezTo>
                    <a:pt x="46" y="81"/>
                    <a:pt x="46" y="81"/>
                    <a:pt x="46" y="81"/>
                  </a:cubicBezTo>
                  <a:cubicBezTo>
                    <a:pt x="46" y="157"/>
                    <a:pt x="46" y="157"/>
                    <a:pt x="46" y="157"/>
                  </a:cubicBezTo>
                  <a:cubicBezTo>
                    <a:pt x="46" y="163"/>
                    <a:pt x="50" y="168"/>
                    <a:pt x="56" y="168"/>
                  </a:cubicBezTo>
                  <a:cubicBezTo>
                    <a:pt x="62" y="168"/>
                    <a:pt x="67" y="163"/>
                    <a:pt x="67" y="157"/>
                  </a:cubicBezTo>
                  <a:cubicBezTo>
                    <a:pt x="67" y="81"/>
                    <a:pt x="67" y="81"/>
                    <a:pt x="67" y="81"/>
                  </a:cubicBezTo>
                  <a:cubicBezTo>
                    <a:pt x="67" y="77"/>
                    <a:pt x="67" y="77"/>
                    <a:pt x="67" y="77"/>
                  </a:cubicBezTo>
                  <a:cubicBezTo>
                    <a:pt x="67" y="46"/>
                    <a:pt x="67" y="46"/>
                    <a:pt x="67" y="46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71" y="28"/>
                    <a:pt x="71" y="28"/>
                    <a:pt x="71" y="28"/>
                  </a:cubicBezTo>
                  <a:cubicBezTo>
                    <a:pt x="71" y="45"/>
                    <a:pt x="71" y="45"/>
                    <a:pt x="71" y="45"/>
                  </a:cubicBezTo>
                  <a:cubicBezTo>
                    <a:pt x="71" y="73"/>
                    <a:pt x="71" y="73"/>
                    <a:pt x="71" y="73"/>
                  </a:cubicBezTo>
                  <a:cubicBezTo>
                    <a:pt x="71" y="78"/>
                    <a:pt x="74" y="81"/>
                    <a:pt x="79" y="81"/>
                  </a:cubicBezTo>
                  <a:cubicBezTo>
                    <a:pt x="83" y="81"/>
                    <a:pt x="87" y="78"/>
                    <a:pt x="87" y="73"/>
                  </a:cubicBezTo>
                  <a:cubicBezTo>
                    <a:pt x="87" y="25"/>
                    <a:pt x="87" y="25"/>
                    <a:pt x="87" y="25"/>
                  </a:cubicBezTo>
                  <a:cubicBezTo>
                    <a:pt x="87" y="25"/>
                    <a:pt x="87" y="25"/>
                    <a:pt x="87" y="2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zh-CN" altLang="zh-CN"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6" name="Oval 115"/>
            <p:cNvSpPr>
              <a:spLocks noChangeArrowheads="1"/>
            </p:cNvSpPr>
            <p:nvPr/>
          </p:nvSpPr>
          <p:spPr bwMode="auto">
            <a:xfrm>
              <a:off x="4460093" y="2999415"/>
              <a:ext cx="179387" cy="1841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zh-CN" altLang="zh-CN"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7" name="Freeform 116"/>
            <p:cNvSpPr>
              <a:spLocks noChangeArrowheads="1"/>
            </p:cNvSpPr>
            <p:nvPr/>
          </p:nvSpPr>
          <p:spPr bwMode="auto">
            <a:xfrm>
              <a:off x="4341030" y="3202615"/>
              <a:ext cx="422275" cy="828675"/>
            </a:xfrm>
            <a:custGeom>
              <a:gdLst>
                <a:gd name="T0" fmla="*/ 86 w 86"/>
                <a:gd name="T1" fmla="*/ 25 h 168"/>
                <a:gd name="T2" fmla="*/ 61 w 86"/>
                <a:gd name="T3" fmla="*/ 0 h 168"/>
                <a:gd name="T4" fmla="*/ 36 w 86"/>
                <a:gd name="T5" fmla="*/ 0 h 168"/>
                <a:gd name="T6" fmla="*/ 35 w 86"/>
                <a:gd name="T7" fmla="*/ 0 h 168"/>
                <a:gd name="T8" fmla="*/ 25 w 86"/>
                <a:gd name="T9" fmla="*/ 0 h 168"/>
                <a:gd name="T10" fmla="*/ 0 w 86"/>
                <a:gd name="T11" fmla="*/ 25 h 168"/>
                <a:gd name="T12" fmla="*/ 0 w 86"/>
                <a:gd name="T13" fmla="*/ 25 h 168"/>
                <a:gd name="T14" fmla="*/ 0 w 86"/>
                <a:gd name="T15" fmla="*/ 73 h 168"/>
                <a:gd name="T16" fmla="*/ 8 w 86"/>
                <a:gd name="T17" fmla="*/ 81 h 168"/>
                <a:gd name="T18" fmla="*/ 16 w 86"/>
                <a:gd name="T19" fmla="*/ 73 h 168"/>
                <a:gd name="T20" fmla="*/ 16 w 86"/>
                <a:gd name="T21" fmla="*/ 45 h 168"/>
                <a:gd name="T22" fmla="*/ 16 w 86"/>
                <a:gd name="T23" fmla="*/ 28 h 168"/>
                <a:gd name="T24" fmla="*/ 19 w 86"/>
                <a:gd name="T25" fmla="*/ 28 h 168"/>
                <a:gd name="T26" fmla="*/ 19 w 86"/>
                <a:gd name="T27" fmla="*/ 46 h 168"/>
                <a:gd name="T28" fmla="*/ 19 w 86"/>
                <a:gd name="T29" fmla="*/ 77 h 168"/>
                <a:gd name="T30" fmla="*/ 19 w 86"/>
                <a:gd name="T31" fmla="*/ 81 h 168"/>
                <a:gd name="T32" fmla="*/ 19 w 86"/>
                <a:gd name="T33" fmla="*/ 157 h 168"/>
                <a:gd name="T34" fmla="*/ 30 w 86"/>
                <a:gd name="T35" fmla="*/ 168 h 168"/>
                <a:gd name="T36" fmla="*/ 41 w 86"/>
                <a:gd name="T37" fmla="*/ 157 h 168"/>
                <a:gd name="T38" fmla="*/ 41 w 86"/>
                <a:gd name="T39" fmla="*/ 81 h 168"/>
                <a:gd name="T40" fmla="*/ 45 w 86"/>
                <a:gd name="T41" fmla="*/ 81 h 168"/>
                <a:gd name="T42" fmla="*/ 45 w 86"/>
                <a:gd name="T43" fmla="*/ 157 h 168"/>
                <a:gd name="T44" fmla="*/ 55 w 86"/>
                <a:gd name="T45" fmla="*/ 168 h 168"/>
                <a:gd name="T46" fmla="*/ 66 w 86"/>
                <a:gd name="T47" fmla="*/ 157 h 168"/>
                <a:gd name="T48" fmla="*/ 66 w 86"/>
                <a:gd name="T49" fmla="*/ 81 h 168"/>
                <a:gd name="T50" fmla="*/ 66 w 86"/>
                <a:gd name="T51" fmla="*/ 77 h 168"/>
                <a:gd name="T52" fmla="*/ 66 w 86"/>
                <a:gd name="T53" fmla="*/ 46 h 168"/>
                <a:gd name="T54" fmla="*/ 66 w 86"/>
                <a:gd name="T55" fmla="*/ 28 h 168"/>
                <a:gd name="T56" fmla="*/ 70 w 86"/>
                <a:gd name="T57" fmla="*/ 28 h 168"/>
                <a:gd name="T58" fmla="*/ 70 w 86"/>
                <a:gd name="T59" fmla="*/ 45 h 168"/>
                <a:gd name="T60" fmla="*/ 70 w 86"/>
                <a:gd name="T61" fmla="*/ 73 h 168"/>
                <a:gd name="T62" fmla="*/ 78 w 86"/>
                <a:gd name="T63" fmla="*/ 81 h 168"/>
                <a:gd name="T64" fmla="*/ 86 w 86"/>
                <a:gd name="T65" fmla="*/ 73 h 168"/>
                <a:gd name="T66" fmla="*/ 86 w 86"/>
                <a:gd name="T67" fmla="*/ 25 h 168"/>
                <a:gd name="T68" fmla="*/ 86 w 86"/>
                <a:gd name="T69" fmla="*/ 25 h 16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86"/>
                <a:gd name="T106" fmla="*/ 0 h 168"/>
                <a:gd name="T107" fmla="*/ 86 w 86"/>
                <a:gd name="T108" fmla="*/ 168 h 168"/>
              </a:gdLst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86" h="168">
                  <a:moveTo>
                    <a:pt x="86" y="25"/>
                  </a:moveTo>
                  <a:cubicBezTo>
                    <a:pt x="86" y="11"/>
                    <a:pt x="75" y="0"/>
                    <a:pt x="61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1" y="0"/>
                    <a:pt x="0" y="11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8"/>
                    <a:pt x="3" y="81"/>
                    <a:pt x="8" y="81"/>
                  </a:cubicBezTo>
                  <a:cubicBezTo>
                    <a:pt x="12" y="81"/>
                    <a:pt x="16" y="78"/>
                    <a:pt x="16" y="73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9" y="77"/>
                    <a:pt x="19" y="77"/>
                    <a:pt x="19" y="77"/>
                  </a:cubicBezTo>
                  <a:cubicBezTo>
                    <a:pt x="19" y="81"/>
                    <a:pt x="19" y="81"/>
                    <a:pt x="19" y="81"/>
                  </a:cubicBezTo>
                  <a:cubicBezTo>
                    <a:pt x="19" y="157"/>
                    <a:pt x="19" y="157"/>
                    <a:pt x="19" y="157"/>
                  </a:cubicBezTo>
                  <a:cubicBezTo>
                    <a:pt x="19" y="163"/>
                    <a:pt x="24" y="168"/>
                    <a:pt x="30" y="168"/>
                  </a:cubicBezTo>
                  <a:cubicBezTo>
                    <a:pt x="36" y="168"/>
                    <a:pt x="41" y="163"/>
                    <a:pt x="41" y="157"/>
                  </a:cubicBezTo>
                  <a:cubicBezTo>
                    <a:pt x="41" y="81"/>
                    <a:pt x="41" y="81"/>
                    <a:pt x="41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157"/>
                    <a:pt x="45" y="157"/>
                    <a:pt x="45" y="157"/>
                  </a:cubicBezTo>
                  <a:cubicBezTo>
                    <a:pt x="45" y="163"/>
                    <a:pt x="50" y="168"/>
                    <a:pt x="55" y="168"/>
                  </a:cubicBezTo>
                  <a:cubicBezTo>
                    <a:pt x="61" y="168"/>
                    <a:pt x="66" y="163"/>
                    <a:pt x="66" y="157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77"/>
                    <a:pt x="66" y="77"/>
                    <a:pt x="66" y="77"/>
                  </a:cubicBezTo>
                  <a:cubicBezTo>
                    <a:pt x="66" y="46"/>
                    <a:pt x="66" y="46"/>
                    <a:pt x="66" y="46"/>
                  </a:cubicBezTo>
                  <a:cubicBezTo>
                    <a:pt x="66" y="28"/>
                    <a:pt x="66" y="28"/>
                    <a:pt x="66" y="28"/>
                  </a:cubicBezTo>
                  <a:cubicBezTo>
                    <a:pt x="70" y="28"/>
                    <a:pt x="70" y="28"/>
                    <a:pt x="70" y="28"/>
                  </a:cubicBezTo>
                  <a:cubicBezTo>
                    <a:pt x="70" y="45"/>
                    <a:pt x="70" y="45"/>
                    <a:pt x="70" y="45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8"/>
                    <a:pt x="74" y="81"/>
                    <a:pt x="78" y="81"/>
                  </a:cubicBezTo>
                  <a:cubicBezTo>
                    <a:pt x="82" y="81"/>
                    <a:pt x="86" y="78"/>
                    <a:pt x="86" y="73"/>
                  </a:cubicBezTo>
                  <a:cubicBezTo>
                    <a:pt x="86" y="25"/>
                    <a:pt x="86" y="25"/>
                    <a:pt x="86" y="25"/>
                  </a:cubicBezTo>
                  <a:cubicBezTo>
                    <a:pt x="86" y="25"/>
                    <a:pt x="86" y="25"/>
                    <a:pt x="86" y="2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zh-CN" altLang="zh-CN"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8" name="Oval 119"/>
            <p:cNvSpPr>
              <a:spLocks noChangeArrowheads="1"/>
            </p:cNvSpPr>
            <p:nvPr/>
          </p:nvSpPr>
          <p:spPr bwMode="auto">
            <a:xfrm>
              <a:off x="5088743" y="2999415"/>
              <a:ext cx="182562" cy="1841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zh-CN" altLang="zh-CN"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9" name="Freeform 120"/>
            <p:cNvSpPr>
              <a:spLocks noChangeArrowheads="1"/>
            </p:cNvSpPr>
            <p:nvPr/>
          </p:nvSpPr>
          <p:spPr bwMode="auto">
            <a:xfrm>
              <a:off x="4966505" y="3202615"/>
              <a:ext cx="422275" cy="828675"/>
            </a:xfrm>
            <a:custGeom>
              <a:gdLst>
                <a:gd name="T0" fmla="*/ 86 w 86"/>
                <a:gd name="T1" fmla="*/ 25 h 168"/>
                <a:gd name="T2" fmla="*/ 61 w 86"/>
                <a:gd name="T3" fmla="*/ 0 h 168"/>
                <a:gd name="T4" fmla="*/ 37 w 86"/>
                <a:gd name="T5" fmla="*/ 0 h 168"/>
                <a:gd name="T6" fmla="*/ 35 w 86"/>
                <a:gd name="T7" fmla="*/ 0 h 168"/>
                <a:gd name="T8" fmla="*/ 25 w 86"/>
                <a:gd name="T9" fmla="*/ 0 h 168"/>
                <a:gd name="T10" fmla="*/ 0 w 86"/>
                <a:gd name="T11" fmla="*/ 25 h 168"/>
                <a:gd name="T12" fmla="*/ 0 w 86"/>
                <a:gd name="T13" fmla="*/ 25 h 168"/>
                <a:gd name="T14" fmla="*/ 0 w 86"/>
                <a:gd name="T15" fmla="*/ 73 h 168"/>
                <a:gd name="T16" fmla="*/ 8 w 86"/>
                <a:gd name="T17" fmla="*/ 81 h 168"/>
                <a:gd name="T18" fmla="*/ 16 w 86"/>
                <a:gd name="T19" fmla="*/ 73 h 168"/>
                <a:gd name="T20" fmla="*/ 16 w 86"/>
                <a:gd name="T21" fmla="*/ 45 h 168"/>
                <a:gd name="T22" fmla="*/ 16 w 86"/>
                <a:gd name="T23" fmla="*/ 28 h 168"/>
                <a:gd name="T24" fmla="*/ 20 w 86"/>
                <a:gd name="T25" fmla="*/ 28 h 168"/>
                <a:gd name="T26" fmla="*/ 20 w 86"/>
                <a:gd name="T27" fmla="*/ 46 h 168"/>
                <a:gd name="T28" fmla="*/ 20 w 86"/>
                <a:gd name="T29" fmla="*/ 77 h 168"/>
                <a:gd name="T30" fmla="*/ 20 w 86"/>
                <a:gd name="T31" fmla="*/ 81 h 168"/>
                <a:gd name="T32" fmla="*/ 20 w 86"/>
                <a:gd name="T33" fmla="*/ 157 h 168"/>
                <a:gd name="T34" fmla="*/ 30 w 86"/>
                <a:gd name="T35" fmla="*/ 168 h 168"/>
                <a:gd name="T36" fmla="*/ 41 w 86"/>
                <a:gd name="T37" fmla="*/ 157 h 168"/>
                <a:gd name="T38" fmla="*/ 41 w 86"/>
                <a:gd name="T39" fmla="*/ 81 h 168"/>
                <a:gd name="T40" fmla="*/ 45 w 86"/>
                <a:gd name="T41" fmla="*/ 81 h 168"/>
                <a:gd name="T42" fmla="*/ 45 w 86"/>
                <a:gd name="T43" fmla="*/ 157 h 168"/>
                <a:gd name="T44" fmla="*/ 56 w 86"/>
                <a:gd name="T45" fmla="*/ 168 h 168"/>
                <a:gd name="T46" fmla="*/ 66 w 86"/>
                <a:gd name="T47" fmla="*/ 157 h 168"/>
                <a:gd name="T48" fmla="*/ 66 w 86"/>
                <a:gd name="T49" fmla="*/ 81 h 168"/>
                <a:gd name="T50" fmla="*/ 66 w 86"/>
                <a:gd name="T51" fmla="*/ 77 h 168"/>
                <a:gd name="T52" fmla="*/ 66 w 86"/>
                <a:gd name="T53" fmla="*/ 46 h 168"/>
                <a:gd name="T54" fmla="*/ 66 w 86"/>
                <a:gd name="T55" fmla="*/ 28 h 168"/>
                <a:gd name="T56" fmla="*/ 70 w 86"/>
                <a:gd name="T57" fmla="*/ 28 h 168"/>
                <a:gd name="T58" fmla="*/ 70 w 86"/>
                <a:gd name="T59" fmla="*/ 45 h 168"/>
                <a:gd name="T60" fmla="*/ 70 w 86"/>
                <a:gd name="T61" fmla="*/ 73 h 168"/>
                <a:gd name="T62" fmla="*/ 78 w 86"/>
                <a:gd name="T63" fmla="*/ 81 h 168"/>
                <a:gd name="T64" fmla="*/ 86 w 86"/>
                <a:gd name="T65" fmla="*/ 73 h 168"/>
                <a:gd name="T66" fmla="*/ 86 w 86"/>
                <a:gd name="T67" fmla="*/ 25 h 168"/>
                <a:gd name="T68" fmla="*/ 86 w 86"/>
                <a:gd name="T69" fmla="*/ 25 h 16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86"/>
                <a:gd name="T106" fmla="*/ 0 h 168"/>
                <a:gd name="T107" fmla="*/ 86 w 86"/>
                <a:gd name="T108" fmla="*/ 168 h 168"/>
              </a:gdLst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86" h="168">
                  <a:moveTo>
                    <a:pt x="86" y="25"/>
                  </a:moveTo>
                  <a:cubicBezTo>
                    <a:pt x="86" y="11"/>
                    <a:pt x="75" y="0"/>
                    <a:pt x="61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1" y="0"/>
                    <a:pt x="0" y="11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8"/>
                    <a:pt x="3" y="81"/>
                    <a:pt x="8" y="81"/>
                  </a:cubicBezTo>
                  <a:cubicBezTo>
                    <a:pt x="12" y="81"/>
                    <a:pt x="16" y="78"/>
                    <a:pt x="16" y="73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20" y="157"/>
                    <a:pt x="20" y="157"/>
                    <a:pt x="20" y="157"/>
                  </a:cubicBezTo>
                  <a:cubicBezTo>
                    <a:pt x="20" y="163"/>
                    <a:pt x="24" y="168"/>
                    <a:pt x="30" y="168"/>
                  </a:cubicBezTo>
                  <a:cubicBezTo>
                    <a:pt x="36" y="168"/>
                    <a:pt x="41" y="163"/>
                    <a:pt x="41" y="157"/>
                  </a:cubicBezTo>
                  <a:cubicBezTo>
                    <a:pt x="41" y="81"/>
                    <a:pt x="41" y="81"/>
                    <a:pt x="41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157"/>
                    <a:pt x="45" y="157"/>
                    <a:pt x="45" y="157"/>
                  </a:cubicBezTo>
                  <a:cubicBezTo>
                    <a:pt x="45" y="163"/>
                    <a:pt x="50" y="168"/>
                    <a:pt x="56" y="168"/>
                  </a:cubicBezTo>
                  <a:cubicBezTo>
                    <a:pt x="62" y="168"/>
                    <a:pt x="66" y="163"/>
                    <a:pt x="66" y="157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77"/>
                    <a:pt x="66" y="77"/>
                    <a:pt x="66" y="77"/>
                  </a:cubicBezTo>
                  <a:cubicBezTo>
                    <a:pt x="66" y="46"/>
                    <a:pt x="66" y="46"/>
                    <a:pt x="66" y="46"/>
                  </a:cubicBezTo>
                  <a:cubicBezTo>
                    <a:pt x="66" y="28"/>
                    <a:pt x="66" y="28"/>
                    <a:pt x="66" y="28"/>
                  </a:cubicBezTo>
                  <a:cubicBezTo>
                    <a:pt x="70" y="28"/>
                    <a:pt x="70" y="28"/>
                    <a:pt x="70" y="28"/>
                  </a:cubicBezTo>
                  <a:cubicBezTo>
                    <a:pt x="70" y="45"/>
                    <a:pt x="70" y="45"/>
                    <a:pt x="70" y="45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8"/>
                    <a:pt x="74" y="81"/>
                    <a:pt x="78" y="81"/>
                  </a:cubicBezTo>
                  <a:cubicBezTo>
                    <a:pt x="83" y="81"/>
                    <a:pt x="86" y="78"/>
                    <a:pt x="86" y="73"/>
                  </a:cubicBezTo>
                  <a:cubicBezTo>
                    <a:pt x="86" y="25"/>
                    <a:pt x="86" y="25"/>
                    <a:pt x="86" y="25"/>
                  </a:cubicBezTo>
                  <a:cubicBezTo>
                    <a:pt x="86" y="25"/>
                    <a:pt x="86" y="25"/>
                    <a:pt x="86" y="2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zh-CN" altLang="zh-CN"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0" name="Oval 123"/>
            <p:cNvSpPr>
              <a:spLocks noChangeArrowheads="1"/>
            </p:cNvSpPr>
            <p:nvPr/>
          </p:nvSpPr>
          <p:spPr bwMode="auto">
            <a:xfrm>
              <a:off x="5715805" y="2999415"/>
              <a:ext cx="180975" cy="1841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zh-CN" altLang="zh-CN"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1" name="Freeform 124"/>
            <p:cNvSpPr>
              <a:spLocks noChangeArrowheads="1"/>
            </p:cNvSpPr>
            <p:nvPr/>
          </p:nvSpPr>
          <p:spPr bwMode="auto">
            <a:xfrm>
              <a:off x="5591980" y="3202615"/>
              <a:ext cx="422275" cy="828675"/>
            </a:xfrm>
            <a:custGeom>
              <a:gdLst>
                <a:gd name="T0" fmla="*/ 86 w 86"/>
                <a:gd name="T1" fmla="*/ 25 h 168"/>
                <a:gd name="T2" fmla="*/ 62 w 86"/>
                <a:gd name="T3" fmla="*/ 0 h 168"/>
                <a:gd name="T4" fmla="*/ 37 w 86"/>
                <a:gd name="T5" fmla="*/ 0 h 168"/>
                <a:gd name="T6" fmla="*/ 35 w 86"/>
                <a:gd name="T7" fmla="*/ 0 h 168"/>
                <a:gd name="T8" fmla="*/ 25 w 86"/>
                <a:gd name="T9" fmla="*/ 0 h 168"/>
                <a:gd name="T10" fmla="*/ 0 w 86"/>
                <a:gd name="T11" fmla="*/ 25 h 168"/>
                <a:gd name="T12" fmla="*/ 0 w 86"/>
                <a:gd name="T13" fmla="*/ 25 h 168"/>
                <a:gd name="T14" fmla="*/ 0 w 86"/>
                <a:gd name="T15" fmla="*/ 73 h 168"/>
                <a:gd name="T16" fmla="*/ 8 w 86"/>
                <a:gd name="T17" fmla="*/ 81 h 168"/>
                <a:gd name="T18" fmla="*/ 16 w 86"/>
                <a:gd name="T19" fmla="*/ 73 h 168"/>
                <a:gd name="T20" fmla="*/ 16 w 86"/>
                <a:gd name="T21" fmla="*/ 45 h 168"/>
                <a:gd name="T22" fmla="*/ 16 w 86"/>
                <a:gd name="T23" fmla="*/ 28 h 168"/>
                <a:gd name="T24" fmla="*/ 20 w 86"/>
                <a:gd name="T25" fmla="*/ 28 h 168"/>
                <a:gd name="T26" fmla="*/ 20 w 86"/>
                <a:gd name="T27" fmla="*/ 46 h 168"/>
                <a:gd name="T28" fmla="*/ 20 w 86"/>
                <a:gd name="T29" fmla="*/ 77 h 168"/>
                <a:gd name="T30" fmla="*/ 20 w 86"/>
                <a:gd name="T31" fmla="*/ 81 h 168"/>
                <a:gd name="T32" fmla="*/ 20 w 86"/>
                <a:gd name="T33" fmla="*/ 157 h 168"/>
                <a:gd name="T34" fmla="*/ 31 w 86"/>
                <a:gd name="T35" fmla="*/ 168 h 168"/>
                <a:gd name="T36" fmla="*/ 41 w 86"/>
                <a:gd name="T37" fmla="*/ 157 h 168"/>
                <a:gd name="T38" fmla="*/ 41 w 86"/>
                <a:gd name="T39" fmla="*/ 81 h 168"/>
                <a:gd name="T40" fmla="*/ 45 w 86"/>
                <a:gd name="T41" fmla="*/ 81 h 168"/>
                <a:gd name="T42" fmla="*/ 45 w 86"/>
                <a:gd name="T43" fmla="*/ 157 h 168"/>
                <a:gd name="T44" fmla="*/ 56 w 86"/>
                <a:gd name="T45" fmla="*/ 168 h 168"/>
                <a:gd name="T46" fmla="*/ 67 w 86"/>
                <a:gd name="T47" fmla="*/ 157 h 168"/>
                <a:gd name="T48" fmla="*/ 67 w 86"/>
                <a:gd name="T49" fmla="*/ 81 h 168"/>
                <a:gd name="T50" fmla="*/ 67 w 86"/>
                <a:gd name="T51" fmla="*/ 77 h 168"/>
                <a:gd name="T52" fmla="*/ 67 w 86"/>
                <a:gd name="T53" fmla="*/ 46 h 168"/>
                <a:gd name="T54" fmla="*/ 67 w 86"/>
                <a:gd name="T55" fmla="*/ 28 h 168"/>
                <a:gd name="T56" fmla="*/ 71 w 86"/>
                <a:gd name="T57" fmla="*/ 28 h 168"/>
                <a:gd name="T58" fmla="*/ 71 w 86"/>
                <a:gd name="T59" fmla="*/ 45 h 168"/>
                <a:gd name="T60" fmla="*/ 71 w 86"/>
                <a:gd name="T61" fmla="*/ 73 h 168"/>
                <a:gd name="T62" fmla="*/ 78 w 86"/>
                <a:gd name="T63" fmla="*/ 81 h 168"/>
                <a:gd name="T64" fmla="*/ 86 w 86"/>
                <a:gd name="T65" fmla="*/ 73 h 168"/>
                <a:gd name="T66" fmla="*/ 86 w 86"/>
                <a:gd name="T67" fmla="*/ 25 h 168"/>
                <a:gd name="T68" fmla="*/ 86 w 86"/>
                <a:gd name="T69" fmla="*/ 25 h 16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86"/>
                <a:gd name="T106" fmla="*/ 0 h 168"/>
                <a:gd name="T107" fmla="*/ 86 w 86"/>
                <a:gd name="T108" fmla="*/ 168 h 168"/>
              </a:gdLst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86" h="168">
                  <a:moveTo>
                    <a:pt x="86" y="25"/>
                  </a:moveTo>
                  <a:cubicBezTo>
                    <a:pt x="86" y="11"/>
                    <a:pt x="75" y="0"/>
                    <a:pt x="62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1" y="0"/>
                    <a:pt x="0" y="11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8"/>
                    <a:pt x="4" y="81"/>
                    <a:pt x="8" y="81"/>
                  </a:cubicBezTo>
                  <a:cubicBezTo>
                    <a:pt x="13" y="81"/>
                    <a:pt x="16" y="78"/>
                    <a:pt x="16" y="73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20" y="157"/>
                    <a:pt x="20" y="157"/>
                    <a:pt x="20" y="157"/>
                  </a:cubicBezTo>
                  <a:cubicBezTo>
                    <a:pt x="20" y="163"/>
                    <a:pt x="25" y="168"/>
                    <a:pt x="31" y="168"/>
                  </a:cubicBezTo>
                  <a:cubicBezTo>
                    <a:pt x="37" y="168"/>
                    <a:pt x="41" y="163"/>
                    <a:pt x="41" y="157"/>
                  </a:cubicBezTo>
                  <a:cubicBezTo>
                    <a:pt x="41" y="81"/>
                    <a:pt x="41" y="81"/>
                    <a:pt x="41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157"/>
                    <a:pt x="45" y="157"/>
                    <a:pt x="45" y="157"/>
                  </a:cubicBezTo>
                  <a:cubicBezTo>
                    <a:pt x="45" y="163"/>
                    <a:pt x="50" y="168"/>
                    <a:pt x="56" y="168"/>
                  </a:cubicBezTo>
                  <a:cubicBezTo>
                    <a:pt x="62" y="168"/>
                    <a:pt x="67" y="163"/>
                    <a:pt x="67" y="157"/>
                  </a:cubicBezTo>
                  <a:cubicBezTo>
                    <a:pt x="67" y="81"/>
                    <a:pt x="67" y="81"/>
                    <a:pt x="67" y="81"/>
                  </a:cubicBezTo>
                  <a:cubicBezTo>
                    <a:pt x="67" y="77"/>
                    <a:pt x="67" y="77"/>
                    <a:pt x="67" y="77"/>
                  </a:cubicBezTo>
                  <a:cubicBezTo>
                    <a:pt x="67" y="46"/>
                    <a:pt x="67" y="46"/>
                    <a:pt x="67" y="46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71" y="28"/>
                    <a:pt x="71" y="28"/>
                    <a:pt x="71" y="28"/>
                  </a:cubicBezTo>
                  <a:cubicBezTo>
                    <a:pt x="71" y="45"/>
                    <a:pt x="71" y="45"/>
                    <a:pt x="71" y="45"/>
                  </a:cubicBezTo>
                  <a:cubicBezTo>
                    <a:pt x="71" y="73"/>
                    <a:pt x="71" y="73"/>
                    <a:pt x="71" y="73"/>
                  </a:cubicBezTo>
                  <a:cubicBezTo>
                    <a:pt x="71" y="78"/>
                    <a:pt x="74" y="81"/>
                    <a:pt x="78" y="81"/>
                  </a:cubicBezTo>
                  <a:cubicBezTo>
                    <a:pt x="83" y="81"/>
                    <a:pt x="86" y="78"/>
                    <a:pt x="86" y="73"/>
                  </a:cubicBezTo>
                  <a:cubicBezTo>
                    <a:pt x="86" y="25"/>
                    <a:pt x="86" y="25"/>
                    <a:pt x="86" y="25"/>
                  </a:cubicBezTo>
                  <a:cubicBezTo>
                    <a:pt x="86" y="25"/>
                    <a:pt x="86" y="25"/>
                    <a:pt x="86" y="2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zh-CN" altLang="zh-CN"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2" name="Oval 127"/>
            <p:cNvSpPr>
              <a:spLocks noChangeArrowheads="1"/>
            </p:cNvSpPr>
            <p:nvPr/>
          </p:nvSpPr>
          <p:spPr bwMode="auto">
            <a:xfrm>
              <a:off x="6341280" y="2999415"/>
              <a:ext cx="180975" cy="1841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zh-CN" altLang="zh-CN"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3" name="Freeform 128"/>
            <p:cNvSpPr>
              <a:spLocks noChangeArrowheads="1"/>
            </p:cNvSpPr>
            <p:nvPr/>
          </p:nvSpPr>
          <p:spPr bwMode="auto">
            <a:xfrm>
              <a:off x="6220630" y="3202615"/>
              <a:ext cx="425450" cy="828675"/>
            </a:xfrm>
            <a:custGeom>
              <a:gdLst>
                <a:gd name="T0" fmla="*/ 87 w 87"/>
                <a:gd name="T1" fmla="*/ 25 h 168"/>
                <a:gd name="T2" fmla="*/ 62 w 87"/>
                <a:gd name="T3" fmla="*/ 0 h 168"/>
                <a:gd name="T4" fmla="*/ 37 w 87"/>
                <a:gd name="T5" fmla="*/ 0 h 168"/>
                <a:gd name="T6" fmla="*/ 35 w 87"/>
                <a:gd name="T7" fmla="*/ 0 h 168"/>
                <a:gd name="T8" fmla="*/ 25 w 87"/>
                <a:gd name="T9" fmla="*/ 0 h 168"/>
                <a:gd name="T10" fmla="*/ 0 w 87"/>
                <a:gd name="T11" fmla="*/ 25 h 168"/>
                <a:gd name="T12" fmla="*/ 0 w 87"/>
                <a:gd name="T13" fmla="*/ 25 h 168"/>
                <a:gd name="T14" fmla="*/ 0 w 87"/>
                <a:gd name="T15" fmla="*/ 73 h 168"/>
                <a:gd name="T16" fmla="*/ 8 w 87"/>
                <a:gd name="T17" fmla="*/ 81 h 168"/>
                <a:gd name="T18" fmla="*/ 16 w 87"/>
                <a:gd name="T19" fmla="*/ 73 h 168"/>
                <a:gd name="T20" fmla="*/ 16 w 87"/>
                <a:gd name="T21" fmla="*/ 45 h 168"/>
                <a:gd name="T22" fmla="*/ 16 w 87"/>
                <a:gd name="T23" fmla="*/ 28 h 168"/>
                <a:gd name="T24" fmla="*/ 20 w 87"/>
                <a:gd name="T25" fmla="*/ 28 h 168"/>
                <a:gd name="T26" fmla="*/ 20 w 87"/>
                <a:gd name="T27" fmla="*/ 46 h 168"/>
                <a:gd name="T28" fmla="*/ 20 w 87"/>
                <a:gd name="T29" fmla="*/ 77 h 168"/>
                <a:gd name="T30" fmla="*/ 20 w 87"/>
                <a:gd name="T31" fmla="*/ 81 h 168"/>
                <a:gd name="T32" fmla="*/ 20 w 87"/>
                <a:gd name="T33" fmla="*/ 157 h 168"/>
                <a:gd name="T34" fmla="*/ 31 w 87"/>
                <a:gd name="T35" fmla="*/ 168 h 168"/>
                <a:gd name="T36" fmla="*/ 42 w 87"/>
                <a:gd name="T37" fmla="*/ 157 h 168"/>
                <a:gd name="T38" fmla="*/ 42 w 87"/>
                <a:gd name="T39" fmla="*/ 81 h 168"/>
                <a:gd name="T40" fmla="*/ 46 w 87"/>
                <a:gd name="T41" fmla="*/ 81 h 168"/>
                <a:gd name="T42" fmla="*/ 46 w 87"/>
                <a:gd name="T43" fmla="*/ 157 h 168"/>
                <a:gd name="T44" fmla="*/ 56 w 87"/>
                <a:gd name="T45" fmla="*/ 168 h 168"/>
                <a:gd name="T46" fmla="*/ 67 w 87"/>
                <a:gd name="T47" fmla="*/ 157 h 168"/>
                <a:gd name="T48" fmla="*/ 67 w 87"/>
                <a:gd name="T49" fmla="*/ 81 h 168"/>
                <a:gd name="T50" fmla="*/ 67 w 87"/>
                <a:gd name="T51" fmla="*/ 77 h 168"/>
                <a:gd name="T52" fmla="*/ 67 w 87"/>
                <a:gd name="T53" fmla="*/ 46 h 168"/>
                <a:gd name="T54" fmla="*/ 67 w 87"/>
                <a:gd name="T55" fmla="*/ 28 h 168"/>
                <a:gd name="T56" fmla="*/ 71 w 87"/>
                <a:gd name="T57" fmla="*/ 28 h 168"/>
                <a:gd name="T58" fmla="*/ 71 w 87"/>
                <a:gd name="T59" fmla="*/ 45 h 168"/>
                <a:gd name="T60" fmla="*/ 71 w 87"/>
                <a:gd name="T61" fmla="*/ 73 h 168"/>
                <a:gd name="T62" fmla="*/ 79 w 87"/>
                <a:gd name="T63" fmla="*/ 81 h 168"/>
                <a:gd name="T64" fmla="*/ 87 w 87"/>
                <a:gd name="T65" fmla="*/ 73 h 168"/>
                <a:gd name="T66" fmla="*/ 87 w 87"/>
                <a:gd name="T67" fmla="*/ 25 h 168"/>
                <a:gd name="T68" fmla="*/ 87 w 87"/>
                <a:gd name="T69" fmla="*/ 25 h 16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87"/>
                <a:gd name="T106" fmla="*/ 0 h 168"/>
                <a:gd name="T107" fmla="*/ 87 w 87"/>
                <a:gd name="T108" fmla="*/ 168 h 168"/>
              </a:gdLst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87" h="168">
                  <a:moveTo>
                    <a:pt x="87" y="25"/>
                  </a:moveTo>
                  <a:cubicBezTo>
                    <a:pt x="87" y="11"/>
                    <a:pt x="76" y="0"/>
                    <a:pt x="62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2" y="0"/>
                    <a:pt x="1" y="11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8"/>
                    <a:pt x="4" y="81"/>
                    <a:pt x="8" y="81"/>
                  </a:cubicBezTo>
                  <a:cubicBezTo>
                    <a:pt x="13" y="81"/>
                    <a:pt x="16" y="78"/>
                    <a:pt x="16" y="73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20" y="157"/>
                    <a:pt x="20" y="157"/>
                    <a:pt x="20" y="157"/>
                  </a:cubicBezTo>
                  <a:cubicBezTo>
                    <a:pt x="20" y="163"/>
                    <a:pt x="25" y="168"/>
                    <a:pt x="31" y="168"/>
                  </a:cubicBezTo>
                  <a:cubicBezTo>
                    <a:pt x="37" y="168"/>
                    <a:pt x="42" y="163"/>
                    <a:pt x="42" y="157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6" y="81"/>
                    <a:pt x="46" y="81"/>
                    <a:pt x="46" y="81"/>
                  </a:cubicBezTo>
                  <a:cubicBezTo>
                    <a:pt x="46" y="157"/>
                    <a:pt x="46" y="157"/>
                    <a:pt x="46" y="157"/>
                  </a:cubicBezTo>
                  <a:cubicBezTo>
                    <a:pt x="46" y="163"/>
                    <a:pt x="50" y="168"/>
                    <a:pt x="56" y="168"/>
                  </a:cubicBezTo>
                  <a:cubicBezTo>
                    <a:pt x="62" y="168"/>
                    <a:pt x="67" y="163"/>
                    <a:pt x="67" y="157"/>
                  </a:cubicBezTo>
                  <a:cubicBezTo>
                    <a:pt x="67" y="81"/>
                    <a:pt x="67" y="81"/>
                    <a:pt x="67" y="81"/>
                  </a:cubicBezTo>
                  <a:cubicBezTo>
                    <a:pt x="67" y="77"/>
                    <a:pt x="67" y="77"/>
                    <a:pt x="67" y="77"/>
                  </a:cubicBezTo>
                  <a:cubicBezTo>
                    <a:pt x="67" y="46"/>
                    <a:pt x="67" y="46"/>
                    <a:pt x="67" y="46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71" y="28"/>
                    <a:pt x="71" y="28"/>
                    <a:pt x="71" y="28"/>
                  </a:cubicBezTo>
                  <a:cubicBezTo>
                    <a:pt x="71" y="45"/>
                    <a:pt x="71" y="45"/>
                    <a:pt x="71" y="45"/>
                  </a:cubicBezTo>
                  <a:cubicBezTo>
                    <a:pt x="71" y="73"/>
                    <a:pt x="71" y="73"/>
                    <a:pt x="71" y="73"/>
                  </a:cubicBezTo>
                  <a:cubicBezTo>
                    <a:pt x="71" y="78"/>
                    <a:pt x="74" y="81"/>
                    <a:pt x="79" y="81"/>
                  </a:cubicBezTo>
                  <a:cubicBezTo>
                    <a:pt x="83" y="81"/>
                    <a:pt x="87" y="78"/>
                    <a:pt x="87" y="73"/>
                  </a:cubicBezTo>
                  <a:cubicBezTo>
                    <a:pt x="87" y="25"/>
                    <a:pt x="87" y="25"/>
                    <a:pt x="87" y="25"/>
                  </a:cubicBezTo>
                  <a:cubicBezTo>
                    <a:pt x="87" y="25"/>
                    <a:pt x="87" y="25"/>
                    <a:pt x="87" y="2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zh-CN" altLang="zh-CN"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2" name="Oval 109"/>
            <p:cNvSpPr>
              <a:spLocks noChangeArrowheads="1"/>
            </p:cNvSpPr>
            <p:nvPr/>
          </p:nvSpPr>
          <p:spPr bwMode="auto">
            <a:xfrm>
              <a:off x="3834392" y="2999415"/>
              <a:ext cx="179387" cy="184150"/>
            </a:xfrm>
            <a:prstGeom prst="ellipse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zh-CN" altLang="zh-CN"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3" name="Freeform 110"/>
            <p:cNvSpPr>
              <a:spLocks noChangeArrowheads="1"/>
            </p:cNvSpPr>
            <p:nvPr/>
          </p:nvSpPr>
          <p:spPr bwMode="auto">
            <a:xfrm>
              <a:off x="3710567" y="3202615"/>
              <a:ext cx="427037" cy="828675"/>
            </a:xfrm>
            <a:custGeom>
              <a:gdLst>
                <a:gd name="T0" fmla="*/ 87 w 87"/>
                <a:gd name="T1" fmla="*/ 25 h 168"/>
                <a:gd name="T2" fmla="*/ 62 w 87"/>
                <a:gd name="T3" fmla="*/ 0 h 168"/>
                <a:gd name="T4" fmla="*/ 37 w 87"/>
                <a:gd name="T5" fmla="*/ 0 h 168"/>
                <a:gd name="T6" fmla="*/ 35 w 87"/>
                <a:gd name="T7" fmla="*/ 0 h 168"/>
                <a:gd name="T8" fmla="*/ 25 w 87"/>
                <a:gd name="T9" fmla="*/ 0 h 168"/>
                <a:gd name="T10" fmla="*/ 0 w 87"/>
                <a:gd name="T11" fmla="*/ 25 h 168"/>
                <a:gd name="T12" fmla="*/ 0 w 87"/>
                <a:gd name="T13" fmla="*/ 25 h 168"/>
                <a:gd name="T14" fmla="*/ 0 w 87"/>
                <a:gd name="T15" fmla="*/ 73 h 168"/>
                <a:gd name="T16" fmla="*/ 8 w 87"/>
                <a:gd name="T17" fmla="*/ 81 h 168"/>
                <a:gd name="T18" fmla="*/ 16 w 87"/>
                <a:gd name="T19" fmla="*/ 73 h 168"/>
                <a:gd name="T20" fmla="*/ 16 w 87"/>
                <a:gd name="T21" fmla="*/ 45 h 168"/>
                <a:gd name="T22" fmla="*/ 16 w 87"/>
                <a:gd name="T23" fmla="*/ 28 h 168"/>
                <a:gd name="T24" fmla="*/ 20 w 87"/>
                <a:gd name="T25" fmla="*/ 28 h 168"/>
                <a:gd name="T26" fmla="*/ 20 w 87"/>
                <a:gd name="T27" fmla="*/ 46 h 168"/>
                <a:gd name="T28" fmla="*/ 20 w 87"/>
                <a:gd name="T29" fmla="*/ 77 h 168"/>
                <a:gd name="T30" fmla="*/ 20 w 87"/>
                <a:gd name="T31" fmla="*/ 81 h 168"/>
                <a:gd name="T32" fmla="*/ 20 w 87"/>
                <a:gd name="T33" fmla="*/ 157 h 168"/>
                <a:gd name="T34" fmla="*/ 31 w 87"/>
                <a:gd name="T35" fmla="*/ 168 h 168"/>
                <a:gd name="T36" fmla="*/ 41 w 87"/>
                <a:gd name="T37" fmla="*/ 157 h 168"/>
                <a:gd name="T38" fmla="*/ 41 w 87"/>
                <a:gd name="T39" fmla="*/ 81 h 168"/>
                <a:gd name="T40" fmla="*/ 46 w 87"/>
                <a:gd name="T41" fmla="*/ 81 h 168"/>
                <a:gd name="T42" fmla="*/ 46 w 87"/>
                <a:gd name="T43" fmla="*/ 157 h 168"/>
                <a:gd name="T44" fmla="*/ 56 w 87"/>
                <a:gd name="T45" fmla="*/ 168 h 168"/>
                <a:gd name="T46" fmla="*/ 67 w 87"/>
                <a:gd name="T47" fmla="*/ 157 h 168"/>
                <a:gd name="T48" fmla="*/ 67 w 87"/>
                <a:gd name="T49" fmla="*/ 81 h 168"/>
                <a:gd name="T50" fmla="*/ 67 w 87"/>
                <a:gd name="T51" fmla="*/ 77 h 168"/>
                <a:gd name="T52" fmla="*/ 67 w 87"/>
                <a:gd name="T53" fmla="*/ 46 h 168"/>
                <a:gd name="T54" fmla="*/ 67 w 87"/>
                <a:gd name="T55" fmla="*/ 28 h 168"/>
                <a:gd name="T56" fmla="*/ 71 w 87"/>
                <a:gd name="T57" fmla="*/ 28 h 168"/>
                <a:gd name="T58" fmla="*/ 71 w 87"/>
                <a:gd name="T59" fmla="*/ 45 h 168"/>
                <a:gd name="T60" fmla="*/ 71 w 87"/>
                <a:gd name="T61" fmla="*/ 73 h 168"/>
                <a:gd name="T62" fmla="*/ 79 w 87"/>
                <a:gd name="T63" fmla="*/ 81 h 168"/>
                <a:gd name="T64" fmla="*/ 87 w 87"/>
                <a:gd name="T65" fmla="*/ 73 h 168"/>
                <a:gd name="T66" fmla="*/ 87 w 87"/>
                <a:gd name="T67" fmla="*/ 25 h 168"/>
                <a:gd name="T68" fmla="*/ 87 w 87"/>
                <a:gd name="T69" fmla="*/ 25 h 16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87"/>
                <a:gd name="T106" fmla="*/ 0 h 168"/>
                <a:gd name="T107" fmla="*/ 87 w 87"/>
                <a:gd name="T108" fmla="*/ 168 h 168"/>
              </a:gdLst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87" h="168">
                  <a:moveTo>
                    <a:pt x="87" y="25"/>
                  </a:moveTo>
                  <a:cubicBezTo>
                    <a:pt x="87" y="11"/>
                    <a:pt x="75" y="0"/>
                    <a:pt x="62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2" y="0"/>
                    <a:pt x="0" y="11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8"/>
                    <a:pt x="4" y="81"/>
                    <a:pt x="8" y="81"/>
                  </a:cubicBezTo>
                  <a:cubicBezTo>
                    <a:pt x="13" y="81"/>
                    <a:pt x="16" y="78"/>
                    <a:pt x="16" y="73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20" y="157"/>
                    <a:pt x="20" y="157"/>
                    <a:pt x="20" y="157"/>
                  </a:cubicBezTo>
                  <a:cubicBezTo>
                    <a:pt x="20" y="163"/>
                    <a:pt x="25" y="168"/>
                    <a:pt x="31" y="168"/>
                  </a:cubicBezTo>
                  <a:cubicBezTo>
                    <a:pt x="37" y="168"/>
                    <a:pt x="41" y="163"/>
                    <a:pt x="41" y="157"/>
                  </a:cubicBezTo>
                  <a:cubicBezTo>
                    <a:pt x="41" y="81"/>
                    <a:pt x="41" y="81"/>
                    <a:pt x="41" y="81"/>
                  </a:cubicBezTo>
                  <a:cubicBezTo>
                    <a:pt x="46" y="81"/>
                    <a:pt x="46" y="81"/>
                    <a:pt x="46" y="81"/>
                  </a:cubicBezTo>
                  <a:cubicBezTo>
                    <a:pt x="46" y="157"/>
                    <a:pt x="46" y="157"/>
                    <a:pt x="46" y="157"/>
                  </a:cubicBezTo>
                  <a:cubicBezTo>
                    <a:pt x="46" y="163"/>
                    <a:pt x="50" y="168"/>
                    <a:pt x="56" y="168"/>
                  </a:cubicBezTo>
                  <a:cubicBezTo>
                    <a:pt x="62" y="168"/>
                    <a:pt x="67" y="163"/>
                    <a:pt x="67" y="157"/>
                  </a:cubicBezTo>
                  <a:cubicBezTo>
                    <a:pt x="67" y="81"/>
                    <a:pt x="67" y="81"/>
                    <a:pt x="67" y="81"/>
                  </a:cubicBezTo>
                  <a:cubicBezTo>
                    <a:pt x="67" y="77"/>
                    <a:pt x="67" y="77"/>
                    <a:pt x="67" y="77"/>
                  </a:cubicBezTo>
                  <a:cubicBezTo>
                    <a:pt x="67" y="46"/>
                    <a:pt x="67" y="46"/>
                    <a:pt x="67" y="46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71" y="28"/>
                    <a:pt x="71" y="28"/>
                    <a:pt x="71" y="28"/>
                  </a:cubicBezTo>
                  <a:cubicBezTo>
                    <a:pt x="71" y="45"/>
                    <a:pt x="71" y="45"/>
                    <a:pt x="71" y="45"/>
                  </a:cubicBezTo>
                  <a:cubicBezTo>
                    <a:pt x="71" y="73"/>
                    <a:pt x="71" y="73"/>
                    <a:pt x="71" y="73"/>
                  </a:cubicBezTo>
                  <a:cubicBezTo>
                    <a:pt x="71" y="78"/>
                    <a:pt x="74" y="81"/>
                    <a:pt x="79" y="81"/>
                  </a:cubicBezTo>
                  <a:cubicBezTo>
                    <a:pt x="83" y="81"/>
                    <a:pt x="87" y="78"/>
                    <a:pt x="87" y="73"/>
                  </a:cubicBezTo>
                  <a:cubicBezTo>
                    <a:pt x="87" y="25"/>
                    <a:pt x="87" y="25"/>
                    <a:pt x="87" y="25"/>
                  </a:cubicBezTo>
                  <a:cubicBezTo>
                    <a:pt x="87" y="25"/>
                    <a:pt x="87" y="25"/>
                    <a:pt x="87" y="25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zh-CN" altLang="zh-CN"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</p:grpSp>
      <p:sp>
        <p:nvSpPr>
          <p:cNvPr id="77" name="矩形 47"/>
          <p:cNvSpPr>
            <a:spLocks noChangeArrowheads="1"/>
          </p:cNvSpPr>
          <p:nvPr/>
        </p:nvSpPr>
        <p:spPr bwMode="auto">
          <a:xfrm>
            <a:off x="1332226" y="1701188"/>
            <a:ext cx="9527549" cy="652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8" rIns="91434" bIns="4571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>
                <a:solidFill>
                  <a:schemeClr val="bg1"/>
                </a:solidFill>
                <a:sym typeface="微软雅黑" panose="020b0503020204020204" pitchFamily="34" charset="-122"/>
              </a:rPr>
              <a:t>在此录入上述图表的综合描述说明，在此录入上述图表的综合描述说明。在此录入上述图表的综合描述说明，在此录入上述图表的综合描述说明，在此录入上述图表的综合描述说明。</a:t>
            </a:r>
            <a:endParaRPr lang="zh-CN" altLang="en-US" sz="1400">
              <a:solidFill>
                <a:schemeClr val="bg1"/>
              </a:solidFill>
              <a:sym typeface="微软雅黑" panose="020b0503020204020204" pitchFamily="34" charset="-122"/>
            </a:endParaRPr>
          </a:p>
        </p:txBody>
      </p:sp>
      <p:sp>
        <p:nvSpPr>
          <p:cNvPr id="78" name="矩形 77"/>
          <p:cNvSpPr/>
          <p:nvPr/>
        </p:nvSpPr>
        <p:spPr>
          <a:xfrm>
            <a:off x="1308713" y="740711"/>
            <a:ext cx="29345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>
                <a:solidFill>
                  <a:schemeClr val="bg1"/>
                </a:solidFill>
              </a:rPr>
              <a:t>Click here to add your title</a:t>
            </a:r>
            <a:endParaRPr lang="zh-CN" altLang="en-US" sz="2000">
              <a:solidFill>
                <a:schemeClr val="bg1"/>
              </a:solidFill>
            </a:endParaRPr>
          </a:p>
        </p:txBody>
      </p:sp>
      <p:grpSp>
        <p:nvGrpSpPr>
          <p:cNvPr id="79" name="组合 78"/>
          <p:cNvGrpSpPr>
            <a:grpSpLocks noChangeAspect="1"/>
          </p:cNvGrpSpPr>
          <p:nvPr/>
        </p:nvGrpSpPr>
        <p:grpSpPr>
          <a:xfrm>
            <a:off x="382634" y="294530"/>
            <a:ext cx="819754" cy="824853"/>
            <a:chOff x="-258838" y="1348444"/>
            <a:chExt cx="4826026" cy="4856059"/>
          </a:xfrm>
        </p:grpSpPr>
        <p:sp>
          <p:nvSpPr>
            <p:cNvPr id="80" name="任意多边形 79"/>
            <p:cNvSpPr/>
            <p:nvPr/>
          </p:nvSpPr>
          <p:spPr>
            <a:xfrm rot="900000">
              <a:off x="-258838" y="1348444"/>
              <a:ext cx="4826026" cy="4851453"/>
            </a:xfrm>
            <a:custGeom>
              <a:gdLst>
                <a:gd name="connsiteX0" fmla="*/ 685805 w 4826026"/>
                <a:gd name="connsiteY0" fmla="*/ 698548 h 4851453"/>
                <a:gd name="connsiteX1" fmla="*/ 1727205 w 4826026"/>
                <a:gd name="connsiteY1" fmla="*/ 723948 h 4851453"/>
                <a:gd name="connsiteX2" fmla="*/ 2413005 w 4826026"/>
                <a:gd name="connsiteY2" fmla="*/ 48 h 4851453"/>
                <a:gd name="connsiteX3" fmla="*/ 3111505 w 4826026"/>
                <a:gd name="connsiteY3" fmla="*/ 762048 h 4851453"/>
                <a:gd name="connsiteX4" fmla="*/ 4127505 w 4826026"/>
                <a:gd name="connsiteY4" fmla="*/ 723948 h 4851453"/>
                <a:gd name="connsiteX5" fmla="*/ 4089405 w 4826026"/>
                <a:gd name="connsiteY5" fmla="*/ 1689148 h 4851453"/>
                <a:gd name="connsiteX6" fmla="*/ 4826005 w 4826026"/>
                <a:gd name="connsiteY6" fmla="*/ 2438448 h 4851453"/>
                <a:gd name="connsiteX7" fmla="*/ 4064005 w 4826026"/>
                <a:gd name="connsiteY7" fmla="*/ 3124248 h 4851453"/>
                <a:gd name="connsiteX8" fmla="*/ 4127505 w 4826026"/>
                <a:gd name="connsiteY8" fmla="*/ 4152948 h 4851453"/>
                <a:gd name="connsiteX9" fmla="*/ 3111505 w 4826026"/>
                <a:gd name="connsiteY9" fmla="*/ 4114848 h 4851453"/>
                <a:gd name="connsiteX10" fmla="*/ 2400305 w 4826026"/>
                <a:gd name="connsiteY10" fmla="*/ 4851448 h 4851453"/>
                <a:gd name="connsiteX11" fmla="*/ 1727205 w 4826026"/>
                <a:gd name="connsiteY11" fmla="*/ 4127548 h 4851453"/>
                <a:gd name="connsiteX12" fmla="*/ 698505 w 4826026"/>
                <a:gd name="connsiteY12" fmla="*/ 4127548 h 4851453"/>
                <a:gd name="connsiteX13" fmla="*/ 723905 w 4826026"/>
                <a:gd name="connsiteY13" fmla="*/ 3124248 h 4851453"/>
                <a:gd name="connsiteX14" fmla="*/ 5 w 4826026"/>
                <a:gd name="connsiteY14" fmla="*/ 2425748 h 4851453"/>
                <a:gd name="connsiteX15" fmla="*/ 736605 w 4826026"/>
                <a:gd name="connsiteY15" fmla="*/ 1727248 h 4851453"/>
                <a:gd name="connsiteX16" fmla="*/ 685805 w 4826026"/>
                <a:gd name="connsiteY16" fmla="*/ 698548 h 485145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826026" h="4851453">
                  <a:moveTo>
                    <a:pt x="685805" y="698548"/>
                  </a:moveTo>
                  <a:cubicBezTo>
                    <a:pt x="850905" y="531331"/>
                    <a:pt x="1439338" y="840365"/>
                    <a:pt x="1727205" y="723948"/>
                  </a:cubicBezTo>
                  <a:cubicBezTo>
                    <a:pt x="2017072" y="607531"/>
                    <a:pt x="2182288" y="-6302"/>
                    <a:pt x="2413005" y="48"/>
                  </a:cubicBezTo>
                  <a:cubicBezTo>
                    <a:pt x="2643722" y="6398"/>
                    <a:pt x="2825755" y="641398"/>
                    <a:pt x="3111505" y="762048"/>
                  </a:cubicBezTo>
                  <a:cubicBezTo>
                    <a:pt x="3397255" y="882698"/>
                    <a:pt x="3964522" y="569431"/>
                    <a:pt x="4127505" y="723948"/>
                  </a:cubicBezTo>
                  <a:cubicBezTo>
                    <a:pt x="4290488" y="878465"/>
                    <a:pt x="3972988" y="1403398"/>
                    <a:pt x="4089405" y="1689148"/>
                  </a:cubicBezTo>
                  <a:cubicBezTo>
                    <a:pt x="4205822" y="1974898"/>
                    <a:pt x="4830238" y="2199265"/>
                    <a:pt x="4826005" y="2438448"/>
                  </a:cubicBezTo>
                  <a:cubicBezTo>
                    <a:pt x="4821772" y="2677631"/>
                    <a:pt x="4180422" y="2838498"/>
                    <a:pt x="4064005" y="3124248"/>
                  </a:cubicBezTo>
                  <a:cubicBezTo>
                    <a:pt x="3947588" y="3409998"/>
                    <a:pt x="4286255" y="3987848"/>
                    <a:pt x="4127505" y="4152948"/>
                  </a:cubicBezTo>
                  <a:cubicBezTo>
                    <a:pt x="3968755" y="4318048"/>
                    <a:pt x="3399372" y="3998431"/>
                    <a:pt x="3111505" y="4114848"/>
                  </a:cubicBezTo>
                  <a:cubicBezTo>
                    <a:pt x="2823638" y="4231265"/>
                    <a:pt x="2631022" y="4849331"/>
                    <a:pt x="2400305" y="4851448"/>
                  </a:cubicBezTo>
                  <a:cubicBezTo>
                    <a:pt x="2169588" y="4853565"/>
                    <a:pt x="2010838" y="4248198"/>
                    <a:pt x="1727205" y="4127548"/>
                  </a:cubicBezTo>
                  <a:cubicBezTo>
                    <a:pt x="1443572" y="4006898"/>
                    <a:pt x="865722" y="4294765"/>
                    <a:pt x="698505" y="4127548"/>
                  </a:cubicBezTo>
                  <a:cubicBezTo>
                    <a:pt x="531288" y="3960331"/>
                    <a:pt x="840322" y="3407881"/>
                    <a:pt x="723905" y="3124248"/>
                  </a:cubicBezTo>
                  <a:cubicBezTo>
                    <a:pt x="607488" y="2840615"/>
                    <a:pt x="-2112" y="2658581"/>
                    <a:pt x="5" y="2425748"/>
                  </a:cubicBezTo>
                  <a:cubicBezTo>
                    <a:pt x="2122" y="2192915"/>
                    <a:pt x="620188" y="2008765"/>
                    <a:pt x="736605" y="1727248"/>
                  </a:cubicBezTo>
                  <a:cubicBezTo>
                    <a:pt x="853022" y="1445731"/>
                    <a:pt x="520705" y="865765"/>
                    <a:pt x="685805" y="698548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1" name="任意多边形 80"/>
            <p:cNvSpPr/>
            <p:nvPr/>
          </p:nvSpPr>
          <p:spPr>
            <a:xfrm rot="1800000">
              <a:off x="-258838" y="1353050"/>
              <a:ext cx="4826026" cy="4851453"/>
            </a:xfrm>
            <a:custGeom>
              <a:gdLst>
                <a:gd name="connsiteX0" fmla="*/ 685805 w 4826026"/>
                <a:gd name="connsiteY0" fmla="*/ 698548 h 4851453"/>
                <a:gd name="connsiteX1" fmla="*/ 1727205 w 4826026"/>
                <a:gd name="connsiteY1" fmla="*/ 723948 h 4851453"/>
                <a:gd name="connsiteX2" fmla="*/ 2413005 w 4826026"/>
                <a:gd name="connsiteY2" fmla="*/ 48 h 4851453"/>
                <a:gd name="connsiteX3" fmla="*/ 3111505 w 4826026"/>
                <a:gd name="connsiteY3" fmla="*/ 762048 h 4851453"/>
                <a:gd name="connsiteX4" fmla="*/ 4127505 w 4826026"/>
                <a:gd name="connsiteY4" fmla="*/ 723948 h 4851453"/>
                <a:gd name="connsiteX5" fmla="*/ 4089405 w 4826026"/>
                <a:gd name="connsiteY5" fmla="*/ 1689148 h 4851453"/>
                <a:gd name="connsiteX6" fmla="*/ 4826005 w 4826026"/>
                <a:gd name="connsiteY6" fmla="*/ 2438448 h 4851453"/>
                <a:gd name="connsiteX7" fmla="*/ 4064005 w 4826026"/>
                <a:gd name="connsiteY7" fmla="*/ 3124248 h 4851453"/>
                <a:gd name="connsiteX8" fmla="*/ 4127505 w 4826026"/>
                <a:gd name="connsiteY8" fmla="*/ 4152948 h 4851453"/>
                <a:gd name="connsiteX9" fmla="*/ 3111505 w 4826026"/>
                <a:gd name="connsiteY9" fmla="*/ 4114848 h 4851453"/>
                <a:gd name="connsiteX10" fmla="*/ 2400305 w 4826026"/>
                <a:gd name="connsiteY10" fmla="*/ 4851448 h 4851453"/>
                <a:gd name="connsiteX11" fmla="*/ 1727205 w 4826026"/>
                <a:gd name="connsiteY11" fmla="*/ 4127548 h 4851453"/>
                <a:gd name="connsiteX12" fmla="*/ 698505 w 4826026"/>
                <a:gd name="connsiteY12" fmla="*/ 4127548 h 4851453"/>
                <a:gd name="connsiteX13" fmla="*/ 723905 w 4826026"/>
                <a:gd name="connsiteY13" fmla="*/ 3124248 h 4851453"/>
                <a:gd name="connsiteX14" fmla="*/ 5 w 4826026"/>
                <a:gd name="connsiteY14" fmla="*/ 2425748 h 4851453"/>
                <a:gd name="connsiteX15" fmla="*/ 736605 w 4826026"/>
                <a:gd name="connsiteY15" fmla="*/ 1727248 h 4851453"/>
                <a:gd name="connsiteX16" fmla="*/ 685805 w 4826026"/>
                <a:gd name="connsiteY16" fmla="*/ 698548 h 485145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826026" h="4851453">
                  <a:moveTo>
                    <a:pt x="685805" y="698548"/>
                  </a:moveTo>
                  <a:cubicBezTo>
                    <a:pt x="850905" y="531331"/>
                    <a:pt x="1439338" y="840365"/>
                    <a:pt x="1727205" y="723948"/>
                  </a:cubicBezTo>
                  <a:cubicBezTo>
                    <a:pt x="2017072" y="607531"/>
                    <a:pt x="2182288" y="-6302"/>
                    <a:pt x="2413005" y="48"/>
                  </a:cubicBezTo>
                  <a:cubicBezTo>
                    <a:pt x="2643722" y="6398"/>
                    <a:pt x="2825755" y="641398"/>
                    <a:pt x="3111505" y="762048"/>
                  </a:cubicBezTo>
                  <a:cubicBezTo>
                    <a:pt x="3397255" y="882698"/>
                    <a:pt x="3964522" y="569431"/>
                    <a:pt x="4127505" y="723948"/>
                  </a:cubicBezTo>
                  <a:cubicBezTo>
                    <a:pt x="4290488" y="878465"/>
                    <a:pt x="3972988" y="1403398"/>
                    <a:pt x="4089405" y="1689148"/>
                  </a:cubicBezTo>
                  <a:cubicBezTo>
                    <a:pt x="4205822" y="1974898"/>
                    <a:pt x="4830238" y="2199265"/>
                    <a:pt x="4826005" y="2438448"/>
                  </a:cubicBezTo>
                  <a:cubicBezTo>
                    <a:pt x="4821772" y="2677631"/>
                    <a:pt x="4180422" y="2838498"/>
                    <a:pt x="4064005" y="3124248"/>
                  </a:cubicBezTo>
                  <a:cubicBezTo>
                    <a:pt x="3947588" y="3409998"/>
                    <a:pt x="4286255" y="3987848"/>
                    <a:pt x="4127505" y="4152948"/>
                  </a:cubicBezTo>
                  <a:cubicBezTo>
                    <a:pt x="3968755" y="4318048"/>
                    <a:pt x="3399372" y="3998431"/>
                    <a:pt x="3111505" y="4114848"/>
                  </a:cubicBezTo>
                  <a:cubicBezTo>
                    <a:pt x="2823638" y="4231265"/>
                    <a:pt x="2631022" y="4849331"/>
                    <a:pt x="2400305" y="4851448"/>
                  </a:cubicBezTo>
                  <a:cubicBezTo>
                    <a:pt x="2169588" y="4853565"/>
                    <a:pt x="2010838" y="4248198"/>
                    <a:pt x="1727205" y="4127548"/>
                  </a:cubicBezTo>
                  <a:cubicBezTo>
                    <a:pt x="1443572" y="4006898"/>
                    <a:pt x="865722" y="4294765"/>
                    <a:pt x="698505" y="4127548"/>
                  </a:cubicBezTo>
                  <a:cubicBezTo>
                    <a:pt x="531288" y="3960331"/>
                    <a:pt x="840322" y="3407881"/>
                    <a:pt x="723905" y="3124248"/>
                  </a:cubicBezTo>
                  <a:cubicBezTo>
                    <a:pt x="607488" y="2840615"/>
                    <a:pt x="-2112" y="2658581"/>
                    <a:pt x="5" y="2425748"/>
                  </a:cubicBezTo>
                  <a:cubicBezTo>
                    <a:pt x="2122" y="2192915"/>
                    <a:pt x="620188" y="2008765"/>
                    <a:pt x="736605" y="1727248"/>
                  </a:cubicBezTo>
                  <a:cubicBezTo>
                    <a:pt x="853022" y="1445731"/>
                    <a:pt x="520705" y="865765"/>
                    <a:pt x="685805" y="698548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2" name="任意多边形 81"/>
            <p:cNvSpPr/>
            <p:nvPr/>
          </p:nvSpPr>
          <p:spPr>
            <a:xfrm>
              <a:off x="-258838" y="1353050"/>
              <a:ext cx="4826026" cy="4851453"/>
            </a:xfrm>
            <a:custGeom>
              <a:gdLst>
                <a:gd name="connsiteX0" fmla="*/ 685805 w 4826026"/>
                <a:gd name="connsiteY0" fmla="*/ 698548 h 4851453"/>
                <a:gd name="connsiteX1" fmla="*/ 1727205 w 4826026"/>
                <a:gd name="connsiteY1" fmla="*/ 723948 h 4851453"/>
                <a:gd name="connsiteX2" fmla="*/ 2413005 w 4826026"/>
                <a:gd name="connsiteY2" fmla="*/ 48 h 4851453"/>
                <a:gd name="connsiteX3" fmla="*/ 3111505 w 4826026"/>
                <a:gd name="connsiteY3" fmla="*/ 762048 h 4851453"/>
                <a:gd name="connsiteX4" fmla="*/ 4127505 w 4826026"/>
                <a:gd name="connsiteY4" fmla="*/ 723948 h 4851453"/>
                <a:gd name="connsiteX5" fmla="*/ 4089405 w 4826026"/>
                <a:gd name="connsiteY5" fmla="*/ 1689148 h 4851453"/>
                <a:gd name="connsiteX6" fmla="*/ 4826005 w 4826026"/>
                <a:gd name="connsiteY6" fmla="*/ 2438448 h 4851453"/>
                <a:gd name="connsiteX7" fmla="*/ 4064005 w 4826026"/>
                <a:gd name="connsiteY7" fmla="*/ 3124248 h 4851453"/>
                <a:gd name="connsiteX8" fmla="*/ 4127505 w 4826026"/>
                <a:gd name="connsiteY8" fmla="*/ 4152948 h 4851453"/>
                <a:gd name="connsiteX9" fmla="*/ 3111505 w 4826026"/>
                <a:gd name="connsiteY9" fmla="*/ 4114848 h 4851453"/>
                <a:gd name="connsiteX10" fmla="*/ 2400305 w 4826026"/>
                <a:gd name="connsiteY10" fmla="*/ 4851448 h 4851453"/>
                <a:gd name="connsiteX11" fmla="*/ 1727205 w 4826026"/>
                <a:gd name="connsiteY11" fmla="*/ 4127548 h 4851453"/>
                <a:gd name="connsiteX12" fmla="*/ 698505 w 4826026"/>
                <a:gd name="connsiteY12" fmla="*/ 4127548 h 4851453"/>
                <a:gd name="connsiteX13" fmla="*/ 723905 w 4826026"/>
                <a:gd name="connsiteY13" fmla="*/ 3124248 h 4851453"/>
                <a:gd name="connsiteX14" fmla="*/ 5 w 4826026"/>
                <a:gd name="connsiteY14" fmla="*/ 2425748 h 4851453"/>
                <a:gd name="connsiteX15" fmla="*/ 736605 w 4826026"/>
                <a:gd name="connsiteY15" fmla="*/ 1727248 h 4851453"/>
                <a:gd name="connsiteX16" fmla="*/ 685805 w 4826026"/>
                <a:gd name="connsiteY16" fmla="*/ 698548 h 485145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826026" h="4851453">
                  <a:moveTo>
                    <a:pt x="685805" y="698548"/>
                  </a:moveTo>
                  <a:cubicBezTo>
                    <a:pt x="850905" y="531331"/>
                    <a:pt x="1439338" y="840365"/>
                    <a:pt x="1727205" y="723948"/>
                  </a:cubicBezTo>
                  <a:cubicBezTo>
                    <a:pt x="2017072" y="607531"/>
                    <a:pt x="2182288" y="-6302"/>
                    <a:pt x="2413005" y="48"/>
                  </a:cubicBezTo>
                  <a:cubicBezTo>
                    <a:pt x="2643722" y="6398"/>
                    <a:pt x="2825755" y="641398"/>
                    <a:pt x="3111505" y="762048"/>
                  </a:cubicBezTo>
                  <a:cubicBezTo>
                    <a:pt x="3397255" y="882698"/>
                    <a:pt x="3964522" y="569431"/>
                    <a:pt x="4127505" y="723948"/>
                  </a:cubicBezTo>
                  <a:cubicBezTo>
                    <a:pt x="4290488" y="878465"/>
                    <a:pt x="3972988" y="1403398"/>
                    <a:pt x="4089405" y="1689148"/>
                  </a:cubicBezTo>
                  <a:cubicBezTo>
                    <a:pt x="4205822" y="1974898"/>
                    <a:pt x="4830238" y="2199265"/>
                    <a:pt x="4826005" y="2438448"/>
                  </a:cubicBezTo>
                  <a:cubicBezTo>
                    <a:pt x="4821772" y="2677631"/>
                    <a:pt x="4180422" y="2838498"/>
                    <a:pt x="4064005" y="3124248"/>
                  </a:cubicBezTo>
                  <a:cubicBezTo>
                    <a:pt x="3947588" y="3409998"/>
                    <a:pt x="4286255" y="3987848"/>
                    <a:pt x="4127505" y="4152948"/>
                  </a:cubicBezTo>
                  <a:cubicBezTo>
                    <a:pt x="3968755" y="4318048"/>
                    <a:pt x="3399372" y="3998431"/>
                    <a:pt x="3111505" y="4114848"/>
                  </a:cubicBezTo>
                  <a:cubicBezTo>
                    <a:pt x="2823638" y="4231265"/>
                    <a:pt x="2631022" y="4849331"/>
                    <a:pt x="2400305" y="4851448"/>
                  </a:cubicBezTo>
                  <a:cubicBezTo>
                    <a:pt x="2169588" y="4853565"/>
                    <a:pt x="2010838" y="4248198"/>
                    <a:pt x="1727205" y="4127548"/>
                  </a:cubicBezTo>
                  <a:cubicBezTo>
                    <a:pt x="1443572" y="4006898"/>
                    <a:pt x="865722" y="4294765"/>
                    <a:pt x="698505" y="4127548"/>
                  </a:cubicBezTo>
                  <a:cubicBezTo>
                    <a:pt x="531288" y="3960331"/>
                    <a:pt x="840322" y="3407881"/>
                    <a:pt x="723905" y="3124248"/>
                  </a:cubicBezTo>
                  <a:cubicBezTo>
                    <a:pt x="607488" y="2840615"/>
                    <a:pt x="-2112" y="2658581"/>
                    <a:pt x="5" y="2425748"/>
                  </a:cubicBezTo>
                  <a:cubicBezTo>
                    <a:pt x="2122" y="2192915"/>
                    <a:pt x="620188" y="2008765"/>
                    <a:pt x="736605" y="1727248"/>
                  </a:cubicBezTo>
                  <a:cubicBezTo>
                    <a:pt x="853022" y="1445731"/>
                    <a:pt x="520705" y="865765"/>
                    <a:pt x="685805" y="698548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3" name="文本框 82"/>
          <p:cNvSpPr txBox="1"/>
          <p:nvPr/>
        </p:nvSpPr>
        <p:spPr>
          <a:xfrm>
            <a:off x="495038" y="421195"/>
            <a:ext cx="6222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>
                <a:solidFill>
                  <a:schemeClr val="bg1"/>
                </a:solidFill>
                <a:latin typeface="Impact" panose="020b0806030902050204" pitchFamily="34" charset="0"/>
                <a:ea typeface="华文彩云" panose="02010800040101010101" pitchFamily="2" charset="-122"/>
              </a:rPr>
              <a:t>04</a:t>
            </a:r>
            <a:endParaRPr lang="zh-CN" altLang="en-US" sz="3200">
              <a:solidFill>
                <a:schemeClr val="bg1"/>
              </a:solidFill>
              <a:latin typeface="Impact" panose="020b0806030902050204" pitchFamily="34" charset="0"/>
              <a:ea typeface="华文彩云" panose="02010800040101010101" pitchFamily="2" charset="-122"/>
            </a:endParaRPr>
          </a:p>
        </p:txBody>
      </p:sp>
      <p:sp>
        <p:nvSpPr>
          <p:cNvPr id="84" name="矩形 3"/>
          <p:cNvSpPr>
            <a:spLocks noChangeArrowheads="1"/>
          </p:cNvSpPr>
          <p:nvPr/>
        </p:nvSpPr>
        <p:spPr bwMode="auto">
          <a:xfrm>
            <a:off x="1314792" y="295312"/>
            <a:ext cx="2444882" cy="543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935" b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点击添加标题</a:t>
            </a:r>
            <a:endParaRPr lang="zh-CN" altLang="en-US" sz="2935" b="1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0" p14:dur="2000"/>
    </mc:Choice>
    <mc:Fallback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350"/>
                            </p:stCondLst>
                            <p:childTnLst>
                              <p:par>
                                <p:cTn id="29" presetID="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850"/>
                            </p:stCondLst>
                            <p:childTnLst>
                              <p:par>
                                <p:cTn id="38" presetID="2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46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100"/>
                            </p:stCondLst>
                            <p:childTnLst>
                              <p:par>
                                <p:cTn id="46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600"/>
                            </p:stCondLst>
                            <p:childTnLst>
                              <p:par>
                                <p:cTn id="55" presetID="16" presetClass="entr" presetSubtype="37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77" grpId="0"/>
      <p:bldP spid="78" grpId="0"/>
      <p:bldP spid="83" grpId="0"/>
      <p:bldP spid="8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6" name="任意多边形 23"/>
          <p:cNvSpPr>
            <a:spLocks noChangeArrowheads="1"/>
          </p:cNvSpPr>
          <p:nvPr/>
        </p:nvSpPr>
        <p:spPr bwMode="auto">
          <a:xfrm>
            <a:off x="5944328" y="5333307"/>
            <a:ext cx="385233" cy="738717"/>
          </a:xfrm>
          <a:custGeom>
            <a:gdLst>
              <a:gd name="T0" fmla="*/ 96678 w 288032"/>
              <a:gd name="T1" fmla="*/ 0 h 553620"/>
              <a:gd name="T2" fmla="*/ 194042 w 288032"/>
              <a:gd name="T3" fmla="*/ 0 h 553620"/>
              <a:gd name="T4" fmla="*/ 290720 w 288032"/>
              <a:gd name="T5" fmla="*/ 554875 h 553620"/>
              <a:gd name="T6" fmla="*/ 0 w 288032"/>
              <a:gd name="T7" fmla="*/ 554875 h 553620"/>
              <a:gd name="T8" fmla="*/ 0 60000 65536"/>
              <a:gd name="T9" fmla="*/ 0 60000 65536"/>
              <a:gd name="T10" fmla="*/ 0 60000 65536"/>
              <a:gd name="T11" fmla="*/ 0 60000 65536"/>
              <a:gd name="T12" fmla="*/ 0 w 288032"/>
              <a:gd name="T13" fmla="*/ 0 h 553620"/>
              <a:gd name="T14" fmla="*/ 288032 w 288032"/>
              <a:gd name="T15" fmla="*/ 553620 h 553620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8032" h="553620">
                <a:moveTo>
                  <a:pt x="95784" y="0"/>
                </a:moveTo>
                <a:lnTo>
                  <a:pt x="192248" y="0"/>
                </a:lnTo>
                <a:lnTo>
                  <a:pt x="288032" y="553620"/>
                </a:lnTo>
                <a:lnTo>
                  <a:pt x="0" y="553620"/>
                </a:lnTo>
                <a:lnTo>
                  <a:pt x="95784" y="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17" name="Group 6"/>
          <p:cNvGrpSpPr/>
          <p:nvPr/>
        </p:nvGrpSpPr>
        <p:grpSpPr>
          <a:xfrm rot="-744809">
            <a:off x="1816828" y="4914207"/>
            <a:ext cx="8640233" cy="385233"/>
            <a:chExt cx="6480000" cy="288000"/>
          </a:xfrm>
        </p:grpSpPr>
        <p:sp>
          <p:nvSpPr>
            <p:cNvPr id="18" name="矩形 7"/>
            <p:cNvSpPr>
              <a:spLocks noChangeArrowheads="1"/>
            </p:cNvSpPr>
            <p:nvPr/>
          </p:nvSpPr>
          <p:spPr bwMode="auto">
            <a:xfrm>
              <a:off x="0" y="71992"/>
              <a:ext cx="6480000" cy="144016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24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19" name="椭圆 8"/>
            <p:cNvSpPr>
              <a:spLocks noChangeArrowheads="1"/>
            </p:cNvSpPr>
            <p:nvPr/>
          </p:nvSpPr>
          <p:spPr bwMode="auto">
            <a:xfrm>
              <a:off x="3095984" y="0"/>
              <a:ext cx="288000" cy="2880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38100">
              <a:solidFill>
                <a:schemeClr val="bg1"/>
              </a:solidFill>
              <a:miter lim="800000"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24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</p:grpSp>
      <p:sp>
        <p:nvSpPr>
          <p:cNvPr id="20" name="TextBox 15"/>
          <p:cNvSpPr>
            <a:spLocks noChangeArrowheads="1"/>
          </p:cNvSpPr>
          <p:nvPr/>
        </p:nvSpPr>
        <p:spPr bwMode="auto">
          <a:xfrm rot="-709074">
            <a:off x="1653473" y="4468215"/>
            <a:ext cx="2013693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8800">
                <a:solidFill>
                  <a:srgbClr val="FFFFFF"/>
                </a:solidFill>
                <a:latin typeface="Impact" panose="020b0806030902050204" pitchFamily="34" charset="0"/>
                <a:sym typeface="Impact" panose="020b0806030902050204" pitchFamily="34" charset="0"/>
              </a:rPr>
              <a:t>70%</a:t>
            </a:r>
            <a:endParaRPr lang="zh-CN" altLang="en-US" sz="8800">
              <a:solidFill>
                <a:srgbClr val="FFFFFF"/>
              </a:solidFill>
              <a:latin typeface="Impact" panose="020b0806030902050204" pitchFamily="34" charset="0"/>
              <a:sym typeface="Impact" panose="020b0806030902050204" pitchFamily="34" charset="0"/>
            </a:endParaRPr>
          </a:p>
        </p:txBody>
      </p:sp>
      <p:sp>
        <p:nvSpPr>
          <p:cNvPr id="21" name="TextBox 45"/>
          <p:cNvSpPr>
            <a:spLocks noChangeArrowheads="1"/>
          </p:cNvSpPr>
          <p:nvPr/>
        </p:nvSpPr>
        <p:spPr bwMode="auto">
          <a:xfrm rot="-709074">
            <a:off x="8254869" y="3047932"/>
            <a:ext cx="2169184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8800">
                <a:solidFill>
                  <a:srgbClr val="FFFFFF"/>
                </a:solidFill>
                <a:latin typeface="Impact" panose="020b0806030902050204" pitchFamily="34" charset="0"/>
                <a:sym typeface="Impact" panose="020b0806030902050204" pitchFamily="34" charset="0"/>
              </a:rPr>
              <a:t>30%</a:t>
            </a:r>
            <a:endParaRPr lang="zh-CN" altLang="en-US" sz="8800">
              <a:solidFill>
                <a:srgbClr val="FFFFFF"/>
              </a:solidFill>
              <a:latin typeface="Impact" panose="020b0806030902050204" pitchFamily="34" charset="0"/>
              <a:sym typeface="Impact" panose="020b0806030902050204" pitchFamily="34" charset="0"/>
            </a:endParaRPr>
          </a:p>
        </p:txBody>
      </p:sp>
      <p:grpSp>
        <p:nvGrpSpPr>
          <p:cNvPr id="22" name="Group 11"/>
          <p:cNvGrpSpPr/>
          <p:nvPr/>
        </p:nvGrpSpPr>
        <p:grpSpPr>
          <a:xfrm>
            <a:off x="1490861" y="2343275"/>
            <a:ext cx="3458633" cy="1883236"/>
            <a:chOff x="0" y="-174063"/>
            <a:chExt cx="2594714" cy="1412882"/>
          </a:xfrm>
        </p:grpSpPr>
        <p:sp>
          <p:nvSpPr>
            <p:cNvPr id="23" name="矩形 46"/>
            <p:cNvSpPr>
              <a:spLocks noChangeArrowheads="1"/>
            </p:cNvSpPr>
            <p:nvPr/>
          </p:nvSpPr>
          <p:spPr bwMode="auto">
            <a:xfrm>
              <a:off x="0" y="-174063"/>
              <a:ext cx="1904560" cy="315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2135" b="1">
                  <a:solidFill>
                    <a:schemeClr val="bg1"/>
                  </a:solidFill>
                  <a:sym typeface="微软雅黑" panose="020b0503020204020204" pitchFamily="34" charset="-122"/>
                </a:rPr>
                <a:t>添加主题</a:t>
              </a:r>
              <a:endParaRPr lang="zh-CN" altLang="en-US" sz="2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4" name="矩形 47"/>
            <p:cNvSpPr>
              <a:spLocks noChangeArrowheads="1"/>
            </p:cNvSpPr>
            <p:nvPr/>
          </p:nvSpPr>
          <p:spPr bwMode="auto">
            <a:xfrm>
              <a:off x="0" y="90611"/>
              <a:ext cx="2594714" cy="9929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ts val="2400"/>
                </a:lnSpc>
                <a:spcBef>
                  <a:spcPct val="0"/>
                </a:spcBef>
                <a:buNone/>
              </a:pPr>
              <a:r>
                <a:rPr lang="zh-CN" altLang="en-US" sz="1465">
                  <a:solidFill>
                    <a:schemeClr val="bg1"/>
                  </a:solidFill>
                  <a:sym typeface="微软雅黑" panose="020b0503020204020204" pitchFamily="34" charset="-122"/>
                </a:rPr>
                <a:t>在此录入上述图片的描述说明，在此录入上述图片的描述说明，在此录入上述图片的描述说明，在此录入上述图片的描述说明。</a:t>
              </a:r>
              <a:endParaRPr lang="zh-CN" altLang="en-US" sz="1465">
                <a:solidFill>
                  <a:schemeClr val="bg1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25" name="等腰三角形 1"/>
            <p:cNvSpPr>
              <a:spLocks noChangeAspect="1" noChangeArrowheads="1"/>
            </p:cNvSpPr>
            <p:nvPr/>
          </p:nvSpPr>
          <p:spPr bwMode="auto">
            <a:xfrm flipV="1">
              <a:off x="862280" y="1083646"/>
              <a:ext cx="180000" cy="155173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2400">
                <a:solidFill>
                  <a:schemeClr val="bg1"/>
                </a:solidFill>
                <a:sym typeface="微软雅黑" panose="020b0503020204020204" pitchFamily="34" charset="-122"/>
              </a:endParaRPr>
            </a:p>
          </p:txBody>
        </p:sp>
      </p:grpSp>
      <p:grpSp>
        <p:nvGrpSpPr>
          <p:cNvPr id="26" name="Group 15"/>
          <p:cNvGrpSpPr/>
          <p:nvPr/>
        </p:nvGrpSpPr>
        <p:grpSpPr>
          <a:xfrm>
            <a:off x="7862028" y="1260840"/>
            <a:ext cx="3458633" cy="1684866"/>
            <a:chExt cx="2594714" cy="1263610"/>
          </a:xfrm>
        </p:grpSpPr>
        <p:sp>
          <p:nvSpPr>
            <p:cNvPr id="27" name="矩形 48"/>
            <p:cNvSpPr>
              <a:spLocks noChangeArrowheads="1"/>
            </p:cNvSpPr>
            <p:nvPr/>
          </p:nvSpPr>
          <p:spPr bwMode="auto">
            <a:xfrm>
              <a:off x="0" y="0"/>
              <a:ext cx="1904560" cy="31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2135" b="1">
                  <a:solidFill>
                    <a:schemeClr val="bg1"/>
                  </a:solidFill>
                  <a:sym typeface="微软雅黑" panose="020b0503020204020204" pitchFamily="34" charset="-122"/>
                </a:rPr>
                <a:t>添加主题</a:t>
              </a:r>
              <a:endParaRPr lang="zh-CN" altLang="en-US" sz="2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8" name="矩形 49"/>
            <p:cNvSpPr>
              <a:spLocks noChangeArrowheads="1"/>
            </p:cNvSpPr>
            <p:nvPr/>
          </p:nvSpPr>
          <p:spPr bwMode="auto">
            <a:xfrm>
              <a:off x="0" y="264679"/>
              <a:ext cx="2594714" cy="761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ts val="2400"/>
                </a:lnSpc>
                <a:spcBef>
                  <a:spcPct val="0"/>
                </a:spcBef>
                <a:buNone/>
              </a:pPr>
              <a:r>
                <a:rPr lang="zh-CN" altLang="en-US" sz="1465">
                  <a:solidFill>
                    <a:schemeClr val="bg1"/>
                  </a:solidFill>
                  <a:sym typeface="微软雅黑" panose="020b0503020204020204" pitchFamily="34" charset="-122"/>
                </a:rPr>
                <a:t>在此录入上述图片的描述说明，在此录入上述图片的描述说明，在此录入上述图片的描述说明。</a:t>
              </a:r>
              <a:endParaRPr lang="zh-CN" altLang="en-US" sz="1465">
                <a:solidFill>
                  <a:schemeClr val="bg1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29" name="等腰三角形 18"/>
            <p:cNvSpPr>
              <a:spLocks noChangeAspect="1" noChangeArrowheads="1"/>
            </p:cNvSpPr>
            <p:nvPr/>
          </p:nvSpPr>
          <p:spPr bwMode="auto">
            <a:xfrm flipV="1">
              <a:off x="862280" y="1108437"/>
              <a:ext cx="180000" cy="155173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2400">
                <a:solidFill>
                  <a:schemeClr val="bg1"/>
                </a:solidFill>
                <a:sym typeface="微软雅黑" panose="020b0503020204020204" pitchFamily="34" charset="-122"/>
              </a:endParaRPr>
            </a:p>
          </p:txBody>
        </p:sp>
      </p:grpSp>
      <p:sp>
        <p:nvSpPr>
          <p:cNvPr id="37" name="矩形 36"/>
          <p:cNvSpPr/>
          <p:nvPr/>
        </p:nvSpPr>
        <p:spPr>
          <a:xfrm>
            <a:off x="1308713" y="740711"/>
            <a:ext cx="29345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>
                <a:solidFill>
                  <a:schemeClr val="bg1"/>
                </a:solidFill>
              </a:rPr>
              <a:t>Click here to add your title</a:t>
            </a:r>
            <a:endParaRPr lang="zh-CN" altLang="en-US" sz="2000">
              <a:solidFill>
                <a:schemeClr val="bg1"/>
              </a:solidFill>
            </a:endParaRPr>
          </a:p>
        </p:txBody>
      </p:sp>
      <p:grpSp>
        <p:nvGrpSpPr>
          <p:cNvPr id="38" name="组合 37"/>
          <p:cNvGrpSpPr>
            <a:grpSpLocks noChangeAspect="1"/>
          </p:cNvGrpSpPr>
          <p:nvPr/>
        </p:nvGrpSpPr>
        <p:grpSpPr>
          <a:xfrm>
            <a:off x="382634" y="294530"/>
            <a:ext cx="819754" cy="824853"/>
            <a:chOff x="-258838" y="1348444"/>
            <a:chExt cx="4826026" cy="4856059"/>
          </a:xfrm>
        </p:grpSpPr>
        <p:sp>
          <p:nvSpPr>
            <p:cNvPr id="39" name="任意多边形 38"/>
            <p:cNvSpPr/>
            <p:nvPr/>
          </p:nvSpPr>
          <p:spPr>
            <a:xfrm rot="900000">
              <a:off x="-258838" y="1348444"/>
              <a:ext cx="4826026" cy="4851453"/>
            </a:xfrm>
            <a:custGeom>
              <a:gdLst>
                <a:gd name="connsiteX0" fmla="*/ 685805 w 4826026"/>
                <a:gd name="connsiteY0" fmla="*/ 698548 h 4851453"/>
                <a:gd name="connsiteX1" fmla="*/ 1727205 w 4826026"/>
                <a:gd name="connsiteY1" fmla="*/ 723948 h 4851453"/>
                <a:gd name="connsiteX2" fmla="*/ 2413005 w 4826026"/>
                <a:gd name="connsiteY2" fmla="*/ 48 h 4851453"/>
                <a:gd name="connsiteX3" fmla="*/ 3111505 w 4826026"/>
                <a:gd name="connsiteY3" fmla="*/ 762048 h 4851453"/>
                <a:gd name="connsiteX4" fmla="*/ 4127505 w 4826026"/>
                <a:gd name="connsiteY4" fmla="*/ 723948 h 4851453"/>
                <a:gd name="connsiteX5" fmla="*/ 4089405 w 4826026"/>
                <a:gd name="connsiteY5" fmla="*/ 1689148 h 4851453"/>
                <a:gd name="connsiteX6" fmla="*/ 4826005 w 4826026"/>
                <a:gd name="connsiteY6" fmla="*/ 2438448 h 4851453"/>
                <a:gd name="connsiteX7" fmla="*/ 4064005 w 4826026"/>
                <a:gd name="connsiteY7" fmla="*/ 3124248 h 4851453"/>
                <a:gd name="connsiteX8" fmla="*/ 4127505 w 4826026"/>
                <a:gd name="connsiteY8" fmla="*/ 4152948 h 4851453"/>
                <a:gd name="connsiteX9" fmla="*/ 3111505 w 4826026"/>
                <a:gd name="connsiteY9" fmla="*/ 4114848 h 4851453"/>
                <a:gd name="connsiteX10" fmla="*/ 2400305 w 4826026"/>
                <a:gd name="connsiteY10" fmla="*/ 4851448 h 4851453"/>
                <a:gd name="connsiteX11" fmla="*/ 1727205 w 4826026"/>
                <a:gd name="connsiteY11" fmla="*/ 4127548 h 4851453"/>
                <a:gd name="connsiteX12" fmla="*/ 698505 w 4826026"/>
                <a:gd name="connsiteY12" fmla="*/ 4127548 h 4851453"/>
                <a:gd name="connsiteX13" fmla="*/ 723905 w 4826026"/>
                <a:gd name="connsiteY13" fmla="*/ 3124248 h 4851453"/>
                <a:gd name="connsiteX14" fmla="*/ 5 w 4826026"/>
                <a:gd name="connsiteY14" fmla="*/ 2425748 h 4851453"/>
                <a:gd name="connsiteX15" fmla="*/ 736605 w 4826026"/>
                <a:gd name="connsiteY15" fmla="*/ 1727248 h 4851453"/>
                <a:gd name="connsiteX16" fmla="*/ 685805 w 4826026"/>
                <a:gd name="connsiteY16" fmla="*/ 698548 h 485145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826026" h="4851453">
                  <a:moveTo>
                    <a:pt x="685805" y="698548"/>
                  </a:moveTo>
                  <a:cubicBezTo>
                    <a:pt x="850905" y="531331"/>
                    <a:pt x="1439338" y="840365"/>
                    <a:pt x="1727205" y="723948"/>
                  </a:cubicBezTo>
                  <a:cubicBezTo>
                    <a:pt x="2017072" y="607531"/>
                    <a:pt x="2182288" y="-6302"/>
                    <a:pt x="2413005" y="48"/>
                  </a:cubicBezTo>
                  <a:cubicBezTo>
                    <a:pt x="2643722" y="6398"/>
                    <a:pt x="2825755" y="641398"/>
                    <a:pt x="3111505" y="762048"/>
                  </a:cubicBezTo>
                  <a:cubicBezTo>
                    <a:pt x="3397255" y="882698"/>
                    <a:pt x="3964522" y="569431"/>
                    <a:pt x="4127505" y="723948"/>
                  </a:cubicBezTo>
                  <a:cubicBezTo>
                    <a:pt x="4290488" y="878465"/>
                    <a:pt x="3972988" y="1403398"/>
                    <a:pt x="4089405" y="1689148"/>
                  </a:cubicBezTo>
                  <a:cubicBezTo>
                    <a:pt x="4205822" y="1974898"/>
                    <a:pt x="4830238" y="2199265"/>
                    <a:pt x="4826005" y="2438448"/>
                  </a:cubicBezTo>
                  <a:cubicBezTo>
                    <a:pt x="4821772" y="2677631"/>
                    <a:pt x="4180422" y="2838498"/>
                    <a:pt x="4064005" y="3124248"/>
                  </a:cubicBezTo>
                  <a:cubicBezTo>
                    <a:pt x="3947588" y="3409998"/>
                    <a:pt x="4286255" y="3987848"/>
                    <a:pt x="4127505" y="4152948"/>
                  </a:cubicBezTo>
                  <a:cubicBezTo>
                    <a:pt x="3968755" y="4318048"/>
                    <a:pt x="3399372" y="3998431"/>
                    <a:pt x="3111505" y="4114848"/>
                  </a:cubicBezTo>
                  <a:cubicBezTo>
                    <a:pt x="2823638" y="4231265"/>
                    <a:pt x="2631022" y="4849331"/>
                    <a:pt x="2400305" y="4851448"/>
                  </a:cubicBezTo>
                  <a:cubicBezTo>
                    <a:pt x="2169588" y="4853565"/>
                    <a:pt x="2010838" y="4248198"/>
                    <a:pt x="1727205" y="4127548"/>
                  </a:cubicBezTo>
                  <a:cubicBezTo>
                    <a:pt x="1443572" y="4006898"/>
                    <a:pt x="865722" y="4294765"/>
                    <a:pt x="698505" y="4127548"/>
                  </a:cubicBezTo>
                  <a:cubicBezTo>
                    <a:pt x="531288" y="3960331"/>
                    <a:pt x="840322" y="3407881"/>
                    <a:pt x="723905" y="3124248"/>
                  </a:cubicBezTo>
                  <a:cubicBezTo>
                    <a:pt x="607488" y="2840615"/>
                    <a:pt x="-2112" y="2658581"/>
                    <a:pt x="5" y="2425748"/>
                  </a:cubicBezTo>
                  <a:cubicBezTo>
                    <a:pt x="2122" y="2192915"/>
                    <a:pt x="620188" y="2008765"/>
                    <a:pt x="736605" y="1727248"/>
                  </a:cubicBezTo>
                  <a:cubicBezTo>
                    <a:pt x="853022" y="1445731"/>
                    <a:pt x="520705" y="865765"/>
                    <a:pt x="685805" y="698548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任意多边形 39"/>
            <p:cNvSpPr/>
            <p:nvPr/>
          </p:nvSpPr>
          <p:spPr>
            <a:xfrm rot="1800000">
              <a:off x="-258838" y="1353050"/>
              <a:ext cx="4826026" cy="4851453"/>
            </a:xfrm>
            <a:custGeom>
              <a:gdLst>
                <a:gd name="connsiteX0" fmla="*/ 685805 w 4826026"/>
                <a:gd name="connsiteY0" fmla="*/ 698548 h 4851453"/>
                <a:gd name="connsiteX1" fmla="*/ 1727205 w 4826026"/>
                <a:gd name="connsiteY1" fmla="*/ 723948 h 4851453"/>
                <a:gd name="connsiteX2" fmla="*/ 2413005 w 4826026"/>
                <a:gd name="connsiteY2" fmla="*/ 48 h 4851453"/>
                <a:gd name="connsiteX3" fmla="*/ 3111505 w 4826026"/>
                <a:gd name="connsiteY3" fmla="*/ 762048 h 4851453"/>
                <a:gd name="connsiteX4" fmla="*/ 4127505 w 4826026"/>
                <a:gd name="connsiteY4" fmla="*/ 723948 h 4851453"/>
                <a:gd name="connsiteX5" fmla="*/ 4089405 w 4826026"/>
                <a:gd name="connsiteY5" fmla="*/ 1689148 h 4851453"/>
                <a:gd name="connsiteX6" fmla="*/ 4826005 w 4826026"/>
                <a:gd name="connsiteY6" fmla="*/ 2438448 h 4851453"/>
                <a:gd name="connsiteX7" fmla="*/ 4064005 w 4826026"/>
                <a:gd name="connsiteY7" fmla="*/ 3124248 h 4851453"/>
                <a:gd name="connsiteX8" fmla="*/ 4127505 w 4826026"/>
                <a:gd name="connsiteY8" fmla="*/ 4152948 h 4851453"/>
                <a:gd name="connsiteX9" fmla="*/ 3111505 w 4826026"/>
                <a:gd name="connsiteY9" fmla="*/ 4114848 h 4851453"/>
                <a:gd name="connsiteX10" fmla="*/ 2400305 w 4826026"/>
                <a:gd name="connsiteY10" fmla="*/ 4851448 h 4851453"/>
                <a:gd name="connsiteX11" fmla="*/ 1727205 w 4826026"/>
                <a:gd name="connsiteY11" fmla="*/ 4127548 h 4851453"/>
                <a:gd name="connsiteX12" fmla="*/ 698505 w 4826026"/>
                <a:gd name="connsiteY12" fmla="*/ 4127548 h 4851453"/>
                <a:gd name="connsiteX13" fmla="*/ 723905 w 4826026"/>
                <a:gd name="connsiteY13" fmla="*/ 3124248 h 4851453"/>
                <a:gd name="connsiteX14" fmla="*/ 5 w 4826026"/>
                <a:gd name="connsiteY14" fmla="*/ 2425748 h 4851453"/>
                <a:gd name="connsiteX15" fmla="*/ 736605 w 4826026"/>
                <a:gd name="connsiteY15" fmla="*/ 1727248 h 4851453"/>
                <a:gd name="connsiteX16" fmla="*/ 685805 w 4826026"/>
                <a:gd name="connsiteY16" fmla="*/ 698548 h 485145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826026" h="4851453">
                  <a:moveTo>
                    <a:pt x="685805" y="698548"/>
                  </a:moveTo>
                  <a:cubicBezTo>
                    <a:pt x="850905" y="531331"/>
                    <a:pt x="1439338" y="840365"/>
                    <a:pt x="1727205" y="723948"/>
                  </a:cubicBezTo>
                  <a:cubicBezTo>
                    <a:pt x="2017072" y="607531"/>
                    <a:pt x="2182288" y="-6302"/>
                    <a:pt x="2413005" y="48"/>
                  </a:cubicBezTo>
                  <a:cubicBezTo>
                    <a:pt x="2643722" y="6398"/>
                    <a:pt x="2825755" y="641398"/>
                    <a:pt x="3111505" y="762048"/>
                  </a:cubicBezTo>
                  <a:cubicBezTo>
                    <a:pt x="3397255" y="882698"/>
                    <a:pt x="3964522" y="569431"/>
                    <a:pt x="4127505" y="723948"/>
                  </a:cubicBezTo>
                  <a:cubicBezTo>
                    <a:pt x="4290488" y="878465"/>
                    <a:pt x="3972988" y="1403398"/>
                    <a:pt x="4089405" y="1689148"/>
                  </a:cubicBezTo>
                  <a:cubicBezTo>
                    <a:pt x="4205822" y="1974898"/>
                    <a:pt x="4830238" y="2199265"/>
                    <a:pt x="4826005" y="2438448"/>
                  </a:cubicBezTo>
                  <a:cubicBezTo>
                    <a:pt x="4821772" y="2677631"/>
                    <a:pt x="4180422" y="2838498"/>
                    <a:pt x="4064005" y="3124248"/>
                  </a:cubicBezTo>
                  <a:cubicBezTo>
                    <a:pt x="3947588" y="3409998"/>
                    <a:pt x="4286255" y="3987848"/>
                    <a:pt x="4127505" y="4152948"/>
                  </a:cubicBezTo>
                  <a:cubicBezTo>
                    <a:pt x="3968755" y="4318048"/>
                    <a:pt x="3399372" y="3998431"/>
                    <a:pt x="3111505" y="4114848"/>
                  </a:cubicBezTo>
                  <a:cubicBezTo>
                    <a:pt x="2823638" y="4231265"/>
                    <a:pt x="2631022" y="4849331"/>
                    <a:pt x="2400305" y="4851448"/>
                  </a:cubicBezTo>
                  <a:cubicBezTo>
                    <a:pt x="2169588" y="4853565"/>
                    <a:pt x="2010838" y="4248198"/>
                    <a:pt x="1727205" y="4127548"/>
                  </a:cubicBezTo>
                  <a:cubicBezTo>
                    <a:pt x="1443572" y="4006898"/>
                    <a:pt x="865722" y="4294765"/>
                    <a:pt x="698505" y="4127548"/>
                  </a:cubicBezTo>
                  <a:cubicBezTo>
                    <a:pt x="531288" y="3960331"/>
                    <a:pt x="840322" y="3407881"/>
                    <a:pt x="723905" y="3124248"/>
                  </a:cubicBezTo>
                  <a:cubicBezTo>
                    <a:pt x="607488" y="2840615"/>
                    <a:pt x="-2112" y="2658581"/>
                    <a:pt x="5" y="2425748"/>
                  </a:cubicBezTo>
                  <a:cubicBezTo>
                    <a:pt x="2122" y="2192915"/>
                    <a:pt x="620188" y="2008765"/>
                    <a:pt x="736605" y="1727248"/>
                  </a:cubicBezTo>
                  <a:cubicBezTo>
                    <a:pt x="853022" y="1445731"/>
                    <a:pt x="520705" y="865765"/>
                    <a:pt x="685805" y="698548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任意多边形 40"/>
            <p:cNvSpPr/>
            <p:nvPr/>
          </p:nvSpPr>
          <p:spPr>
            <a:xfrm>
              <a:off x="-258838" y="1353050"/>
              <a:ext cx="4826026" cy="4851453"/>
            </a:xfrm>
            <a:custGeom>
              <a:gdLst>
                <a:gd name="connsiteX0" fmla="*/ 685805 w 4826026"/>
                <a:gd name="connsiteY0" fmla="*/ 698548 h 4851453"/>
                <a:gd name="connsiteX1" fmla="*/ 1727205 w 4826026"/>
                <a:gd name="connsiteY1" fmla="*/ 723948 h 4851453"/>
                <a:gd name="connsiteX2" fmla="*/ 2413005 w 4826026"/>
                <a:gd name="connsiteY2" fmla="*/ 48 h 4851453"/>
                <a:gd name="connsiteX3" fmla="*/ 3111505 w 4826026"/>
                <a:gd name="connsiteY3" fmla="*/ 762048 h 4851453"/>
                <a:gd name="connsiteX4" fmla="*/ 4127505 w 4826026"/>
                <a:gd name="connsiteY4" fmla="*/ 723948 h 4851453"/>
                <a:gd name="connsiteX5" fmla="*/ 4089405 w 4826026"/>
                <a:gd name="connsiteY5" fmla="*/ 1689148 h 4851453"/>
                <a:gd name="connsiteX6" fmla="*/ 4826005 w 4826026"/>
                <a:gd name="connsiteY6" fmla="*/ 2438448 h 4851453"/>
                <a:gd name="connsiteX7" fmla="*/ 4064005 w 4826026"/>
                <a:gd name="connsiteY7" fmla="*/ 3124248 h 4851453"/>
                <a:gd name="connsiteX8" fmla="*/ 4127505 w 4826026"/>
                <a:gd name="connsiteY8" fmla="*/ 4152948 h 4851453"/>
                <a:gd name="connsiteX9" fmla="*/ 3111505 w 4826026"/>
                <a:gd name="connsiteY9" fmla="*/ 4114848 h 4851453"/>
                <a:gd name="connsiteX10" fmla="*/ 2400305 w 4826026"/>
                <a:gd name="connsiteY10" fmla="*/ 4851448 h 4851453"/>
                <a:gd name="connsiteX11" fmla="*/ 1727205 w 4826026"/>
                <a:gd name="connsiteY11" fmla="*/ 4127548 h 4851453"/>
                <a:gd name="connsiteX12" fmla="*/ 698505 w 4826026"/>
                <a:gd name="connsiteY12" fmla="*/ 4127548 h 4851453"/>
                <a:gd name="connsiteX13" fmla="*/ 723905 w 4826026"/>
                <a:gd name="connsiteY13" fmla="*/ 3124248 h 4851453"/>
                <a:gd name="connsiteX14" fmla="*/ 5 w 4826026"/>
                <a:gd name="connsiteY14" fmla="*/ 2425748 h 4851453"/>
                <a:gd name="connsiteX15" fmla="*/ 736605 w 4826026"/>
                <a:gd name="connsiteY15" fmla="*/ 1727248 h 4851453"/>
                <a:gd name="connsiteX16" fmla="*/ 685805 w 4826026"/>
                <a:gd name="connsiteY16" fmla="*/ 698548 h 485145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826026" h="4851453">
                  <a:moveTo>
                    <a:pt x="685805" y="698548"/>
                  </a:moveTo>
                  <a:cubicBezTo>
                    <a:pt x="850905" y="531331"/>
                    <a:pt x="1439338" y="840365"/>
                    <a:pt x="1727205" y="723948"/>
                  </a:cubicBezTo>
                  <a:cubicBezTo>
                    <a:pt x="2017072" y="607531"/>
                    <a:pt x="2182288" y="-6302"/>
                    <a:pt x="2413005" y="48"/>
                  </a:cubicBezTo>
                  <a:cubicBezTo>
                    <a:pt x="2643722" y="6398"/>
                    <a:pt x="2825755" y="641398"/>
                    <a:pt x="3111505" y="762048"/>
                  </a:cubicBezTo>
                  <a:cubicBezTo>
                    <a:pt x="3397255" y="882698"/>
                    <a:pt x="3964522" y="569431"/>
                    <a:pt x="4127505" y="723948"/>
                  </a:cubicBezTo>
                  <a:cubicBezTo>
                    <a:pt x="4290488" y="878465"/>
                    <a:pt x="3972988" y="1403398"/>
                    <a:pt x="4089405" y="1689148"/>
                  </a:cubicBezTo>
                  <a:cubicBezTo>
                    <a:pt x="4205822" y="1974898"/>
                    <a:pt x="4830238" y="2199265"/>
                    <a:pt x="4826005" y="2438448"/>
                  </a:cubicBezTo>
                  <a:cubicBezTo>
                    <a:pt x="4821772" y="2677631"/>
                    <a:pt x="4180422" y="2838498"/>
                    <a:pt x="4064005" y="3124248"/>
                  </a:cubicBezTo>
                  <a:cubicBezTo>
                    <a:pt x="3947588" y="3409998"/>
                    <a:pt x="4286255" y="3987848"/>
                    <a:pt x="4127505" y="4152948"/>
                  </a:cubicBezTo>
                  <a:cubicBezTo>
                    <a:pt x="3968755" y="4318048"/>
                    <a:pt x="3399372" y="3998431"/>
                    <a:pt x="3111505" y="4114848"/>
                  </a:cubicBezTo>
                  <a:cubicBezTo>
                    <a:pt x="2823638" y="4231265"/>
                    <a:pt x="2631022" y="4849331"/>
                    <a:pt x="2400305" y="4851448"/>
                  </a:cubicBezTo>
                  <a:cubicBezTo>
                    <a:pt x="2169588" y="4853565"/>
                    <a:pt x="2010838" y="4248198"/>
                    <a:pt x="1727205" y="4127548"/>
                  </a:cubicBezTo>
                  <a:cubicBezTo>
                    <a:pt x="1443572" y="4006898"/>
                    <a:pt x="865722" y="4294765"/>
                    <a:pt x="698505" y="4127548"/>
                  </a:cubicBezTo>
                  <a:cubicBezTo>
                    <a:pt x="531288" y="3960331"/>
                    <a:pt x="840322" y="3407881"/>
                    <a:pt x="723905" y="3124248"/>
                  </a:cubicBezTo>
                  <a:cubicBezTo>
                    <a:pt x="607488" y="2840615"/>
                    <a:pt x="-2112" y="2658581"/>
                    <a:pt x="5" y="2425748"/>
                  </a:cubicBezTo>
                  <a:cubicBezTo>
                    <a:pt x="2122" y="2192915"/>
                    <a:pt x="620188" y="2008765"/>
                    <a:pt x="736605" y="1727248"/>
                  </a:cubicBezTo>
                  <a:cubicBezTo>
                    <a:pt x="853022" y="1445731"/>
                    <a:pt x="520705" y="865765"/>
                    <a:pt x="685805" y="698548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495038" y="421195"/>
            <a:ext cx="6222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>
                <a:solidFill>
                  <a:schemeClr val="bg1"/>
                </a:solidFill>
                <a:latin typeface="Impact" panose="020b0806030902050204" pitchFamily="34" charset="0"/>
                <a:ea typeface="华文彩云" panose="02010800040101010101" pitchFamily="2" charset="-122"/>
              </a:rPr>
              <a:t>04</a:t>
            </a:r>
            <a:endParaRPr lang="zh-CN" altLang="en-US" sz="3200">
              <a:solidFill>
                <a:schemeClr val="bg1"/>
              </a:solidFill>
              <a:latin typeface="Impact" panose="020b0806030902050204" pitchFamily="34" charset="0"/>
              <a:ea typeface="华文彩云" panose="02010800040101010101" pitchFamily="2" charset="-122"/>
            </a:endParaRPr>
          </a:p>
        </p:txBody>
      </p:sp>
      <p:sp>
        <p:nvSpPr>
          <p:cNvPr id="43" name="矩形 3"/>
          <p:cNvSpPr>
            <a:spLocks noChangeArrowheads="1"/>
          </p:cNvSpPr>
          <p:nvPr/>
        </p:nvSpPr>
        <p:spPr bwMode="auto">
          <a:xfrm>
            <a:off x="1314792" y="295312"/>
            <a:ext cx="2444882" cy="543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935" b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点击添加标题</a:t>
            </a:r>
            <a:endParaRPr lang="zh-CN" altLang="en-US" sz="2935" b="1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0" p14:dur="2000"/>
    </mc:Choice>
    <mc:Fallback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path" presetSubtype="0" autoRev="1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0169 -0.22963 L 8.33333E-07 -4.44444E-06" pathEditMode="relative" rAng="0" ptsTypes="AA">
                                      <p:cBhvr>
                                        <p:cTn id="41" dur="750" spd="-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11481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utoRev="1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4.375E-06 1.48148E-06 L 4.375E-06 0.16134" pathEditMode="relative" rAng="0" ptsTypes="AA">
                                      <p:cBhvr>
                                        <p:cTn id="4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056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8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440000">
                                      <p:cBhvr>
                                        <p:cTn id="4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8" presetClass="emph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Rot by="-1440000">
                                      <p:cBhvr>
                                        <p:cTn id="4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/>
      <p:bldP spid="20" grpId="1"/>
      <p:bldP spid="21" grpId="0"/>
      <p:bldP spid="21" grpId="1"/>
      <p:bldP spid="37" grpId="0"/>
      <p:bldP spid="42" grpId="0"/>
      <p:bldP spid="4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直線接點 12"/>
          <p:cNvSpPr>
            <a:spLocks noChangeShapeType="1"/>
          </p:cNvSpPr>
          <p:nvPr/>
        </p:nvSpPr>
        <p:spPr bwMode="auto">
          <a:xfrm>
            <a:off x="2385148" y="2907093"/>
            <a:ext cx="1143000" cy="642938"/>
          </a:xfrm>
          <a:prstGeom prst="line">
            <a:avLst/>
          </a:prstGeom>
          <a:noFill/>
          <a:ln w="28575" cap="flat" cmpd="sng">
            <a:solidFill>
              <a:schemeClr val="bg1">
                <a:lumMod val="95000"/>
              </a:schemeClr>
            </a:solidFill>
            <a:prstDash val="sysDash"/>
            <a:bevel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" name="直線接點 15"/>
          <p:cNvSpPr>
            <a:spLocks noChangeShapeType="1"/>
          </p:cNvSpPr>
          <p:nvPr/>
        </p:nvSpPr>
        <p:spPr bwMode="auto">
          <a:xfrm flipV="1">
            <a:off x="3528148" y="2549906"/>
            <a:ext cx="2143125" cy="1000125"/>
          </a:xfrm>
          <a:prstGeom prst="line">
            <a:avLst/>
          </a:prstGeom>
          <a:noFill/>
          <a:ln w="28575" cap="flat" cmpd="sng">
            <a:solidFill>
              <a:schemeClr val="bg1">
                <a:lumMod val="95000"/>
              </a:schemeClr>
            </a:solidFill>
            <a:prstDash val="sysDash"/>
            <a:bevel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" name="直線接點 19"/>
          <p:cNvSpPr>
            <a:spLocks noChangeShapeType="1"/>
          </p:cNvSpPr>
          <p:nvPr/>
        </p:nvSpPr>
        <p:spPr bwMode="auto">
          <a:xfrm rot="16200000" flipH="1">
            <a:off x="5693181" y="2527999"/>
            <a:ext cx="1285874" cy="1329690"/>
          </a:xfrm>
          <a:prstGeom prst="line">
            <a:avLst/>
          </a:prstGeom>
          <a:noFill/>
          <a:ln w="28575" cap="flat" cmpd="sng">
            <a:solidFill>
              <a:schemeClr val="bg1">
                <a:lumMod val="95000"/>
              </a:schemeClr>
            </a:solidFill>
            <a:prstDash val="sysDash"/>
            <a:bevel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" name="直線接點 21"/>
          <p:cNvSpPr>
            <a:spLocks noChangeShapeType="1"/>
          </p:cNvSpPr>
          <p:nvPr/>
        </p:nvSpPr>
        <p:spPr bwMode="auto">
          <a:xfrm flipV="1">
            <a:off x="7010973" y="2907093"/>
            <a:ext cx="1785938" cy="928688"/>
          </a:xfrm>
          <a:prstGeom prst="line">
            <a:avLst/>
          </a:prstGeom>
          <a:noFill/>
          <a:ln w="28575" cap="flat" cmpd="sng">
            <a:solidFill>
              <a:schemeClr val="bg1">
                <a:lumMod val="95000"/>
              </a:schemeClr>
            </a:solidFill>
            <a:prstDash val="sysDash"/>
            <a:bevel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" name="橢圓 10"/>
          <p:cNvSpPr>
            <a:spLocks noChangeArrowheads="1"/>
          </p:cNvSpPr>
          <p:nvPr/>
        </p:nvSpPr>
        <p:spPr bwMode="auto">
          <a:xfrm>
            <a:off x="3170960" y="3148702"/>
            <a:ext cx="720725" cy="720725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PMingLiU" panose="02020500000000000000" pitchFamily="18" charset="-120"/>
              <a:ea typeface="PMingLiU" panose="02020500000000000000" pitchFamily="18" charset="-120"/>
              <a:sym typeface="PMingLiU" panose="02020500000000000000" pitchFamily="18" charset="-120"/>
            </a:endParaRPr>
          </a:p>
        </p:txBody>
      </p:sp>
      <p:sp>
        <p:nvSpPr>
          <p:cNvPr id="7" name="橢圓 11"/>
          <p:cNvSpPr>
            <a:spLocks noChangeArrowheads="1"/>
          </p:cNvSpPr>
          <p:nvPr/>
        </p:nvSpPr>
        <p:spPr bwMode="auto">
          <a:xfrm>
            <a:off x="5385523" y="2291452"/>
            <a:ext cx="539750" cy="53975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PMingLiU" panose="02020500000000000000" pitchFamily="18" charset="-120"/>
              <a:ea typeface="PMingLiU" panose="02020500000000000000" pitchFamily="18" charset="-120"/>
              <a:sym typeface="PMingLiU" panose="02020500000000000000" pitchFamily="18" charset="-120"/>
            </a:endParaRPr>
          </a:p>
        </p:txBody>
      </p:sp>
      <p:sp>
        <p:nvSpPr>
          <p:cNvPr id="8" name="橢圓 26"/>
          <p:cNvSpPr>
            <a:spLocks noChangeArrowheads="1"/>
          </p:cNvSpPr>
          <p:nvPr/>
        </p:nvSpPr>
        <p:spPr bwMode="auto">
          <a:xfrm>
            <a:off x="8626740" y="2720077"/>
            <a:ext cx="360362" cy="360362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PMingLiU" panose="02020500000000000000" pitchFamily="18" charset="-120"/>
              <a:ea typeface="PMingLiU" panose="02020500000000000000" pitchFamily="18" charset="-120"/>
              <a:sym typeface="PMingLiU" panose="02020500000000000000" pitchFamily="18" charset="-120"/>
            </a:endParaRPr>
          </a:p>
        </p:txBody>
      </p:sp>
      <p:sp>
        <p:nvSpPr>
          <p:cNvPr id="9" name="橢圓 27"/>
          <p:cNvSpPr>
            <a:spLocks noChangeArrowheads="1"/>
          </p:cNvSpPr>
          <p:nvPr/>
        </p:nvSpPr>
        <p:spPr bwMode="auto">
          <a:xfrm>
            <a:off x="6776023" y="3583985"/>
            <a:ext cx="449263" cy="449263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PMingLiU" panose="02020500000000000000" pitchFamily="18" charset="-120"/>
              <a:ea typeface="PMingLiU" panose="02020500000000000000" pitchFamily="18" charset="-120"/>
              <a:sym typeface="PMingLiU" panose="02020500000000000000" pitchFamily="18" charset="-120"/>
            </a:endParaRPr>
          </a:p>
        </p:txBody>
      </p:sp>
      <p:sp>
        <p:nvSpPr>
          <p:cNvPr id="10" name="文字方塊 28"/>
          <p:cNvSpPr>
            <a:spLocks noChangeArrowheads="1"/>
          </p:cNvSpPr>
          <p:nvPr/>
        </p:nvSpPr>
        <p:spPr bwMode="auto">
          <a:xfrm>
            <a:off x="2969078" y="4019600"/>
            <a:ext cx="1107996" cy="369332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zh-CN" altLang="en-US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添加主题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1" name="文字方塊 29"/>
          <p:cNvSpPr>
            <a:spLocks noChangeArrowheads="1"/>
          </p:cNvSpPr>
          <p:nvPr/>
        </p:nvSpPr>
        <p:spPr bwMode="auto">
          <a:xfrm>
            <a:off x="5120115" y="1764093"/>
            <a:ext cx="1107996" cy="369332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txBody>
          <a:bodyPr wrap="none" anchor="ctr">
            <a:spAutoFit/>
          </a:bodyPr>
          <a:lstStyle/>
          <a:p>
            <a:pPr algn="ctr"/>
            <a:r>
              <a:rPr lang="zh-CN" altLang="en-US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添加主题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3" name="文字方塊 31"/>
          <p:cNvSpPr>
            <a:spLocks noChangeArrowheads="1"/>
          </p:cNvSpPr>
          <p:nvPr/>
        </p:nvSpPr>
        <p:spPr bwMode="auto">
          <a:xfrm>
            <a:off x="8248278" y="2209564"/>
            <a:ext cx="1107996" cy="369332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txBody>
          <a:bodyPr wrap="none" anchor="ctr">
            <a:spAutoFit/>
          </a:bodyPr>
          <a:lstStyle/>
          <a:p>
            <a:pPr algn="ctr"/>
            <a:r>
              <a:rPr lang="zh-CN" altLang="en-US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添加主题</a:t>
            </a:r>
            <a:endParaRPr lang="zh-CN" altLang="en-US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直線接點 12"/>
          <p:cNvSpPr>
            <a:spLocks noChangeShapeType="1"/>
          </p:cNvSpPr>
          <p:nvPr/>
        </p:nvSpPr>
        <p:spPr bwMode="auto">
          <a:xfrm>
            <a:off x="8806921" y="2907093"/>
            <a:ext cx="1143000" cy="642938"/>
          </a:xfrm>
          <a:prstGeom prst="line">
            <a:avLst/>
          </a:prstGeom>
          <a:noFill/>
          <a:ln w="28575" cap="flat" cmpd="sng">
            <a:solidFill>
              <a:schemeClr val="bg1">
                <a:lumMod val="95000"/>
              </a:schemeClr>
            </a:solidFill>
            <a:prstDash val="sysDash"/>
            <a:bevel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" name="文字方塊 28"/>
          <p:cNvSpPr>
            <a:spLocks noChangeArrowheads="1"/>
          </p:cNvSpPr>
          <p:nvPr/>
        </p:nvSpPr>
        <p:spPr bwMode="auto">
          <a:xfrm>
            <a:off x="6456975" y="4169726"/>
            <a:ext cx="1107996" cy="369332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zh-CN" altLang="en-US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添加主题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9" name="矩形 47"/>
          <p:cNvSpPr>
            <a:spLocks noChangeArrowheads="1"/>
          </p:cNvSpPr>
          <p:nvPr/>
        </p:nvSpPr>
        <p:spPr bwMode="auto">
          <a:xfrm>
            <a:off x="1272380" y="5245963"/>
            <a:ext cx="9647241" cy="932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8" rIns="91434" bIns="4571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>
                <a:solidFill>
                  <a:schemeClr val="bg1"/>
                </a:solidFill>
                <a:sym typeface="微软雅黑" panose="020b0503020204020204" pitchFamily="34" charset="-122"/>
              </a:rPr>
              <a:t>在此录入上述图表的综合描述说明，在此录入上述图表的综合描述说明。在此录入上述图表的综合描述说明，在此录入上述图表的综合描述说明，在此录入上述图表的综合描述说明，在此录入上述图表的综合描述说明，在此录入上述图表的综合描述说明，在此录入上述图表的综合描述说明。</a:t>
            </a:r>
            <a:endParaRPr lang="zh-CN" altLang="en-US" sz="1400">
              <a:solidFill>
                <a:schemeClr val="bg1"/>
              </a:solidFill>
              <a:sym typeface="微软雅黑" panose="020b0503020204020204" pitchFamily="34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308713" y="740711"/>
            <a:ext cx="29345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>
                <a:solidFill>
                  <a:schemeClr val="bg1"/>
                </a:solidFill>
              </a:rPr>
              <a:t>Click here to add your title</a:t>
            </a:r>
            <a:endParaRPr lang="zh-CN" altLang="en-US" sz="2000">
              <a:solidFill>
                <a:schemeClr val="bg1"/>
              </a:solidFill>
            </a:endParaRPr>
          </a:p>
        </p:txBody>
      </p:sp>
      <p:grpSp>
        <p:nvGrpSpPr>
          <p:cNvPr id="31" name="组合 30"/>
          <p:cNvGrpSpPr>
            <a:grpSpLocks noChangeAspect="1"/>
          </p:cNvGrpSpPr>
          <p:nvPr/>
        </p:nvGrpSpPr>
        <p:grpSpPr>
          <a:xfrm>
            <a:off x="382634" y="294530"/>
            <a:ext cx="819754" cy="824853"/>
            <a:chOff x="-258838" y="1348444"/>
            <a:chExt cx="4826026" cy="4856059"/>
          </a:xfrm>
        </p:grpSpPr>
        <p:sp>
          <p:nvSpPr>
            <p:cNvPr id="32" name="任意多边形 31"/>
            <p:cNvSpPr/>
            <p:nvPr/>
          </p:nvSpPr>
          <p:spPr>
            <a:xfrm rot="900000">
              <a:off x="-258838" y="1348444"/>
              <a:ext cx="4826026" cy="4851453"/>
            </a:xfrm>
            <a:custGeom>
              <a:gdLst>
                <a:gd name="connsiteX0" fmla="*/ 685805 w 4826026"/>
                <a:gd name="connsiteY0" fmla="*/ 698548 h 4851453"/>
                <a:gd name="connsiteX1" fmla="*/ 1727205 w 4826026"/>
                <a:gd name="connsiteY1" fmla="*/ 723948 h 4851453"/>
                <a:gd name="connsiteX2" fmla="*/ 2413005 w 4826026"/>
                <a:gd name="connsiteY2" fmla="*/ 48 h 4851453"/>
                <a:gd name="connsiteX3" fmla="*/ 3111505 w 4826026"/>
                <a:gd name="connsiteY3" fmla="*/ 762048 h 4851453"/>
                <a:gd name="connsiteX4" fmla="*/ 4127505 w 4826026"/>
                <a:gd name="connsiteY4" fmla="*/ 723948 h 4851453"/>
                <a:gd name="connsiteX5" fmla="*/ 4089405 w 4826026"/>
                <a:gd name="connsiteY5" fmla="*/ 1689148 h 4851453"/>
                <a:gd name="connsiteX6" fmla="*/ 4826005 w 4826026"/>
                <a:gd name="connsiteY6" fmla="*/ 2438448 h 4851453"/>
                <a:gd name="connsiteX7" fmla="*/ 4064005 w 4826026"/>
                <a:gd name="connsiteY7" fmla="*/ 3124248 h 4851453"/>
                <a:gd name="connsiteX8" fmla="*/ 4127505 w 4826026"/>
                <a:gd name="connsiteY8" fmla="*/ 4152948 h 4851453"/>
                <a:gd name="connsiteX9" fmla="*/ 3111505 w 4826026"/>
                <a:gd name="connsiteY9" fmla="*/ 4114848 h 4851453"/>
                <a:gd name="connsiteX10" fmla="*/ 2400305 w 4826026"/>
                <a:gd name="connsiteY10" fmla="*/ 4851448 h 4851453"/>
                <a:gd name="connsiteX11" fmla="*/ 1727205 w 4826026"/>
                <a:gd name="connsiteY11" fmla="*/ 4127548 h 4851453"/>
                <a:gd name="connsiteX12" fmla="*/ 698505 w 4826026"/>
                <a:gd name="connsiteY12" fmla="*/ 4127548 h 4851453"/>
                <a:gd name="connsiteX13" fmla="*/ 723905 w 4826026"/>
                <a:gd name="connsiteY13" fmla="*/ 3124248 h 4851453"/>
                <a:gd name="connsiteX14" fmla="*/ 5 w 4826026"/>
                <a:gd name="connsiteY14" fmla="*/ 2425748 h 4851453"/>
                <a:gd name="connsiteX15" fmla="*/ 736605 w 4826026"/>
                <a:gd name="connsiteY15" fmla="*/ 1727248 h 4851453"/>
                <a:gd name="connsiteX16" fmla="*/ 685805 w 4826026"/>
                <a:gd name="connsiteY16" fmla="*/ 698548 h 485145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826026" h="4851453">
                  <a:moveTo>
                    <a:pt x="685805" y="698548"/>
                  </a:moveTo>
                  <a:cubicBezTo>
                    <a:pt x="850905" y="531331"/>
                    <a:pt x="1439338" y="840365"/>
                    <a:pt x="1727205" y="723948"/>
                  </a:cubicBezTo>
                  <a:cubicBezTo>
                    <a:pt x="2017072" y="607531"/>
                    <a:pt x="2182288" y="-6302"/>
                    <a:pt x="2413005" y="48"/>
                  </a:cubicBezTo>
                  <a:cubicBezTo>
                    <a:pt x="2643722" y="6398"/>
                    <a:pt x="2825755" y="641398"/>
                    <a:pt x="3111505" y="762048"/>
                  </a:cubicBezTo>
                  <a:cubicBezTo>
                    <a:pt x="3397255" y="882698"/>
                    <a:pt x="3964522" y="569431"/>
                    <a:pt x="4127505" y="723948"/>
                  </a:cubicBezTo>
                  <a:cubicBezTo>
                    <a:pt x="4290488" y="878465"/>
                    <a:pt x="3972988" y="1403398"/>
                    <a:pt x="4089405" y="1689148"/>
                  </a:cubicBezTo>
                  <a:cubicBezTo>
                    <a:pt x="4205822" y="1974898"/>
                    <a:pt x="4830238" y="2199265"/>
                    <a:pt x="4826005" y="2438448"/>
                  </a:cubicBezTo>
                  <a:cubicBezTo>
                    <a:pt x="4821772" y="2677631"/>
                    <a:pt x="4180422" y="2838498"/>
                    <a:pt x="4064005" y="3124248"/>
                  </a:cubicBezTo>
                  <a:cubicBezTo>
                    <a:pt x="3947588" y="3409998"/>
                    <a:pt x="4286255" y="3987848"/>
                    <a:pt x="4127505" y="4152948"/>
                  </a:cubicBezTo>
                  <a:cubicBezTo>
                    <a:pt x="3968755" y="4318048"/>
                    <a:pt x="3399372" y="3998431"/>
                    <a:pt x="3111505" y="4114848"/>
                  </a:cubicBezTo>
                  <a:cubicBezTo>
                    <a:pt x="2823638" y="4231265"/>
                    <a:pt x="2631022" y="4849331"/>
                    <a:pt x="2400305" y="4851448"/>
                  </a:cubicBezTo>
                  <a:cubicBezTo>
                    <a:pt x="2169588" y="4853565"/>
                    <a:pt x="2010838" y="4248198"/>
                    <a:pt x="1727205" y="4127548"/>
                  </a:cubicBezTo>
                  <a:cubicBezTo>
                    <a:pt x="1443572" y="4006898"/>
                    <a:pt x="865722" y="4294765"/>
                    <a:pt x="698505" y="4127548"/>
                  </a:cubicBezTo>
                  <a:cubicBezTo>
                    <a:pt x="531288" y="3960331"/>
                    <a:pt x="840322" y="3407881"/>
                    <a:pt x="723905" y="3124248"/>
                  </a:cubicBezTo>
                  <a:cubicBezTo>
                    <a:pt x="607488" y="2840615"/>
                    <a:pt x="-2112" y="2658581"/>
                    <a:pt x="5" y="2425748"/>
                  </a:cubicBezTo>
                  <a:cubicBezTo>
                    <a:pt x="2122" y="2192915"/>
                    <a:pt x="620188" y="2008765"/>
                    <a:pt x="736605" y="1727248"/>
                  </a:cubicBezTo>
                  <a:cubicBezTo>
                    <a:pt x="853022" y="1445731"/>
                    <a:pt x="520705" y="865765"/>
                    <a:pt x="685805" y="698548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任意多边形 32"/>
            <p:cNvSpPr/>
            <p:nvPr/>
          </p:nvSpPr>
          <p:spPr>
            <a:xfrm rot="1800000">
              <a:off x="-258838" y="1353050"/>
              <a:ext cx="4826026" cy="4851453"/>
            </a:xfrm>
            <a:custGeom>
              <a:gdLst>
                <a:gd name="connsiteX0" fmla="*/ 685805 w 4826026"/>
                <a:gd name="connsiteY0" fmla="*/ 698548 h 4851453"/>
                <a:gd name="connsiteX1" fmla="*/ 1727205 w 4826026"/>
                <a:gd name="connsiteY1" fmla="*/ 723948 h 4851453"/>
                <a:gd name="connsiteX2" fmla="*/ 2413005 w 4826026"/>
                <a:gd name="connsiteY2" fmla="*/ 48 h 4851453"/>
                <a:gd name="connsiteX3" fmla="*/ 3111505 w 4826026"/>
                <a:gd name="connsiteY3" fmla="*/ 762048 h 4851453"/>
                <a:gd name="connsiteX4" fmla="*/ 4127505 w 4826026"/>
                <a:gd name="connsiteY4" fmla="*/ 723948 h 4851453"/>
                <a:gd name="connsiteX5" fmla="*/ 4089405 w 4826026"/>
                <a:gd name="connsiteY5" fmla="*/ 1689148 h 4851453"/>
                <a:gd name="connsiteX6" fmla="*/ 4826005 w 4826026"/>
                <a:gd name="connsiteY6" fmla="*/ 2438448 h 4851453"/>
                <a:gd name="connsiteX7" fmla="*/ 4064005 w 4826026"/>
                <a:gd name="connsiteY7" fmla="*/ 3124248 h 4851453"/>
                <a:gd name="connsiteX8" fmla="*/ 4127505 w 4826026"/>
                <a:gd name="connsiteY8" fmla="*/ 4152948 h 4851453"/>
                <a:gd name="connsiteX9" fmla="*/ 3111505 w 4826026"/>
                <a:gd name="connsiteY9" fmla="*/ 4114848 h 4851453"/>
                <a:gd name="connsiteX10" fmla="*/ 2400305 w 4826026"/>
                <a:gd name="connsiteY10" fmla="*/ 4851448 h 4851453"/>
                <a:gd name="connsiteX11" fmla="*/ 1727205 w 4826026"/>
                <a:gd name="connsiteY11" fmla="*/ 4127548 h 4851453"/>
                <a:gd name="connsiteX12" fmla="*/ 698505 w 4826026"/>
                <a:gd name="connsiteY12" fmla="*/ 4127548 h 4851453"/>
                <a:gd name="connsiteX13" fmla="*/ 723905 w 4826026"/>
                <a:gd name="connsiteY13" fmla="*/ 3124248 h 4851453"/>
                <a:gd name="connsiteX14" fmla="*/ 5 w 4826026"/>
                <a:gd name="connsiteY14" fmla="*/ 2425748 h 4851453"/>
                <a:gd name="connsiteX15" fmla="*/ 736605 w 4826026"/>
                <a:gd name="connsiteY15" fmla="*/ 1727248 h 4851453"/>
                <a:gd name="connsiteX16" fmla="*/ 685805 w 4826026"/>
                <a:gd name="connsiteY16" fmla="*/ 698548 h 485145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826026" h="4851453">
                  <a:moveTo>
                    <a:pt x="685805" y="698548"/>
                  </a:moveTo>
                  <a:cubicBezTo>
                    <a:pt x="850905" y="531331"/>
                    <a:pt x="1439338" y="840365"/>
                    <a:pt x="1727205" y="723948"/>
                  </a:cubicBezTo>
                  <a:cubicBezTo>
                    <a:pt x="2017072" y="607531"/>
                    <a:pt x="2182288" y="-6302"/>
                    <a:pt x="2413005" y="48"/>
                  </a:cubicBezTo>
                  <a:cubicBezTo>
                    <a:pt x="2643722" y="6398"/>
                    <a:pt x="2825755" y="641398"/>
                    <a:pt x="3111505" y="762048"/>
                  </a:cubicBezTo>
                  <a:cubicBezTo>
                    <a:pt x="3397255" y="882698"/>
                    <a:pt x="3964522" y="569431"/>
                    <a:pt x="4127505" y="723948"/>
                  </a:cubicBezTo>
                  <a:cubicBezTo>
                    <a:pt x="4290488" y="878465"/>
                    <a:pt x="3972988" y="1403398"/>
                    <a:pt x="4089405" y="1689148"/>
                  </a:cubicBezTo>
                  <a:cubicBezTo>
                    <a:pt x="4205822" y="1974898"/>
                    <a:pt x="4830238" y="2199265"/>
                    <a:pt x="4826005" y="2438448"/>
                  </a:cubicBezTo>
                  <a:cubicBezTo>
                    <a:pt x="4821772" y="2677631"/>
                    <a:pt x="4180422" y="2838498"/>
                    <a:pt x="4064005" y="3124248"/>
                  </a:cubicBezTo>
                  <a:cubicBezTo>
                    <a:pt x="3947588" y="3409998"/>
                    <a:pt x="4286255" y="3987848"/>
                    <a:pt x="4127505" y="4152948"/>
                  </a:cubicBezTo>
                  <a:cubicBezTo>
                    <a:pt x="3968755" y="4318048"/>
                    <a:pt x="3399372" y="3998431"/>
                    <a:pt x="3111505" y="4114848"/>
                  </a:cubicBezTo>
                  <a:cubicBezTo>
                    <a:pt x="2823638" y="4231265"/>
                    <a:pt x="2631022" y="4849331"/>
                    <a:pt x="2400305" y="4851448"/>
                  </a:cubicBezTo>
                  <a:cubicBezTo>
                    <a:pt x="2169588" y="4853565"/>
                    <a:pt x="2010838" y="4248198"/>
                    <a:pt x="1727205" y="4127548"/>
                  </a:cubicBezTo>
                  <a:cubicBezTo>
                    <a:pt x="1443572" y="4006898"/>
                    <a:pt x="865722" y="4294765"/>
                    <a:pt x="698505" y="4127548"/>
                  </a:cubicBezTo>
                  <a:cubicBezTo>
                    <a:pt x="531288" y="3960331"/>
                    <a:pt x="840322" y="3407881"/>
                    <a:pt x="723905" y="3124248"/>
                  </a:cubicBezTo>
                  <a:cubicBezTo>
                    <a:pt x="607488" y="2840615"/>
                    <a:pt x="-2112" y="2658581"/>
                    <a:pt x="5" y="2425748"/>
                  </a:cubicBezTo>
                  <a:cubicBezTo>
                    <a:pt x="2122" y="2192915"/>
                    <a:pt x="620188" y="2008765"/>
                    <a:pt x="736605" y="1727248"/>
                  </a:cubicBezTo>
                  <a:cubicBezTo>
                    <a:pt x="853022" y="1445731"/>
                    <a:pt x="520705" y="865765"/>
                    <a:pt x="685805" y="698548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任意多边形 33"/>
            <p:cNvSpPr/>
            <p:nvPr/>
          </p:nvSpPr>
          <p:spPr>
            <a:xfrm>
              <a:off x="-258838" y="1353050"/>
              <a:ext cx="4826026" cy="4851453"/>
            </a:xfrm>
            <a:custGeom>
              <a:gdLst>
                <a:gd name="connsiteX0" fmla="*/ 685805 w 4826026"/>
                <a:gd name="connsiteY0" fmla="*/ 698548 h 4851453"/>
                <a:gd name="connsiteX1" fmla="*/ 1727205 w 4826026"/>
                <a:gd name="connsiteY1" fmla="*/ 723948 h 4851453"/>
                <a:gd name="connsiteX2" fmla="*/ 2413005 w 4826026"/>
                <a:gd name="connsiteY2" fmla="*/ 48 h 4851453"/>
                <a:gd name="connsiteX3" fmla="*/ 3111505 w 4826026"/>
                <a:gd name="connsiteY3" fmla="*/ 762048 h 4851453"/>
                <a:gd name="connsiteX4" fmla="*/ 4127505 w 4826026"/>
                <a:gd name="connsiteY4" fmla="*/ 723948 h 4851453"/>
                <a:gd name="connsiteX5" fmla="*/ 4089405 w 4826026"/>
                <a:gd name="connsiteY5" fmla="*/ 1689148 h 4851453"/>
                <a:gd name="connsiteX6" fmla="*/ 4826005 w 4826026"/>
                <a:gd name="connsiteY6" fmla="*/ 2438448 h 4851453"/>
                <a:gd name="connsiteX7" fmla="*/ 4064005 w 4826026"/>
                <a:gd name="connsiteY7" fmla="*/ 3124248 h 4851453"/>
                <a:gd name="connsiteX8" fmla="*/ 4127505 w 4826026"/>
                <a:gd name="connsiteY8" fmla="*/ 4152948 h 4851453"/>
                <a:gd name="connsiteX9" fmla="*/ 3111505 w 4826026"/>
                <a:gd name="connsiteY9" fmla="*/ 4114848 h 4851453"/>
                <a:gd name="connsiteX10" fmla="*/ 2400305 w 4826026"/>
                <a:gd name="connsiteY10" fmla="*/ 4851448 h 4851453"/>
                <a:gd name="connsiteX11" fmla="*/ 1727205 w 4826026"/>
                <a:gd name="connsiteY11" fmla="*/ 4127548 h 4851453"/>
                <a:gd name="connsiteX12" fmla="*/ 698505 w 4826026"/>
                <a:gd name="connsiteY12" fmla="*/ 4127548 h 4851453"/>
                <a:gd name="connsiteX13" fmla="*/ 723905 w 4826026"/>
                <a:gd name="connsiteY13" fmla="*/ 3124248 h 4851453"/>
                <a:gd name="connsiteX14" fmla="*/ 5 w 4826026"/>
                <a:gd name="connsiteY14" fmla="*/ 2425748 h 4851453"/>
                <a:gd name="connsiteX15" fmla="*/ 736605 w 4826026"/>
                <a:gd name="connsiteY15" fmla="*/ 1727248 h 4851453"/>
                <a:gd name="connsiteX16" fmla="*/ 685805 w 4826026"/>
                <a:gd name="connsiteY16" fmla="*/ 698548 h 485145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826026" h="4851453">
                  <a:moveTo>
                    <a:pt x="685805" y="698548"/>
                  </a:moveTo>
                  <a:cubicBezTo>
                    <a:pt x="850905" y="531331"/>
                    <a:pt x="1439338" y="840365"/>
                    <a:pt x="1727205" y="723948"/>
                  </a:cubicBezTo>
                  <a:cubicBezTo>
                    <a:pt x="2017072" y="607531"/>
                    <a:pt x="2182288" y="-6302"/>
                    <a:pt x="2413005" y="48"/>
                  </a:cubicBezTo>
                  <a:cubicBezTo>
                    <a:pt x="2643722" y="6398"/>
                    <a:pt x="2825755" y="641398"/>
                    <a:pt x="3111505" y="762048"/>
                  </a:cubicBezTo>
                  <a:cubicBezTo>
                    <a:pt x="3397255" y="882698"/>
                    <a:pt x="3964522" y="569431"/>
                    <a:pt x="4127505" y="723948"/>
                  </a:cubicBezTo>
                  <a:cubicBezTo>
                    <a:pt x="4290488" y="878465"/>
                    <a:pt x="3972988" y="1403398"/>
                    <a:pt x="4089405" y="1689148"/>
                  </a:cubicBezTo>
                  <a:cubicBezTo>
                    <a:pt x="4205822" y="1974898"/>
                    <a:pt x="4830238" y="2199265"/>
                    <a:pt x="4826005" y="2438448"/>
                  </a:cubicBezTo>
                  <a:cubicBezTo>
                    <a:pt x="4821772" y="2677631"/>
                    <a:pt x="4180422" y="2838498"/>
                    <a:pt x="4064005" y="3124248"/>
                  </a:cubicBezTo>
                  <a:cubicBezTo>
                    <a:pt x="3947588" y="3409998"/>
                    <a:pt x="4286255" y="3987848"/>
                    <a:pt x="4127505" y="4152948"/>
                  </a:cubicBezTo>
                  <a:cubicBezTo>
                    <a:pt x="3968755" y="4318048"/>
                    <a:pt x="3399372" y="3998431"/>
                    <a:pt x="3111505" y="4114848"/>
                  </a:cubicBezTo>
                  <a:cubicBezTo>
                    <a:pt x="2823638" y="4231265"/>
                    <a:pt x="2631022" y="4849331"/>
                    <a:pt x="2400305" y="4851448"/>
                  </a:cubicBezTo>
                  <a:cubicBezTo>
                    <a:pt x="2169588" y="4853565"/>
                    <a:pt x="2010838" y="4248198"/>
                    <a:pt x="1727205" y="4127548"/>
                  </a:cubicBezTo>
                  <a:cubicBezTo>
                    <a:pt x="1443572" y="4006898"/>
                    <a:pt x="865722" y="4294765"/>
                    <a:pt x="698505" y="4127548"/>
                  </a:cubicBezTo>
                  <a:cubicBezTo>
                    <a:pt x="531288" y="3960331"/>
                    <a:pt x="840322" y="3407881"/>
                    <a:pt x="723905" y="3124248"/>
                  </a:cubicBezTo>
                  <a:cubicBezTo>
                    <a:pt x="607488" y="2840615"/>
                    <a:pt x="-2112" y="2658581"/>
                    <a:pt x="5" y="2425748"/>
                  </a:cubicBezTo>
                  <a:cubicBezTo>
                    <a:pt x="2122" y="2192915"/>
                    <a:pt x="620188" y="2008765"/>
                    <a:pt x="736605" y="1727248"/>
                  </a:cubicBezTo>
                  <a:cubicBezTo>
                    <a:pt x="853022" y="1445731"/>
                    <a:pt x="520705" y="865765"/>
                    <a:pt x="685805" y="698548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5" name="文本框 34"/>
          <p:cNvSpPr txBox="1"/>
          <p:nvPr/>
        </p:nvSpPr>
        <p:spPr>
          <a:xfrm>
            <a:off x="495038" y="421195"/>
            <a:ext cx="6222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>
                <a:solidFill>
                  <a:schemeClr val="bg1"/>
                </a:solidFill>
                <a:latin typeface="Impact" panose="020b0806030902050204" pitchFamily="34" charset="0"/>
                <a:ea typeface="华文彩云" panose="02010800040101010101" pitchFamily="2" charset="-122"/>
              </a:rPr>
              <a:t>04</a:t>
            </a:r>
            <a:endParaRPr lang="zh-CN" altLang="en-US" sz="3200">
              <a:solidFill>
                <a:schemeClr val="bg1"/>
              </a:solidFill>
              <a:latin typeface="Impact" panose="020b0806030902050204" pitchFamily="34" charset="0"/>
              <a:ea typeface="华文彩云" panose="02010800040101010101" pitchFamily="2" charset="-122"/>
            </a:endParaRPr>
          </a:p>
        </p:txBody>
      </p:sp>
      <p:sp>
        <p:nvSpPr>
          <p:cNvPr id="36" name="矩形 3"/>
          <p:cNvSpPr>
            <a:spLocks noChangeArrowheads="1"/>
          </p:cNvSpPr>
          <p:nvPr/>
        </p:nvSpPr>
        <p:spPr bwMode="auto">
          <a:xfrm>
            <a:off x="1314792" y="295312"/>
            <a:ext cx="2444882" cy="543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935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点击添加标题</a:t>
            </a:r>
            <a:endParaRPr lang="zh-CN" altLang="en-US" sz="2935" b="1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0" p14:dur="2000"/>
    </mc:Choice>
    <mc:Fallback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id="6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id="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8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93" presetID="16" presetClass="entr" presetSubtype="37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1" grpId="0" animBg="1"/>
      <p:bldP spid="13" grpId="0" animBg="1"/>
      <p:bldP spid="14" grpId="0" animBg="1"/>
      <p:bldP spid="17" grpId="0" animBg="1"/>
      <p:bldP spid="29" grpId="0"/>
      <p:bldP spid="30" grpId="0"/>
      <p:bldP spid="35" grpId="0"/>
      <p:bldP spid="3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5502624" y="1728773"/>
            <a:ext cx="2431518" cy="425800"/>
          </a:xfrm>
          <a:prstGeom prst="rect">
            <a:avLst/>
          </a:prstGeom>
        </p:spPr>
        <p:txBody>
          <a:bodyPr wrap="none" lIns="86401" tIns="43201" rIns="86401" bIns="43201">
            <a:spAutoFit/>
          </a:bodyPr>
          <a:lstStyle/>
          <a:p>
            <a:r>
              <a:rPr lang="zh-CN" altLang="en-US" sz="2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en-US" altLang="zh-CN" sz="22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47"/>
          <p:cNvSpPr>
            <a:spLocks noChangeArrowheads="1"/>
          </p:cNvSpPr>
          <p:nvPr/>
        </p:nvSpPr>
        <p:spPr bwMode="auto">
          <a:xfrm>
            <a:off x="5152065" y="2246039"/>
            <a:ext cx="5111051" cy="1271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401" tIns="43201" rIns="86401" bIns="43201">
            <a:spAutoFit/>
          </a:bodyPr>
          <a:lstStyle/>
          <a:p>
            <a:pPr marL="360045" indent="-360045">
              <a:lnSpc>
                <a:spcPct val="130000"/>
              </a:lnSpc>
              <a:spcBef>
                <a:spcPct val="0"/>
              </a:spcBef>
              <a:spcAft>
                <a:spcPts val="535"/>
              </a:spcAft>
              <a:buFont typeface="Wingdings" panose="05000000000000000000" pitchFamily="2" charset="2"/>
              <a:buChar char="n"/>
            </a:pP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在此录入上述图表的综合描述说明，在此录入上述图表的详细描述说明，在此录入上述图表的详细描述说明。</a:t>
            </a:r>
            <a:endParaRPr lang="en-US" altLang="zh-CN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360045" indent="-360045">
              <a:lnSpc>
                <a:spcPct val="130000"/>
              </a:lnSpc>
              <a:spcBef>
                <a:spcPct val="0"/>
              </a:spcBef>
              <a:spcAft>
                <a:spcPts val="535"/>
              </a:spcAft>
              <a:buFont typeface="Wingdings" panose="05000000000000000000" pitchFamily="2" charset="2"/>
              <a:buChar char="n"/>
            </a:pP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在此录入上述图表的详细描述说明，在此录入图表的描述说明。</a:t>
            </a:r>
            <a:endParaRPr lang="zh-CN" altLang="en-US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502624" y="3932242"/>
            <a:ext cx="2431518" cy="425800"/>
          </a:xfrm>
          <a:prstGeom prst="rect">
            <a:avLst/>
          </a:prstGeom>
        </p:spPr>
        <p:txBody>
          <a:bodyPr wrap="none" lIns="86401" tIns="43201" rIns="86401" bIns="43201">
            <a:spAutoFit/>
          </a:bodyPr>
          <a:lstStyle/>
          <a:p>
            <a:r>
              <a:rPr lang="zh-CN" altLang="en-US" sz="2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en-US" altLang="zh-CN" sz="22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7"/>
          <p:cNvSpPr>
            <a:spLocks noChangeArrowheads="1"/>
          </p:cNvSpPr>
          <p:nvPr/>
        </p:nvSpPr>
        <p:spPr bwMode="auto">
          <a:xfrm>
            <a:off x="5152065" y="4478592"/>
            <a:ext cx="5111051" cy="1271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401" tIns="43201" rIns="86401" bIns="43201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360045" indent="-360045">
              <a:lnSpc>
                <a:spcPct val="130000"/>
              </a:lnSpc>
              <a:spcBef>
                <a:spcPct val="0"/>
              </a:spcBef>
              <a:spcAft>
                <a:spcPts val="535"/>
              </a:spcAft>
              <a:buFont typeface="Wingdings" panose="05000000000000000000" pitchFamily="2" charset="2"/>
              <a:buChar char="n"/>
            </a:pPr>
            <a:r>
              <a:rPr lang="zh-CN" altLang="en-US" sz="1400">
                <a:solidFill>
                  <a:schemeClr val="bg1"/>
                </a:solidFill>
                <a:sym typeface="微软雅黑" panose="020b0503020204020204" pitchFamily="34" charset="-122"/>
              </a:rPr>
              <a:t>在此录入上述图表的综合描述说明，在此录入上述图表的详细描述说明，在此录入上述图表的详细描述说明。</a:t>
            </a:r>
            <a:endParaRPr lang="en-US" altLang="zh-CN" sz="1400">
              <a:solidFill>
                <a:schemeClr val="bg1"/>
              </a:solidFill>
              <a:sym typeface="微软雅黑" panose="020b0503020204020204" pitchFamily="34" charset="-122"/>
            </a:endParaRPr>
          </a:p>
          <a:p>
            <a:pPr marL="360045" indent="-360045">
              <a:lnSpc>
                <a:spcPct val="130000"/>
              </a:lnSpc>
              <a:spcBef>
                <a:spcPct val="0"/>
              </a:spcBef>
              <a:spcAft>
                <a:spcPts val="535"/>
              </a:spcAft>
              <a:buFont typeface="Wingdings" panose="05000000000000000000" pitchFamily="2" charset="2"/>
              <a:buChar char="n"/>
            </a:pPr>
            <a:r>
              <a:rPr lang="zh-CN" altLang="en-US" sz="1400">
                <a:solidFill>
                  <a:schemeClr val="bg1"/>
                </a:solidFill>
                <a:sym typeface="微软雅黑" panose="020b0503020204020204" pitchFamily="34" charset="-122"/>
              </a:rPr>
              <a:t>在此录入上述图表的详细描述说明，在此录入图表的综合描述说明，在此录入上述图表的详细描述说明。</a:t>
            </a:r>
            <a:endParaRPr lang="zh-CN" altLang="en-US" sz="1400">
              <a:solidFill>
                <a:schemeClr val="bg1"/>
              </a:solidFill>
              <a:sym typeface="微软雅黑" panose="020b0503020204020204" pitchFamily="34" charset="-122"/>
            </a:endParaRPr>
          </a:p>
        </p:txBody>
      </p:sp>
      <p:sp>
        <p:nvSpPr>
          <p:cNvPr id="16" name="任意多边形 15"/>
          <p:cNvSpPr/>
          <p:nvPr/>
        </p:nvSpPr>
        <p:spPr>
          <a:xfrm rot="2947859">
            <a:off x="1676504" y="1059130"/>
            <a:ext cx="3094630" cy="3166616"/>
          </a:xfrm>
          <a:custGeom>
            <a:gdLst>
              <a:gd name="connsiteX0" fmla="*/ 0 w 3094630"/>
              <a:gd name="connsiteY0" fmla="*/ 1945535 h 3166616"/>
              <a:gd name="connsiteX1" fmla="*/ 1683435 w 3094630"/>
              <a:gd name="connsiteY1" fmla="*/ 0 h 3166616"/>
              <a:gd name="connsiteX2" fmla="*/ 3094630 w 3094630"/>
              <a:gd name="connsiteY2" fmla="*/ 1221081 h 3166616"/>
              <a:gd name="connsiteX3" fmla="*/ 1411196 w 3094630"/>
              <a:gd name="connsiteY3" fmla="*/ 3166616 h 3166616"/>
              <a:gd name="connsiteX4" fmla="*/ 1017834 w 3094630"/>
              <a:gd name="connsiteY4" fmla="*/ 2826249 h 3166616"/>
              <a:gd name="connsiteX5" fmla="*/ 1030774 w 3094630"/>
              <a:gd name="connsiteY5" fmla="*/ 2826249 h 3166616"/>
              <a:gd name="connsiteX6" fmla="*/ 1030774 w 3094630"/>
              <a:gd name="connsiteY6" fmla="*/ 1866789 h 3166616"/>
              <a:gd name="connsiteX7" fmla="*/ 1857420 w 3094630"/>
              <a:gd name="connsiteY7" fmla="*/ 1866789 h 3166616"/>
              <a:gd name="connsiteX8" fmla="*/ 1857420 w 3094630"/>
              <a:gd name="connsiteY8" fmla="*/ 675846 h 3166616"/>
              <a:gd name="connsiteX9" fmla="*/ 1971181 w 3094630"/>
              <a:gd name="connsiteY9" fmla="*/ 675846 h 3166616"/>
              <a:gd name="connsiteX10" fmla="*/ 1781187 w 3094630"/>
              <a:gd name="connsiteY10" fmla="*/ 403356 h 3166616"/>
              <a:gd name="connsiteX11" fmla="*/ 1591193 w 3094630"/>
              <a:gd name="connsiteY11" fmla="*/ 675846 h 3166616"/>
              <a:gd name="connsiteX12" fmla="*/ 1704953 w 3094630"/>
              <a:gd name="connsiteY12" fmla="*/ 675846 h 3166616"/>
              <a:gd name="connsiteX13" fmla="*/ 1704953 w 3094630"/>
              <a:gd name="connsiteY13" fmla="*/ 1714321 h 3166616"/>
              <a:gd name="connsiteX14" fmla="*/ 871681 w 3094630"/>
              <a:gd name="connsiteY14" fmla="*/ 1714321 h 3166616"/>
              <a:gd name="connsiteX15" fmla="*/ 871681 w 3094630"/>
              <a:gd name="connsiteY15" fmla="*/ 1716230 h 3166616"/>
              <a:gd name="connsiteX16" fmla="*/ 871679 w 3094630"/>
              <a:gd name="connsiteY16" fmla="*/ 1716230 h 3166616"/>
              <a:gd name="connsiteX17" fmla="*/ 871679 w 3094630"/>
              <a:gd name="connsiteY17" fmla="*/ 2699783 h 3166616"/>
              <a:gd name="connsiteX18" fmla="*/ 0 w 3094630"/>
              <a:gd name="connsiteY18" fmla="*/ 1945535 h 316661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094630" h="3166616">
                <a:moveTo>
                  <a:pt x="0" y="1945535"/>
                </a:moveTo>
                <a:lnTo>
                  <a:pt x="1683435" y="0"/>
                </a:lnTo>
                <a:lnTo>
                  <a:pt x="3094630" y="1221081"/>
                </a:lnTo>
                <a:lnTo>
                  <a:pt x="1411196" y="3166616"/>
                </a:lnTo>
                <a:lnTo>
                  <a:pt x="1017834" y="2826249"/>
                </a:lnTo>
                <a:lnTo>
                  <a:pt x="1030774" y="2826249"/>
                </a:lnTo>
                <a:lnTo>
                  <a:pt x="1030774" y="1866789"/>
                </a:lnTo>
                <a:lnTo>
                  <a:pt x="1857420" y="1866789"/>
                </a:lnTo>
                <a:lnTo>
                  <a:pt x="1857420" y="675846"/>
                </a:lnTo>
                <a:lnTo>
                  <a:pt x="1971181" y="675846"/>
                </a:lnTo>
                <a:lnTo>
                  <a:pt x="1781187" y="403356"/>
                </a:lnTo>
                <a:lnTo>
                  <a:pt x="1591193" y="675846"/>
                </a:lnTo>
                <a:lnTo>
                  <a:pt x="1704953" y="675846"/>
                </a:lnTo>
                <a:lnTo>
                  <a:pt x="1704953" y="1714321"/>
                </a:lnTo>
                <a:lnTo>
                  <a:pt x="871681" y="1714321"/>
                </a:lnTo>
                <a:lnTo>
                  <a:pt x="871681" y="1716230"/>
                </a:lnTo>
                <a:lnTo>
                  <a:pt x="871679" y="1716230"/>
                </a:lnTo>
                <a:lnTo>
                  <a:pt x="871679" y="2699783"/>
                </a:lnTo>
                <a:lnTo>
                  <a:pt x="0" y="1945535"/>
                </a:lnTo>
                <a:close/>
              </a:path>
            </a:pathLst>
          </a:cu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490"/>
          </a:p>
        </p:txBody>
      </p:sp>
      <p:sp>
        <p:nvSpPr>
          <p:cNvPr id="20" name="任意多边形 19"/>
          <p:cNvSpPr/>
          <p:nvPr/>
        </p:nvSpPr>
        <p:spPr>
          <a:xfrm rot="18652140" flipV="1">
            <a:off x="1676503" y="3305232"/>
            <a:ext cx="3094631" cy="3166616"/>
          </a:xfrm>
          <a:custGeom>
            <a:gdLst>
              <a:gd name="connsiteX0" fmla="*/ 1411196 w 3094631"/>
              <a:gd name="connsiteY0" fmla="*/ 3166616 h 3166616"/>
              <a:gd name="connsiteX1" fmla="*/ 3094631 w 3094631"/>
              <a:gd name="connsiteY1" fmla="*/ 1221081 h 3166616"/>
              <a:gd name="connsiteX2" fmla="*/ 1683435 w 3094631"/>
              <a:gd name="connsiteY2" fmla="*/ 0 h 3166616"/>
              <a:gd name="connsiteX3" fmla="*/ 0 w 3094631"/>
              <a:gd name="connsiteY3" fmla="*/ 1945535 h 3166616"/>
              <a:gd name="connsiteX4" fmla="*/ 844524 w 3094631"/>
              <a:gd name="connsiteY4" fmla="*/ 2676285 h 3166616"/>
              <a:gd name="connsiteX5" fmla="*/ 844525 w 3094631"/>
              <a:gd name="connsiteY5" fmla="*/ 1831003 h 3166616"/>
              <a:gd name="connsiteX6" fmla="*/ 844526 w 3094631"/>
              <a:gd name="connsiteY6" fmla="*/ 1831003 h 3166616"/>
              <a:gd name="connsiteX7" fmla="*/ 844526 w 3094631"/>
              <a:gd name="connsiteY7" fmla="*/ 1829093 h 3166616"/>
              <a:gd name="connsiteX8" fmla="*/ 1677798 w 3094631"/>
              <a:gd name="connsiteY8" fmla="*/ 1829093 h 3166616"/>
              <a:gd name="connsiteX9" fmla="*/ 1677798 w 3094631"/>
              <a:gd name="connsiteY9" fmla="*/ 790618 h 3166616"/>
              <a:gd name="connsiteX10" fmla="*/ 1564039 w 3094631"/>
              <a:gd name="connsiteY10" fmla="*/ 790618 h 3166616"/>
              <a:gd name="connsiteX11" fmla="*/ 1754032 w 3094631"/>
              <a:gd name="connsiteY11" fmla="*/ 518129 h 3166616"/>
              <a:gd name="connsiteX12" fmla="*/ 1944025 w 3094631"/>
              <a:gd name="connsiteY12" fmla="*/ 790618 h 3166616"/>
              <a:gd name="connsiteX13" fmla="*/ 1830264 w 3094631"/>
              <a:gd name="connsiteY13" fmla="*/ 790618 h 3166616"/>
              <a:gd name="connsiteX14" fmla="*/ 1830264 w 3094631"/>
              <a:gd name="connsiteY14" fmla="*/ 1981561 h 3166616"/>
              <a:gd name="connsiteX15" fmla="*/ 1003619 w 3094631"/>
              <a:gd name="connsiteY15" fmla="*/ 1981561 h 3166616"/>
              <a:gd name="connsiteX16" fmla="*/ 1003619 w 3094631"/>
              <a:gd name="connsiteY16" fmla="*/ 2813947 h 3166616"/>
              <a:gd name="connsiteX17" fmla="*/ 1411196 w 3094631"/>
              <a:gd name="connsiteY17" fmla="*/ 3166616 h 316661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094631" h="3166616">
                <a:moveTo>
                  <a:pt x="1411196" y="3166616"/>
                </a:moveTo>
                <a:lnTo>
                  <a:pt x="3094631" y="1221081"/>
                </a:lnTo>
                <a:lnTo>
                  <a:pt x="1683435" y="0"/>
                </a:lnTo>
                <a:lnTo>
                  <a:pt x="0" y="1945535"/>
                </a:lnTo>
                <a:lnTo>
                  <a:pt x="844524" y="2676285"/>
                </a:lnTo>
                <a:lnTo>
                  <a:pt x="844525" y="1831003"/>
                </a:lnTo>
                <a:lnTo>
                  <a:pt x="844526" y="1831003"/>
                </a:lnTo>
                <a:lnTo>
                  <a:pt x="844526" y="1829093"/>
                </a:lnTo>
                <a:lnTo>
                  <a:pt x="1677798" y="1829093"/>
                </a:lnTo>
                <a:lnTo>
                  <a:pt x="1677798" y="790618"/>
                </a:lnTo>
                <a:lnTo>
                  <a:pt x="1564039" y="790618"/>
                </a:lnTo>
                <a:lnTo>
                  <a:pt x="1754032" y="518129"/>
                </a:lnTo>
                <a:lnTo>
                  <a:pt x="1944025" y="790618"/>
                </a:lnTo>
                <a:lnTo>
                  <a:pt x="1830264" y="790618"/>
                </a:lnTo>
                <a:lnTo>
                  <a:pt x="1830264" y="1981561"/>
                </a:lnTo>
                <a:lnTo>
                  <a:pt x="1003619" y="1981561"/>
                </a:lnTo>
                <a:lnTo>
                  <a:pt x="1003619" y="2813947"/>
                </a:lnTo>
                <a:lnTo>
                  <a:pt x="1411196" y="3166616"/>
                </a:lnTo>
                <a:close/>
              </a:path>
            </a:pathLst>
          </a:cu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490"/>
          </a:p>
        </p:txBody>
      </p:sp>
      <p:sp>
        <p:nvSpPr>
          <p:cNvPr id="8" name="矩形 7"/>
          <p:cNvSpPr/>
          <p:nvPr/>
        </p:nvSpPr>
        <p:spPr>
          <a:xfrm>
            <a:off x="1308713" y="740711"/>
            <a:ext cx="29345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>
                <a:solidFill>
                  <a:schemeClr val="bg1"/>
                </a:solidFill>
              </a:rPr>
              <a:t>Click here to add your title</a:t>
            </a:r>
            <a:endParaRPr lang="zh-CN" altLang="en-US" sz="2000">
              <a:solidFill>
                <a:schemeClr val="bg1"/>
              </a:solidFill>
            </a:endParaRPr>
          </a:p>
        </p:txBody>
      </p:sp>
      <p:grpSp>
        <p:nvGrpSpPr>
          <p:cNvPr id="9" name="组合 8"/>
          <p:cNvGrpSpPr>
            <a:grpSpLocks noChangeAspect="1"/>
          </p:cNvGrpSpPr>
          <p:nvPr/>
        </p:nvGrpSpPr>
        <p:grpSpPr>
          <a:xfrm>
            <a:off x="382634" y="294530"/>
            <a:ext cx="819754" cy="824853"/>
            <a:chOff x="-258838" y="1348444"/>
            <a:chExt cx="4826026" cy="4856059"/>
          </a:xfrm>
        </p:grpSpPr>
        <p:sp>
          <p:nvSpPr>
            <p:cNvPr id="10" name="任意多边形 9"/>
            <p:cNvSpPr/>
            <p:nvPr/>
          </p:nvSpPr>
          <p:spPr>
            <a:xfrm rot="900000">
              <a:off x="-258838" y="1348444"/>
              <a:ext cx="4826026" cy="4851453"/>
            </a:xfrm>
            <a:custGeom>
              <a:gdLst>
                <a:gd name="connsiteX0" fmla="*/ 685805 w 4826026"/>
                <a:gd name="connsiteY0" fmla="*/ 698548 h 4851453"/>
                <a:gd name="connsiteX1" fmla="*/ 1727205 w 4826026"/>
                <a:gd name="connsiteY1" fmla="*/ 723948 h 4851453"/>
                <a:gd name="connsiteX2" fmla="*/ 2413005 w 4826026"/>
                <a:gd name="connsiteY2" fmla="*/ 48 h 4851453"/>
                <a:gd name="connsiteX3" fmla="*/ 3111505 w 4826026"/>
                <a:gd name="connsiteY3" fmla="*/ 762048 h 4851453"/>
                <a:gd name="connsiteX4" fmla="*/ 4127505 w 4826026"/>
                <a:gd name="connsiteY4" fmla="*/ 723948 h 4851453"/>
                <a:gd name="connsiteX5" fmla="*/ 4089405 w 4826026"/>
                <a:gd name="connsiteY5" fmla="*/ 1689148 h 4851453"/>
                <a:gd name="connsiteX6" fmla="*/ 4826005 w 4826026"/>
                <a:gd name="connsiteY6" fmla="*/ 2438448 h 4851453"/>
                <a:gd name="connsiteX7" fmla="*/ 4064005 w 4826026"/>
                <a:gd name="connsiteY7" fmla="*/ 3124248 h 4851453"/>
                <a:gd name="connsiteX8" fmla="*/ 4127505 w 4826026"/>
                <a:gd name="connsiteY8" fmla="*/ 4152948 h 4851453"/>
                <a:gd name="connsiteX9" fmla="*/ 3111505 w 4826026"/>
                <a:gd name="connsiteY9" fmla="*/ 4114848 h 4851453"/>
                <a:gd name="connsiteX10" fmla="*/ 2400305 w 4826026"/>
                <a:gd name="connsiteY10" fmla="*/ 4851448 h 4851453"/>
                <a:gd name="connsiteX11" fmla="*/ 1727205 w 4826026"/>
                <a:gd name="connsiteY11" fmla="*/ 4127548 h 4851453"/>
                <a:gd name="connsiteX12" fmla="*/ 698505 w 4826026"/>
                <a:gd name="connsiteY12" fmla="*/ 4127548 h 4851453"/>
                <a:gd name="connsiteX13" fmla="*/ 723905 w 4826026"/>
                <a:gd name="connsiteY13" fmla="*/ 3124248 h 4851453"/>
                <a:gd name="connsiteX14" fmla="*/ 5 w 4826026"/>
                <a:gd name="connsiteY14" fmla="*/ 2425748 h 4851453"/>
                <a:gd name="connsiteX15" fmla="*/ 736605 w 4826026"/>
                <a:gd name="connsiteY15" fmla="*/ 1727248 h 4851453"/>
                <a:gd name="connsiteX16" fmla="*/ 685805 w 4826026"/>
                <a:gd name="connsiteY16" fmla="*/ 698548 h 485145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826026" h="4851453">
                  <a:moveTo>
                    <a:pt x="685805" y="698548"/>
                  </a:moveTo>
                  <a:cubicBezTo>
                    <a:pt x="850905" y="531331"/>
                    <a:pt x="1439338" y="840365"/>
                    <a:pt x="1727205" y="723948"/>
                  </a:cubicBezTo>
                  <a:cubicBezTo>
                    <a:pt x="2017072" y="607531"/>
                    <a:pt x="2182288" y="-6302"/>
                    <a:pt x="2413005" y="48"/>
                  </a:cubicBezTo>
                  <a:cubicBezTo>
                    <a:pt x="2643722" y="6398"/>
                    <a:pt x="2825755" y="641398"/>
                    <a:pt x="3111505" y="762048"/>
                  </a:cubicBezTo>
                  <a:cubicBezTo>
                    <a:pt x="3397255" y="882698"/>
                    <a:pt x="3964522" y="569431"/>
                    <a:pt x="4127505" y="723948"/>
                  </a:cubicBezTo>
                  <a:cubicBezTo>
                    <a:pt x="4290488" y="878465"/>
                    <a:pt x="3972988" y="1403398"/>
                    <a:pt x="4089405" y="1689148"/>
                  </a:cubicBezTo>
                  <a:cubicBezTo>
                    <a:pt x="4205822" y="1974898"/>
                    <a:pt x="4830238" y="2199265"/>
                    <a:pt x="4826005" y="2438448"/>
                  </a:cubicBezTo>
                  <a:cubicBezTo>
                    <a:pt x="4821772" y="2677631"/>
                    <a:pt x="4180422" y="2838498"/>
                    <a:pt x="4064005" y="3124248"/>
                  </a:cubicBezTo>
                  <a:cubicBezTo>
                    <a:pt x="3947588" y="3409998"/>
                    <a:pt x="4286255" y="3987848"/>
                    <a:pt x="4127505" y="4152948"/>
                  </a:cubicBezTo>
                  <a:cubicBezTo>
                    <a:pt x="3968755" y="4318048"/>
                    <a:pt x="3399372" y="3998431"/>
                    <a:pt x="3111505" y="4114848"/>
                  </a:cubicBezTo>
                  <a:cubicBezTo>
                    <a:pt x="2823638" y="4231265"/>
                    <a:pt x="2631022" y="4849331"/>
                    <a:pt x="2400305" y="4851448"/>
                  </a:cubicBezTo>
                  <a:cubicBezTo>
                    <a:pt x="2169588" y="4853565"/>
                    <a:pt x="2010838" y="4248198"/>
                    <a:pt x="1727205" y="4127548"/>
                  </a:cubicBezTo>
                  <a:cubicBezTo>
                    <a:pt x="1443572" y="4006898"/>
                    <a:pt x="865722" y="4294765"/>
                    <a:pt x="698505" y="4127548"/>
                  </a:cubicBezTo>
                  <a:cubicBezTo>
                    <a:pt x="531288" y="3960331"/>
                    <a:pt x="840322" y="3407881"/>
                    <a:pt x="723905" y="3124248"/>
                  </a:cubicBezTo>
                  <a:cubicBezTo>
                    <a:pt x="607488" y="2840615"/>
                    <a:pt x="-2112" y="2658581"/>
                    <a:pt x="5" y="2425748"/>
                  </a:cubicBezTo>
                  <a:cubicBezTo>
                    <a:pt x="2122" y="2192915"/>
                    <a:pt x="620188" y="2008765"/>
                    <a:pt x="736605" y="1727248"/>
                  </a:cubicBezTo>
                  <a:cubicBezTo>
                    <a:pt x="853022" y="1445731"/>
                    <a:pt x="520705" y="865765"/>
                    <a:pt x="685805" y="698548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800000">
              <a:off x="-258838" y="1353050"/>
              <a:ext cx="4826026" cy="4851453"/>
            </a:xfrm>
            <a:custGeom>
              <a:gdLst>
                <a:gd name="connsiteX0" fmla="*/ 685805 w 4826026"/>
                <a:gd name="connsiteY0" fmla="*/ 698548 h 4851453"/>
                <a:gd name="connsiteX1" fmla="*/ 1727205 w 4826026"/>
                <a:gd name="connsiteY1" fmla="*/ 723948 h 4851453"/>
                <a:gd name="connsiteX2" fmla="*/ 2413005 w 4826026"/>
                <a:gd name="connsiteY2" fmla="*/ 48 h 4851453"/>
                <a:gd name="connsiteX3" fmla="*/ 3111505 w 4826026"/>
                <a:gd name="connsiteY3" fmla="*/ 762048 h 4851453"/>
                <a:gd name="connsiteX4" fmla="*/ 4127505 w 4826026"/>
                <a:gd name="connsiteY4" fmla="*/ 723948 h 4851453"/>
                <a:gd name="connsiteX5" fmla="*/ 4089405 w 4826026"/>
                <a:gd name="connsiteY5" fmla="*/ 1689148 h 4851453"/>
                <a:gd name="connsiteX6" fmla="*/ 4826005 w 4826026"/>
                <a:gd name="connsiteY6" fmla="*/ 2438448 h 4851453"/>
                <a:gd name="connsiteX7" fmla="*/ 4064005 w 4826026"/>
                <a:gd name="connsiteY7" fmla="*/ 3124248 h 4851453"/>
                <a:gd name="connsiteX8" fmla="*/ 4127505 w 4826026"/>
                <a:gd name="connsiteY8" fmla="*/ 4152948 h 4851453"/>
                <a:gd name="connsiteX9" fmla="*/ 3111505 w 4826026"/>
                <a:gd name="connsiteY9" fmla="*/ 4114848 h 4851453"/>
                <a:gd name="connsiteX10" fmla="*/ 2400305 w 4826026"/>
                <a:gd name="connsiteY10" fmla="*/ 4851448 h 4851453"/>
                <a:gd name="connsiteX11" fmla="*/ 1727205 w 4826026"/>
                <a:gd name="connsiteY11" fmla="*/ 4127548 h 4851453"/>
                <a:gd name="connsiteX12" fmla="*/ 698505 w 4826026"/>
                <a:gd name="connsiteY12" fmla="*/ 4127548 h 4851453"/>
                <a:gd name="connsiteX13" fmla="*/ 723905 w 4826026"/>
                <a:gd name="connsiteY13" fmla="*/ 3124248 h 4851453"/>
                <a:gd name="connsiteX14" fmla="*/ 5 w 4826026"/>
                <a:gd name="connsiteY14" fmla="*/ 2425748 h 4851453"/>
                <a:gd name="connsiteX15" fmla="*/ 736605 w 4826026"/>
                <a:gd name="connsiteY15" fmla="*/ 1727248 h 4851453"/>
                <a:gd name="connsiteX16" fmla="*/ 685805 w 4826026"/>
                <a:gd name="connsiteY16" fmla="*/ 698548 h 485145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826026" h="4851453">
                  <a:moveTo>
                    <a:pt x="685805" y="698548"/>
                  </a:moveTo>
                  <a:cubicBezTo>
                    <a:pt x="850905" y="531331"/>
                    <a:pt x="1439338" y="840365"/>
                    <a:pt x="1727205" y="723948"/>
                  </a:cubicBezTo>
                  <a:cubicBezTo>
                    <a:pt x="2017072" y="607531"/>
                    <a:pt x="2182288" y="-6302"/>
                    <a:pt x="2413005" y="48"/>
                  </a:cubicBezTo>
                  <a:cubicBezTo>
                    <a:pt x="2643722" y="6398"/>
                    <a:pt x="2825755" y="641398"/>
                    <a:pt x="3111505" y="762048"/>
                  </a:cubicBezTo>
                  <a:cubicBezTo>
                    <a:pt x="3397255" y="882698"/>
                    <a:pt x="3964522" y="569431"/>
                    <a:pt x="4127505" y="723948"/>
                  </a:cubicBezTo>
                  <a:cubicBezTo>
                    <a:pt x="4290488" y="878465"/>
                    <a:pt x="3972988" y="1403398"/>
                    <a:pt x="4089405" y="1689148"/>
                  </a:cubicBezTo>
                  <a:cubicBezTo>
                    <a:pt x="4205822" y="1974898"/>
                    <a:pt x="4830238" y="2199265"/>
                    <a:pt x="4826005" y="2438448"/>
                  </a:cubicBezTo>
                  <a:cubicBezTo>
                    <a:pt x="4821772" y="2677631"/>
                    <a:pt x="4180422" y="2838498"/>
                    <a:pt x="4064005" y="3124248"/>
                  </a:cubicBezTo>
                  <a:cubicBezTo>
                    <a:pt x="3947588" y="3409998"/>
                    <a:pt x="4286255" y="3987848"/>
                    <a:pt x="4127505" y="4152948"/>
                  </a:cubicBezTo>
                  <a:cubicBezTo>
                    <a:pt x="3968755" y="4318048"/>
                    <a:pt x="3399372" y="3998431"/>
                    <a:pt x="3111505" y="4114848"/>
                  </a:cubicBezTo>
                  <a:cubicBezTo>
                    <a:pt x="2823638" y="4231265"/>
                    <a:pt x="2631022" y="4849331"/>
                    <a:pt x="2400305" y="4851448"/>
                  </a:cubicBezTo>
                  <a:cubicBezTo>
                    <a:pt x="2169588" y="4853565"/>
                    <a:pt x="2010838" y="4248198"/>
                    <a:pt x="1727205" y="4127548"/>
                  </a:cubicBezTo>
                  <a:cubicBezTo>
                    <a:pt x="1443572" y="4006898"/>
                    <a:pt x="865722" y="4294765"/>
                    <a:pt x="698505" y="4127548"/>
                  </a:cubicBezTo>
                  <a:cubicBezTo>
                    <a:pt x="531288" y="3960331"/>
                    <a:pt x="840322" y="3407881"/>
                    <a:pt x="723905" y="3124248"/>
                  </a:cubicBezTo>
                  <a:cubicBezTo>
                    <a:pt x="607488" y="2840615"/>
                    <a:pt x="-2112" y="2658581"/>
                    <a:pt x="5" y="2425748"/>
                  </a:cubicBezTo>
                  <a:cubicBezTo>
                    <a:pt x="2122" y="2192915"/>
                    <a:pt x="620188" y="2008765"/>
                    <a:pt x="736605" y="1727248"/>
                  </a:cubicBezTo>
                  <a:cubicBezTo>
                    <a:pt x="853022" y="1445731"/>
                    <a:pt x="520705" y="865765"/>
                    <a:pt x="685805" y="698548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-258838" y="1353050"/>
              <a:ext cx="4826026" cy="4851453"/>
            </a:xfrm>
            <a:custGeom>
              <a:gdLst>
                <a:gd name="connsiteX0" fmla="*/ 685805 w 4826026"/>
                <a:gd name="connsiteY0" fmla="*/ 698548 h 4851453"/>
                <a:gd name="connsiteX1" fmla="*/ 1727205 w 4826026"/>
                <a:gd name="connsiteY1" fmla="*/ 723948 h 4851453"/>
                <a:gd name="connsiteX2" fmla="*/ 2413005 w 4826026"/>
                <a:gd name="connsiteY2" fmla="*/ 48 h 4851453"/>
                <a:gd name="connsiteX3" fmla="*/ 3111505 w 4826026"/>
                <a:gd name="connsiteY3" fmla="*/ 762048 h 4851453"/>
                <a:gd name="connsiteX4" fmla="*/ 4127505 w 4826026"/>
                <a:gd name="connsiteY4" fmla="*/ 723948 h 4851453"/>
                <a:gd name="connsiteX5" fmla="*/ 4089405 w 4826026"/>
                <a:gd name="connsiteY5" fmla="*/ 1689148 h 4851453"/>
                <a:gd name="connsiteX6" fmla="*/ 4826005 w 4826026"/>
                <a:gd name="connsiteY6" fmla="*/ 2438448 h 4851453"/>
                <a:gd name="connsiteX7" fmla="*/ 4064005 w 4826026"/>
                <a:gd name="connsiteY7" fmla="*/ 3124248 h 4851453"/>
                <a:gd name="connsiteX8" fmla="*/ 4127505 w 4826026"/>
                <a:gd name="connsiteY8" fmla="*/ 4152948 h 4851453"/>
                <a:gd name="connsiteX9" fmla="*/ 3111505 w 4826026"/>
                <a:gd name="connsiteY9" fmla="*/ 4114848 h 4851453"/>
                <a:gd name="connsiteX10" fmla="*/ 2400305 w 4826026"/>
                <a:gd name="connsiteY10" fmla="*/ 4851448 h 4851453"/>
                <a:gd name="connsiteX11" fmla="*/ 1727205 w 4826026"/>
                <a:gd name="connsiteY11" fmla="*/ 4127548 h 4851453"/>
                <a:gd name="connsiteX12" fmla="*/ 698505 w 4826026"/>
                <a:gd name="connsiteY12" fmla="*/ 4127548 h 4851453"/>
                <a:gd name="connsiteX13" fmla="*/ 723905 w 4826026"/>
                <a:gd name="connsiteY13" fmla="*/ 3124248 h 4851453"/>
                <a:gd name="connsiteX14" fmla="*/ 5 w 4826026"/>
                <a:gd name="connsiteY14" fmla="*/ 2425748 h 4851453"/>
                <a:gd name="connsiteX15" fmla="*/ 736605 w 4826026"/>
                <a:gd name="connsiteY15" fmla="*/ 1727248 h 4851453"/>
                <a:gd name="connsiteX16" fmla="*/ 685805 w 4826026"/>
                <a:gd name="connsiteY16" fmla="*/ 698548 h 485145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826026" h="4851453">
                  <a:moveTo>
                    <a:pt x="685805" y="698548"/>
                  </a:moveTo>
                  <a:cubicBezTo>
                    <a:pt x="850905" y="531331"/>
                    <a:pt x="1439338" y="840365"/>
                    <a:pt x="1727205" y="723948"/>
                  </a:cubicBezTo>
                  <a:cubicBezTo>
                    <a:pt x="2017072" y="607531"/>
                    <a:pt x="2182288" y="-6302"/>
                    <a:pt x="2413005" y="48"/>
                  </a:cubicBezTo>
                  <a:cubicBezTo>
                    <a:pt x="2643722" y="6398"/>
                    <a:pt x="2825755" y="641398"/>
                    <a:pt x="3111505" y="762048"/>
                  </a:cubicBezTo>
                  <a:cubicBezTo>
                    <a:pt x="3397255" y="882698"/>
                    <a:pt x="3964522" y="569431"/>
                    <a:pt x="4127505" y="723948"/>
                  </a:cubicBezTo>
                  <a:cubicBezTo>
                    <a:pt x="4290488" y="878465"/>
                    <a:pt x="3972988" y="1403398"/>
                    <a:pt x="4089405" y="1689148"/>
                  </a:cubicBezTo>
                  <a:cubicBezTo>
                    <a:pt x="4205822" y="1974898"/>
                    <a:pt x="4830238" y="2199265"/>
                    <a:pt x="4826005" y="2438448"/>
                  </a:cubicBezTo>
                  <a:cubicBezTo>
                    <a:pt x="4821772" y="2677631"/>
                    <a:pt x="4180422" y="2838498"/>
                    <a:pt x="4064005" y="3124248"/>
                  </a:cubicBezTo>
                  <a:cubicBezTo>
                    <a:pt x="3947588" y="3409998"/>
                    <a:pt x="4286255" y="3987848"/>
                    <a:pt x="4127505" y="4152948"/>
                  </a:cubicBezTo>
                  <a:cubicBezTo>
                    <a:pt x="3968755" y="4318048"/>
                    <a:pt x="3399372" y="3998431"/>
                    <a:pt x="3111505" y="4114848"/>
                  </a:cubicBezTo>
                  <a:cubicBezTo>
                    <a:pt x="2823638" y="4231265"/>
                    <a:pt x="2631022" y="4849331"/>
                    <a:pt x="2400305" y="4851448"/>
                  </a:cubicBezTo>
                  <a:cubicBezTo>
                    <a:pt x="2169588" y="4853565"/>
                    <a:pt x="2010838" y="4248198"/>
                    <a:pt x="1727205" y="4127548"/>
                  </a:cubicBezTo>
                  <a:cubicBezTo>
                    <a:pt x="1443572" y="4006898"/>
                    <a:pt x="865722" y="4294765"/>
                    <a:pt x="698505" y="4127548"/>
                  </a:cubicBezTo>
                  <a:cubicBezTo>
                    <a:pt x="531288" y="3960331"/>
                    <a:pt x="840322" y="3407881"/>
                    <a:pt x="723905" y="3124248"/>
                  </a:cubicBezTo>
                  <a:cubicBezTo>
                    <a:pt x="607488" y="2840615"/>
                    <a:pt x="-2112" y="2658581"/>
                    <a:pt x="5" y="2425748"/>
                  </a:cubicBezTo>
                  <a:cubicBezTo>
                    <a:pt x="2122" y="2192915"/>
                    <a:pt x="620188" y="2008765"/>
                    <a:pt x="736605" y="1727248"/>
                  </a:cubicBezTo>
                  <a:cubicBezTo>
                    <a:pt x="853022" y="1445731"/>
                    <a:pt x="520705" y="865765"/>
                    <a:pt x="685805" y="698548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495038" y="421195"/>
            <a:ext cx="6222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>
                <a:solidFill>
                  <a:schemeClr val="bg1"/>
                </a:solidFill>
                <a:latin typeface="Impact" panose="020b0806030902050204" pitchFamily="34" charset="0"/>
                <a:ea typeface="华文彩云" panose="02010800040101010101" pitchFamily="2" charset="-122"/>
              </a:rPr>
              <a:t>04</a:t>
            </a:r>
            <a:endParaRPr lang="zh-CN" altLang="en-US" sz="3200">
              <a:solidFill>
                <a:schemeClr val="bg1"/>
              </a:solidFill>
              <a:latin typeface="Impact" panose="020b0806030902050204" pitchFamily="34" charset="0"/>
              <a:ea typeface="华文彩云" panose="02010800040101010101" pitchFamily="2" charset="-122"/>
            </a:endParaRPr>
          </a:p>
        </p:txBody>
      </p:sp>
      <p:sp>
        <p:nvSpPr>
          <p:cNvPr id="14" name="矩形 3"/>
          <p:cNvSpPr>
            <a:spLocks noChangeArrowheads="1"/>
          </p:cNvSpPr>
          <p:nvPr/>
        </p:nvSpPr>
        <p:spPr bwMode="auto">
          <a:xfrm>
            <a:off x="1314792" y="295312"/>
            <a:ext cx="2444882" cy="543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935" b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点击添加标题</a:t>
            </a:r>
            <a:endParaRPr lang="zh-CN" altLang="en-US" sz="2935" b="1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0" p14:dur="2000"/>
    </mc:Choice>
    <mc:Fallback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2" presetID="18" presetClass="entr" presetSubtype="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16" grpId="0" animBg="1"/>
      <p:bldP spid="20" grpId="0" animBg="1"/>
      <p:bldP spid="8" grpId="0"/>
      <p:bldP spid="13" grpId="0"/>
      <p:bldP spid="1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9" name="表格 8"/>
          <p:cNvGraphicFramePr>
            <a:graphicFrameLocks noGrp="1"/>
          </p:cNvGraphicFramePr>
          <p:nvPr/>
        </p:nvGraphicFramePr>
        <p:xfrm>
          <a:off x="1700665" y="1939165"/>
          <a:ext cx="8790669" cy="3733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4226"/>
                <a:gridCol w="2742467"/>
                <a:gridCol w="1677992"/>
                <a:gridCol w="1677992"/>
                <a:gridCol w="1677992"/>
              </a:tblGrid>
              <a:tr h="622333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zh-CN" altLang="en-US" sz="1800">
                          <a:solidFill>
                            <a:schemeClr val="bg1"/>
                          </a:solidFill>
                          <a:latin typeface="+mn-lt"/>
                          <a:ea typeface="Arial Unicode MS" pitchFamily="34" charset="-122"/>
                          <a:cs typeface="Arial Unicode MS" pitchFamily="34" charset="-122"/>
                        </a:rPr>
                        <a:t>序列</a:t>
                      </a:r>
                      <a:endParaRPr lang="zh-CN" altLang="en-US" sz="1800">
                        <a:solidFill>
                          <a:schemeClr val="bg1"/>
                        </a:solidFill>
                        <a:latin typeface="+mn-lt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 marL="90224" marR="90224" marT="45112" marB="45112" anchor="ctr">
                    <a:lnL w="12700" cmpd="sng">
                      <a:noFill/>
                    </a:lnL>
                    <a:lnR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3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zh-CN" altLang="en-US" sz="18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itchFamily="34" charset="-122"/>
                        </a:rPr>
                        <a:t>标题</a:t>
                      </a:r>
                      <a:endParaRPr lang="zh-CN" altLang="en-US" sz="18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 Unicode MS" pitchFamily="34" charset="-122"/>
                      </a:endParaRPr>
                    </a:p>
                  </a:txBody>
                  <a:tcPr marL="90224" marR="90224" marT="45112" marB="45112" anchor="ctr">
                    <a:lnL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3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zh-CN" altLang="en-US" sz="18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内容</a:t>
                      </a:r>
                      <a:r>
                        <a:rPr lang="en-US" altLang="zh-CN" sz="18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Arial Unicode MS" pitchFamily="34" charset="-122"/>
                          <a:cs typeface="Arial" panose="020b0604020202020204" pitchFamily="34" charset="0"/>
                        </a:rPr>
                        <a:t>A</a:t>
                      </a:r>
                      <a:endParaRPr lang="zh-CN" altLang="en-US" sz="18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Arial Unicode MS" pitchFamily="34" charset="-122"/>
                        <a:cs typeface="Arial" panose="020b0604020202020204" pitchFamily="34" charset="0"/>
                      </a:endParaRPr>
                    </a:p>
                  </a:txBody>
                  <a:tcPr marL="90224" marR="90224" marT="45112" marB="45112" anchor="ctr">
                    <a:lnL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3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zh-CN" altLang="en-US" sz="18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内容</a:t>
                      </a:r>
                      <a:r>
                        <a:rPr lang="en-US" altLang="zh-CN" sz="18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Arial Unicode MS" pitchFamily="34" charset="-122"/>
                          <a:cs typeface="Arial" panose="020b0604020202020204" pitchFamily="34" charset="0"/>
                        </a:rPr>
                        <a:t>B</a:t>
                      </a:r>
                      <a:endParaRPr lang="zh-CN" altLang="en-US" sz="18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Arial Unicode MS" pitchFamily="34" charset="-122"/>
                        <a:cs typeface="Arial" panose="020b0604020202020204" pitchFamily="34" charset="0"/>
                      </a:endParaRPr>
                    </a:p>
                  </a:txBody>
                  <a:tcPr marL="90224" marR="90224" marT="45112" marB="45112" anchor="ctr">
                    <a:lnL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3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zh-CN" altLang="en-US" sz="18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内容</a:t>
                      </a:r>
                      <a:r>
                        <a:rPr lang="en-US" altLang="zh-CN" sz="18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Arial Unicode MS" pitchFamily="34" charset="-122"/>
                          <a:cs typeface="Arial" panose="020b0604020202020204" pitchFamily="34" charset="0"/>
                        </a:rPr>
                        <a:t>C</a:t>
                      </a:r>
                      <a:endParaRPr lang="zh-CN" altLang="en-US" sz="18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Arial Unicode MS" pitchFamily="34" charset="-122"/>
                        <a:cs typeface="Arial" panose="020b0604020202020204" pitchFamily="34" charset="0"/>
                      </a:endParaRPr>
                    </a:p>
                  </a:txBody>
                  <a:tcPr marL="90224" marR="90224" marT="45112" marB="45112" anchor="ctr">
                    <a:lnL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FFFF">
                          <a:alpha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30000"/>
                      </a:schemeClr>
                    </a:solidFill>
                  </a:tcPr>
                </a:tc>
              </a:tr>
              <a:tr h="622333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US" altLang="zh-CN" sz="1800" b="1">
                          <a:solidFill>
                            <a:schemeClr val="bg1"/>
                          </a:solidFill>
                          <a:latin typeface="+mn-lt"/>
                          <a:ea typeface="Arial Unicode MS" pitchFamily="34" charset="-122"/>
                          <a:cs typeface="Arial Unicode MS" pitchFamily="34" charset="-122"/>
                        </a:rPr>
                        <a:t>1</a:t>
                      </a:r>
                      <a:endParaRPr lang="zh-CN" altLang="en-US" sz="1800" b="1">
                        <a:solidFill>
                          <a:schemeClr val="bg1"/>
                        </a:solidFill>
                        <a:latin typeface="+mn-lt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 marL="90224" marR="90224" marT="45112" marB="45112" anchor="ctr">
                    <a:lnL w="12700" cmpd="sng">
                      <a:noFill/>
                    </a:lnL>
                    <a:lnR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zh-CN" altLang="en-US" sz="14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在此录入上述图表的描述说明</a:t>
                      </a:r>
                      <a:endParaRPr lang="en-US" altLang="zh-CN" sz="14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0224" marR="90224" marT="45112" marB="45112" anchor="ctr">
                    <a:lnL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Arial Unicode MS" pitchFamily="34" charset="-122"/>
                          <a:cs typeface="Arial" panose="020b0604020202020204" pitchFamily="34" charset="0"/>
                        </a:rPr>
                        <a:t>Text</a:t>
                      </a:r>
                      <a:endParaRPr lang="zh-CN" altLang="en-US" sz="16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Arial Unicode MS" pitchFamily="34" charset="-122"/>
                        <a:cs typeface="Arial" panose="020b0604020202020204" pitchFamily="34" charset="0"/>
                      </a:endParaRPr>
                    </a:p>
                  </a:txBody>
                  <a:tcPr marL="90224" marR="90224" marT="45112" marB="45112" anchor="ctr">
                    <a:lnL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Arial Unicode MS" pitchFamily="34" charset="-122"/>
                          <a:cs typeface="Arial" panose="020b0604020202020204" pitchFamily="34" charset="0"/>
                        </a:rPr>
                        <a:t>Text</a:t>
                      </a:r>
                      <a:endParaRPr lang="zh-CN" altLang="en-US" sz="16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Arial Unicode MS" pitchFamily="34" charset="-122"/>
                        <a:cs typeface="Arial" panose="020b0604020202020204" pitchFamily="34" charset="0"/>
                      </a:endParaRPr>
                    </a:p>
                  </a:txBody>
                  <a:tcPr marL="90224" marR="90224" marT="45112" marB="45112" anchor="ctr">
                    <a:lnL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Arial Unicode MS" pitchFamily="34" charset="-122"/>
                          <a:cs typeface="Arial" panose="020b0604020202020204" pitchFamily="34" charset="0"/>
                        </a:rPr>
                        <a:t>Text</a:t>
                      </a:r>
                      <a:endParaRPr lang="zh-CN" altLang="en-US" sz="16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Arial Unicode MS" pitchFamily="34" charset="-122"/>
                        <a:cs typeface="Arial" panose="020b0604020202020204" pitchFamily="34" charset="0"/>
                      </a:endParaRPr>
                    </a:p>
                  </a:txBody>
                  <a:tcPr marL="90224" marR="90224" marT="45112" marB="45112" anchor="ctr">
                    <a:lnL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22333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US" altLang="zh-CN" sz="1800" b="1">
                          <a:solidFill>
                            <a:schemeClr val="bg1"/>
                          </a:solidFill>
                          <a:latin typeface="+mn-lt"/>
                          <a:ea typeface="Arial Unicode MS" pitchFamily="34" charset="-122"/>
                          <a:cs typeface="Arial Unicode MS" pitchFamily="34" charset="-122"/>
                        </a:rPr>
                        <a:t>2</a:t>
                      </a:r>
                      <a:endParaRPr lang="zh-CN" altLang="en-US" sz="1800" b="1">
                        <a:solidFill>
                          <a:schemeClr val="bg1"/>
                        </a:solidFill>
                        <a:latin typeface="+mn-lt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 marL="90224" marR="90224" marT="45112" marB="45112" anchor="ctr">
                    <a:lnL w="12700" cmpd="sng">
                      <a:noFill/>
                    </a:lnL>
                    <a:lnR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3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zh-CN" altLang="en-US" sz="14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在此录入上述图表的描述说明</a:t>
                      </a:r>
                      <a:endParaRPr lang="en-US" altLang="zh-CN" sz="14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0224" marR="90224" marT="45112" marB="45112" anchor="ctr">
                    <a:lnL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3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Arial Unicode MS" pitchFamily="34" charset="-122"/>
                          <a:cs typeface="Arial" panose="020b0604020202020204" pitchFamily="34" charset="0"/>
                        </a:rPr>
                        <a:t>Text</a:t>
                      </a:r>
                      <a:endParaRPr lang="zh-CN" altLang="en-US" sz="16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Arial Unicode MS" pitchFamily="34" charset="-122"/>
                        <a:cs typeface="Arial" panose="020b0604020202020204" pitchFamily="34" charset="0"/>
                      </a:endParaRPr>
                    </a:p>
                  </a:txBody>
                  <a:tcPr marL="90224" marR="90224" marT="45112" marB="45112" anchor="ctr">
                    <a:lnL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3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Arial Unicode MS" pitchFamily="34" charset="-122"/>
                          <a:cs typeface="Arial" panose="020b0604020202020204" pitchFamily="34" charset="0"/>
                        </a:rPr>
                        <a:t>Text</a:t>
                      </a:r>
                      <a:endParaRPr lang="zh-CN" altLang="en-US" sz="16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Arial Unicode MS" pitchFamily="34" charset="-122"/>
                        <a:cs typeface="Arial" panose="020b0604020202020204" pitchFamily="34" charset="0"/>
                      </a:endParaRPr>
                    </a:p>
                  </a:txBody>
                  <a:tcPr marL="90224" marR="90224" marT="45112" marB="45112" anchor="ctr">
                    <a:lnL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3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Arial Unicode MS" pitchFamily="34" charset="-122"/>
                          <a:cs typeface="Arial" panose="020b0604020202020204" pitchFamily="34" charset="0"/>
                        </a:rPr>
                        <a:t>Text</a:t>
                      </a:r>
                      <a:endParaRPr lang="zh-CN" altLang="en-US" sz="16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Arial Unicode MS" pitchFamily="34" charset="-122"/>
                        <a:cs typeface="Arial" panose="020b0604020202020204" pitchFamily="34" charset="0"/>
                      </a:endParaRPr>
                    </a:p>
                  </a:txBody>
                  <a:tcPr marL="90224" marR="90224" marT="45112" marB="45112" anchor="ctr">
                    <a:lnL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30000"/>
                      </a:schemeClr>
                    </a:solidFill>
                  </a:tcPr>
                </a:tc>
              </a:tr>
              <a:tr h="622333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US" altLang="zh-CN" sz="1800" b="1">
                          <a:solidFill>
                            <a:schemeClr val="bg1"/>
                          </a:solidFill>
                          <a:latin typeface="+mn-lt"/>
                          <a:ea typeface="Arial Unicode MS" pitchFamily="34" charset="-122"/>
                          <a:cs typeface="Arial Unicode MS" pitchFamily="34" charset="-122"/>
                        </a:rPr>
                        <a:t>3</a:t>
                      </a:r>
                      <a:endParaRPr lang="zh-CN" altLang="en-US" sz="1800" b="1">
                        <a:solidFill>
                          <a:schemeClr val="bg1"/>
                        </a:solidFill>
                        <a:latin typeface="+mn-lt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 marL="90224" marR="90224" marT="45112" marB="45112" anchor="ctr">
                    <a:lnL w="12700" cmpd="sng">
                      <a:noFill/>
                    </a:lnL>
                    <a:lnR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zh-CN" altLang="en-US" sz="14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在此录入上述图表的描述说明</a:t>
                      </a:r>
                      <a:endParaRPr lang="en-US" altLang="zh-CN" sz="14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0224" marR="90224" marT="45112" marB="45112" anchor="ctr">
                    <a:lnL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Arial Unicode MS" pitchFamily="34" charset="-122"/>
                          <a:cs typeface="Arial" panose="020b0604020202020204" pitchFamily="34" charset="0"/>
                        </a:rPr>
                        <a:t>Text</a:t>
                      </a:r>
                      <a:endParaRPr lang="zh-CN" altLang="en-US" sz="16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Arial Unicode MS" pitchFamily="34" charset="-122"/>
                        <a:cs typeface="Arial" panose="020b0604020202020204" pitchFamily="34" charset="0"/>
                      </a:endParaRPr>
                    </a:p>
                  </a:txBody>
                  <a:tcPr marL="90224" marR="90224" marT="45112" marB="45112" anchor="ctr">
                    <a:lnL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Arial Unicode MS" pitchFamily="34" charset="-122"/>
                          <a:cs typeface="Arial" panose="020b0604020202020204" pitchFamily="34" charset="0"/>
                        </a:rPr>
                        <a:t>Text</a:t>
                      </a:r>
                      <a:endParaRPr lang="zh-CN" altLang="en-US" sz="16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Arial Unicode MS" pitchFamily="34" charset="-122"/>
                        <a:cs typeface="Arial" panose="020b0604020202020204" pitchFamily="34" charset="0"/>
                      </a:endParaRPr>
                    </a:p>
                  </a:txBody>
                  <a:tcPr marL="90224" marR="90224" marT="45112" marB="45112" anchor="ctr">
                    <a:lnL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Arial Unicode MS" pitchFamily="34" charset="-122"/>
                          <a:cs typeface="Arial" panose="020b0604020202020204" pitchFamily="34" charset="0"/>
                        </a:rPr>
                        <a:t>Text</a:t>
                      </a:r>
                      <a:endParaRPr lang="zh-CN" altLang="en-US" sz="16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Arial Unicode MS" pitchFamily="34" charset="-122"/>
                        <a:cs typeface="Arial" panose="020b0604020202020204" pitchFamily="34" charset="0"/>
                      </a:endParaRPr>
                    </a:p>
                  </a:txBody>
                  <a:tcPr marL="90224" marR="90224" marT="45112" marB="45112" anchor="ctr">
                    <a:lnL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22333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US" altLang="zh-CN" sz="1400" b="1">
                          <a:solidFill>
                            <a:schemeClr val="bg1"/>
                          </a:solidFill>
                          <a:latin typeface="+mn-lt"/>
                          <a:ea typeface="Arial Unicode MS" pitchFamily="34" charset="-122"/>
                          <a:cs typeface="Arial Unicode MS" pitchFamily="34" charset="-122"/>
                        </a:rPr>
                        <a:t>4</a:t>
                      </a:r>
                      <a:endParaRPr lang="zh-CN" altLang="en-US" sz="1400" b="1">
                        <a:solidFill>
                          <a:schemeClr val="bg1"/>
                        </a:solidFill>
                        <a:latin typeface="+mn-lt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 marL="90224" marR="90224" marT="45112" marB="45112" anchor="ctr">
                    <a:lnL w="12700" cmpd="sng">
                      <a:noFill/>
                    </a:lnL>
                    <a:lnR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3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zh-CN" altLang="en-US" sz="14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在此录入上述图表的描述说明</a:t>
                      </a:r>
                      <a:endParaRPr lang="en-US" altLang="zh-CN" sz="14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0224" marR="90224" marT="45112" marB="45112" anchor="ctr">
                    <a:lnL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3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Arial Unicode MS" pitchFamily="34" charset="-122"/>
                          <a:cs typeface="Arial" panose="020b0604020202020204" pitchFamily="34" charset="0"/>
                        </a:rPr>
                        <a:t>Text</a:t>
                      </a:r>
                      <a:endParaRPr lang="zh-CN" altLang="en-US" sz="16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Arial Unicode MS" pitchFamily="34" charset="-122"/>
                        <a:cs typeface="Arial" panose="020b0604020202020204" pitchFamily="34" charset="0"/>
                      </a:endParaRPr>
                    </a:p>
                  </a:txBody>
                  <a:tcPr marL="90224" marR="90224" marT="45112" marB="45112" anchor="ctr">
                    <a:lnL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3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Arial Unicode MS" pitchFamily="34" charset="-122"/>
                          <a:cs typeface="Arial" panose="020b0604020202020204" pitchFamily="34" charset="0"/>
                        </a:rPr>
                        <a:t>Text</a:t>
                      </a:r>
                      <a:endParaRPr lang="zh-CN" altLang="en-US" sz="16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Arial Unicode MS" pitchFamily="34" charset="-122"/>
                        <a:cs typeface="Arial" panose="020b0604020202020204" pitchFamily="34" charset="0"/>
                      </a:endParaRPr>
                    </a:p>
                  </a:txBody>
                  <a:tcPr marL="90224" marR="90224" marT="45112" marB="45112" anchor="ctr">
                    <a:lnL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3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Arial Unicode MS" pitchFamily="34" charset="-122"/>
                          <a:cs typeface="Arial" panose="020b0604020202020204" pitchFamily="34" charset="0"/>
                        </a:rPr>
                        <a:t>Text</a:t>
                      </a:r>
                      <a:endParaRPr lang="zh-CN" altLang="en-US" sz="16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Arial Unicode MS" pitchFamily="34" charset="-122"/>
                        <a:cs typeface="Arial" panose="020b0604020202020204" pitchFamily="34" charset="0"/>
                      </a:endParaRPr>
                    </a:p>
                  </a:txBody>
                  <a:tcPr marL="90224" marR="90224" marT="45112" marB="45112" anchor="ctr">
                    <a:lnL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30000"/>
                      </a:schemeClr>
                    </a:solidFill>
                  </a:tcPr>
                </a:tc>
              </a:tr>
              <a:tr h="622333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US" altLang="zh-CN" sz="1800" b="1">
                          <a:solidFill>
                            <a:schemeClr val="bg1"/>
                          </a:solidFill>
                          <a:latin typeface="+mn-lt"/>
                          <a:ea typeface="Arial Unicode MS" pitchFamily="34" charset="-122"/>
                          <a:cs typeface="Arial Unicode MS" pitchFamily="34" charset="-122"/>
                        </a:rPr>
                        <a:t>5</a:t>
                      </a:r>
                      <a:endParaRPr lang="zh-CN" altLang="en-US" sz="1800" b="1">
                        <a:solidFill>
                          <a:schemeClr val="bg1"/>
                        </a:solidFill>
                        <a:latin typeface="+mn-lt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 marL="90224" marR="90224" marT="45112" marB="45112" anchor="ctr">
                    <a:lnL w="12700" cmpd="sng">
                      <a:noFill/>
                    </a:lnL>
                    <a:lnR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zh-CN" altLang="en-US" sz="14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在此录入上述图表的描述说明</a:t>
                      </a:r>
                      <a:endParaRPr lang="en-US" altLang="zh-CN" sz="14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0224" marR="90224" marT="45112" marB="45112" anchor="ctr">
                    <a:lnL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Arial Unicode MS" pitchFamily="34" charset="-122"/>
                          <a:cs typeface="Arial" panose="020b0604020202020204" pitchFamily="34" charset="0"/>
                        </a:rPr>
                        <a:t>Text</a:t>
                      </a:r>
                      <a:endParaRPr lang="zh-CN" altLang="en-US" sz="16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Arial Unicode MS" pitchFamily="34" charset="-122"/>
                        <a:cs typeface="Arial" panose="020b0604020202020204" pitchFamily="34" charset="0"/>
                      </a:endParaRPr>
                    </a:p>
                  </a:txBody>
                  <a:tcPr marL="90224" marR="90224" marT="45112" marB="45112" anchor="ctr">
                    <a:lnL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Arial Unicode MS" pitchFamily="34" charset="-122"/>
                          <a:cs typeface="Arial" panose="020b0604020202020204" pitchFamily="34" charset="0"/>
                        </a:rPr>
                        <a:t>Text</a:t>
                      </a:r>
                      <a:endParaRPr lang="zh-CN" altLang="en-US" sz="16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Arial Unicode MS" pitchFamily="34" charset="-122"/>
                        <a:cs typeface="Arial" panose="020b0604020202020204" pitchFamily="34" charset="0"/>
                      </a:endParaRPr>
                    </a:p>
                  </a:txBody>
                  <a:tcPr marL="90224" marR="90224" marT="45112" marB="45112" anchor="ctr">
                    <a:lnL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Arial Unicode MS" pitchFamily="34" charset="-122"/>
                          <a:cs typeface="Arial" panose="020b0604020202020204" pitchFamily="34" charset="0"/>
                        </a:rPr>
                        <a:t>Text</a:t>
                      </a:r>
                      <a:endParaRPr lang="zh-CN" altLang="en-US" sz="16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Arial Unicode MS" pitchFamily="34" charset="-122"/>
                        <a:cs typeface="Arial" panose="020b0604020202020204" pitchFamily="34" charset="0"/>
                      </a:endParaRPr>
                    </a:p>
                  </a:txBody>
                  <a:tcPr marL="90224" marR="90224" marT="45112" marB="45112" anchor="ctr">
                    <a:lnL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" name="矩形 16"/>
          <p:cNvSpPr/>
          <p:nvPr/>
        </p:nvSpPr>
        <p:spPr>
          <a:xfrm>
            <a:off x="1308713" y="740711"/>
            <a:ext cx="29345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>
                <a:solidFill>
                  <a:schemeClr val="bg1"/>
                </a:solidFill>
              </a:rPr>
              <a:t>Click here to add your title</a:t>
            </a:r>
            <a:endParaRPr lang="zh-CN" altLang="en-US" sz="2000">
              <a:solidFill>
                <a:schemeClr val="bg1"/>
              </a:solidFill>
            </a:endParaRPr>
          </a:p>
        </p:txBody>
      </p:sp>
      <p:grpSp>
        <p:nvGrpSpPr>
          <p:cNvPr id="18" name="组合 17"/>
          <p:cNvGrpSpPr>
            <a:grpSpLocks noChangeAspect="1"/>
          </p:cNvGrpSpPr>
          <p:nvPr/>
        </p:nvGrpSpPr>
        <p:grpSpPr>
          <a:xfrm>
            <a:off x="382634" y="294530"/>
            <a:ext cx="819754" cy="824853"/>
            <a:chOff x="-258838" y="1348444"/>
            <a:chExt cx="4826026" cy="4856059"/>
          </a:xfrm>
        </p:grpSpPr>
        <p:sp>
          <p:nvSpPr>
            <p:cNvPr id="19" name="任意多边形 18"/>
            <p:cNvSpPr/>
            <p:nvPr/>
          </p:nvSpPr>
          <p:spPr>
            <a:xfrm rot="900000">
              <a:off x="-258838" y="1348444"/>
              <a:ext cx="4826026" cy="4851453"/>
            </a:xfrm>
            <a:custGeom>
              <a:gdLst>
                <a:gd name="connsiteX0" fmla="*/ 685805 w 4826026"/>
                <a:gd name="connsiteY0" fmla="*/ 698548 h 4851453"/>
                <a:gd name="connsiteX1" fmla="*/ 1727205 w 4826026"/>
                <a:gd name="connsiteY1" fmla="*/ 723948 h 4851453"/>
                <a:gd name="connsiteX2" fmla="*/ 2413005 w 4826026"/>
                <a:gd name="connsiteY2" fmla="*/ 48 h 4851453"/>
                <a:gd name="connsiteX3" fmla="*/ 3111505 w 4826026"/>
                <a:gd name="connsiteY3" fmla="*/ 762048 h 4851453"/>
                <a:gd name="connsiteX4" fmla="*/ 4127505 w 4826026"/>
                <a:gd name="connsiteY4" fmla="*/ 723948 h 4851453"/>
                <a:gd name="connsiteX5" fmla="*/ 4089405 w 4826026"/>
                <a:gd name="connsiteY5" fmla="*/ 1689148 h 4851453"/>
                <a:gd name="connsiteX6" fmla="*/ 4826005 w 4826026"/>
                <a:gd name="connsiteY6" fmla="*/ 2438448 h 4851453"/>
                <a:gd name="connsiteX7" fmla="*/ 4064005 w 4826026"/>
                <a:gd name="connsiteY7" fmla="*/ 3124248 h 4851453"/>
                <a:gd name="connsiteX8" fmla="*/ 4127505 w 4826026"/>
                <a:gd name="connsiteY8" fmla="*/ 4152948 h 4851453"/>
                <a:gd name="connsiteX9" fmla="*/ 3111505 w 4826026"/>
                <a:gd name="connsiteY9" fmla="*/ 4114848 h 4851453"/>
                <a:gd name="connsiteX10" fmla="*/ 2400305 w 4826026"/>
                <a:gd name="connsiteY10" fmla="*/ 4851448 h 4851453"/>
                <a:gd name="connsiteX11" fmla="*/ 1727205 w 4826026"/>
                <a:gd name="connsiteY11" fmla="*/ 4127548 h 4851453"/>
                <a:gd name="connsiteX12" fmla="*/ 698505 w 4826026"/>
                <a:gd name="connsiteY12" fmla="*/ 4127548 h 4851453"/>
                <a:gd name="connsiteX13" fmla="*/ 723905 w 4826026"/>
                <a:gd name="connsiteY13" fmla="*/ 3124248 h 4851453"/>
                <a:gd name="connsiteX14" fmla="*/ 5 w 4826026"/>
                <a:gd name="connsiteY14" fmla="*/ 2425748 h 4851453"/>
                <a:gd name="connsiteX15" fmla="*/ 736605 w 4826026"/>
                <a:gd name="connsiteY15" fmla="*/ 1727248 h 4851453"/>
                <a:gd name="connsiteX16" fmla="*/ 685805 w 4826026"/>
                <a:gd name="connsiteY16" fmla="*/ 698548 h 485145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826026" h="4851453">
                  <a:moveTo>
                    <a:pt x="685805" y="698548"/>
                  </a:moveTo>
                  <a:cubicBezTo>
                    <a:pt x="850905" y="531331"/>
                    <a:pt x="1439338" y="840365"/>
                    <a:pt x="1727205" y="723948"/>
                  </a:cubicBezTo>
                  <a:cubicBezTo>
                    <a:pt x="2017072" y="607531"/>
                    <a:pt x="2182288" y="-6302"/>
                    <a:pt x="2413005" y="48"/>
                  </a:cubicBezTo>
                  <a:cubicBezTo>
                    <a:pt x="2643722" y="6398"/>
                    <a:pt x="2825755" y="641398"/>
                    <a:pt x="3111505" y="762048"/>
                  </a:cubicBezTo>
                  <a:cubicBezTo>
                    <a:pt x="3397255" y="882698"/>
                    <a:pt x="3964522" y="569431"/>
                    <a:pt x="4127505" y="723948"/>
                  </a:cubicBezTo>
                  <a:cubicBezTo>
                    <a:pt x="4290488" y="878465"/>
                    <a:pt x="3972988" y="1403398"/>
                    <a:pt x="4089405" y="1689148"/>
                  </a:cubicBezTo>
                  <a:cubicBezTo>
                    <a:pt x="4205822" y="1974898"/>
                    <a:pt x="4830238" y="2199265"/>
                    <a:pt x="4826005" y="2438448"/>
                  </a:cubicBezTo>
                  <a:cubicBezTo>
                    <a:pt x="4821772" y="2677631"/>
                    <a:pt x="4180422" y="2838498"/>
                    <a:pt x="4064005" y="3124248"/>
                  </a:cubicBezTo>
                  <a:cubicBezTo>
                    <a:pt x="3947588" y="3409998"/>
                    <a:pt x="4286255" y="3987848"/>
                    <a:pt x="4127505" y="4152948"/>
                  </a:cubicBezTo>
                  <a:cubicBezTo>
                    <a:pt x="3968755" y="4318048"/>
                    <a:pt x="3399372" y="3998431"/>
                    <a:pt x="3111505" y="4114848"/>
                  </a:cubicBezTo>
                  <a:cubicBezTo>
                    <a:pt x="2823638" y="4231265"/>
                    <a:pt x="2631022" y="4849331"/>
                    <a:pt x="2400305" y="4851448"/>
                  </a:cubicBezTo>
                  <a:cubicBezTo>
                    <a:pt x="2169588" y="4853565"/>
                    <a:pt x="2010838" y="4248198"/>
                    <a:pt x="1727205" y="4127548"/>
                  </a:cubicBezTo>
                  <a:cubicBezTo>
                    <a:pt x="1443572" y="4006898"/>
                    <a:pt x="865722" y="4294765"/>
                    <a:pt x="698505" y="4127548"/>
                  </a:cubicBezTo>
                  <a:cubicBezTo>
                    <a:pt x="531288" y="3960331"/>
                    <a:pt x="840322" y="3407881"/>
                    <a:pt x="723905" y="3124248"/>
                  </a:cubicBezTo>
                  <a:cubicBezTo>
                    <a:pt x="607488" y="2840615"/>
                    <a:pt x="-2112" y="2658581"/>
                    <a:pt x="5" y="2425748"/>
                  </a:cubicBezTo>
                  <a:cubicBezTo>
                    <a:pt x="2122" y="2192915"/>
                    <a:pt x="620188" y="2008765"/>
                    <a:pt x="736605" y="1727248"/>
                  </a:cubicBezTo>
                  <a:cubicBezTo>
                    <a:pt x="853022" y="1445731"/>
                    <a:pt x="520705" y="865765"/>
                    <a:pt x="685805" y="698548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1800000">
              <a:off x="-258838" y="1353050"/>
              <a:ext cx="4826026" cy="4851453"/>
            </a:xfrm>
            <a:custGeom>
              <a:gdLst>
                <a:gd name="connsiteX0" fmla="*/ 685805 w 4826026"/>
                <a:gd name="connsiteY0" fmla="*/ 698548 h 4851453"/>
                <a:gd name="connsiteX1" fmla="*/ 1727205 w 4826026"/>
                <a:gd name="connsiteY1" fmla="*/ 723948 h 4851453"/>
                <a:gd name="connsiteX2" fmla="*/ 2413005 w 4826026"/>
                <a:gd name="connsiteY2" fmla="*/ 48 h 4851453"/>
                <a:gd name="connsiteX3" fmla="*/ 3111505 w 4826026"/>
                <a:gd name="connsiteY3" fmla="*/ 762048 h 4851453"/>
                <a:gd name="connsiteX4" fmla="*/ 4127505 w 4826026"/>
                <a:gd name="connsiteY4" fmla="*/ 723948 h 4851453"/>
                <a:gd name="connsiteX5" fmla="*/ 4089405 w 4826026"/>
                <a:gd name="connsiteY5" fmla="*/ 1689148 h 4851453"/>
                <a:gd name="connsiteX6" fmla="*/ 4826005 w 4826026"/>
                <a:gd name="connsiteY6" fmla="*/ 2438448 h 4851453"/>
                <a:gd name="connsiteX7" fmla="*/ 4064005 w 4826026"/>
                <a:gd name="connsiteY7" fmla="*/ 3124248 h 4851453"/>
                <a:gd name="connsiteX8" fmla="*/ 4127505 w 4826026"/>
                <a:gd name="connsiteY8" fmla="*/ 4152948 h 4851453"/>
                <a:gd name="connsiteX9" fmla="*/ 3111505 w 4826026"/>
                <a:gd name="connsiteY9" fmla="*/ 4114848 h 4851453"/>
                <a:gd name="connsiteX10" fmla="*/ 2400305 w 4826026"/>
                <a:gd name="connsiteY10" fmla="*/ 4851448 h 4851453"/>
                <a:gd name="connsiteX11" fmla="*/ 1727205 w 4826026"/>
                <a:gd name="connsiteY11" fmla="*/ 4127548 h 4851453"/>
                <a:gd name="connsiteX12" fmla="*/ 698505 w 4826026"/>
                <a:gd name="connsiteY12" fmla="*/ 4127548 h 4851453"/>
                <a:gd name="connsiteX13" fmla="*/ 723905 w 4826026"/>
                <a:gd name="connsiteY13" fmla="*/ 3124248 h 4851453"/>
                <a:gd name="connsiteX14" fmla="*/ 5 w 4826026"/>
                <a:gd name="connsiteY14" fmla="*/ 2425748 h 4851453"/>
                <a:gd name="connsiteX15" fmla="*/ 736605 w 4826026"/>
                <a:gd name="connsiteY15" fmla="*/ 1727248 h 4851453"/>
                <a:gd name="connsiteX16" fmla="*/ 685805 w 4826026"/>
                <a:gd name="connsiteY16" fmla="*/ 698548 h 485145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826026" h="4851453">
                  <a:moveTo>
                    <a:pt x="685805" y="698548"/>
                  </a:moveTo>
                  <a:cubicBezTo>
                    <a:pt x="850905" y="531331"/>
                    <a:pt x="1439338" y="840365"/>
                    <a:pt x="1727205" y="723948"/>
                  </a:cubicBezTo>
                  <a:cubicBezTo>
                    <a:pt x="2017072" y="607531"/>
                    <a:pt x="2182288" y="-6302"/>
                    <a:pt x="2413005" y="48"/>
                  </a:cubicBezTo>
                  <a:cubicBezTo>
                    <a:pt x="2643722" y="6398"/>
                    <a:pt x="2825755" y="641398"/>
                    <a:pt x="3111505" y="762048"/>
                  </a:cubicBezTo>
                  <a:cubicBezTo>
                    <a:pt x="3397255" y="882698"/>
                    <a:pt x="3964522" y="569431"/>
                    <a:pt x="4127505" y="723948"/>
                  </a:cubicBezTo>
                  <a:cubicBezTo>
                    <a:pt x="4290488" y="878465"/>
                    <a:pt x="3972988" y="1403398"/>
                    <a:pt x="4089405" y="1689148"/>
                  </a:cubicBezTo>
                  <a:cubicBezTo>
                    <a:pt x="4205822" y="1974898"/>
                    <a:pt x="4830238" y="2199265"/>
                    <a:pt x="4826005" y="2438448"/>
                  </a:cubicBezTo>
                  <a:cubicBezTo>
                    <a:pt x="4821772" y="2677631"/>
                    <a:pt x="4180422" y="2838498"/>
                    <a:pt x="4064005" y="3124248"/>
                  </a:cubicBezTo>
                  <a:cubicBezTo>
                    <a:pt x="3947588" y="3409998"/>
                    <a:pt x="4286255" y="3987848"/>
                    <a:pt x="4127505" y="4152948"/>
                  </a:cubicBezTo>
                  <a:cubicBezTo>
                    <a:pt x="3968755" y="4318048"/>
                    <a:pt x="3399372" y="3998431"/>
                    <a:pt x="3111505" y="4114848"/>
                  </a:cubicBezTo>
                  <a:cubicBezTo>
                    <a:pt x="2823638" y="4231265"/>
                    <a:pt x="2631022" y="4849331"/>
                    <a:pt x="2400305" y="4851448"/>
                  </a:cubicBezTo>
                  <a:cubicBezTo>
                    <a:pt x="2169588" y="4853565"/>
                    <a:pt x="2010838" y="4248198"/>
                    <a:pt x="1727205" y="4127548"/>
                  </a:cubicBezTo>
                  <a:cubicBezTo>
                    <a:pt x="1443572" y="4006898"/>
                    <a:pt x="865722" y="4294765"/>
                    <a:pt x="698505" y="4127548"/>
                  </a:cubicBezTo>
                  <a:cubicBezTo>
                    <a:pt x="531288" y="3960331"/>
                    <a:pt x="840322" y="3407881"/>
                    <a:pt x="723905" y="3124248"/>
                  </a:cubicBezTo>
                  <a:cubicBezTo>
                    <a:pt x="607488" y="2840615"/>
                    <a:pt x="-2112" y="2658581"/>
                    <a:pt x="5" y="2425748"/>
                  </a:cubicBezTo>
                  <a:cubicBezTo>
                    <a:pt x="2122" y="2192915"/>
                    <a:pt x="620188" y="2008765"/>
                    <a:pt x="736605" y="1727248"/>
                  </a:cubicBezTo>
                  <a:cubicBezTo>
                    <a:pt x="853022" y="1445731"/>
                    <a:pt x="520705" y="865765"/>
                    <a:pt x="685805" y="698548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任意多边形 20"/>
            <p:cNvSpPr/>
            <p:nvPr/>
          </p:nvSpPr>
          <p:spPr>
            <a:xfrm>
              <a:off x="-258838" y="1353050"/>
              <a:ext cx="4826026" cy="4851453"/>
            </a:xfrm>
            <a:custGeom>
              <a:gdLst>
                <a:gd name="connsiteX0" fmla="*/ 685805 w 4826026"/>
                <a:gd name="connsiteY0" fmla="*/ 698548 h 4851453"/>
                <a:gd name="connsiteX1" fmla="*/ 1727205 w 4826026"/>
                <a:gd name="connsiteY1" fmla="*/ 723948 h 4851453"/>
                <a:gd name="connsiteX2" fmla="*/ 2413005 w 4826026"/>
                <a:gd name="connsiteY2" fmla="*/ 48 h 4851453"/>
                <a:gd name="connsiteX3" fmla="*/ 3111505 w 4826026"/>
                <a:gd name="connsiteY3" fmla="*/ 762048 h 4851453"/>
                <a:gd name="connsiteX4" fmla="*/ 4127505 w 4826026"/>
                <a:gd name="connsiteY4" fmla="*/ 723948 h 4851453"/>
                <a:gd name="connsiteX5" fmla="*/ 4089405 w 4826026"/>
                <a:gd name="connsiteY5" fmla="*/ 1689148 h 4851453"/>
                <a:gd name="connsiteX6" fmla="*/ 4826005 w 4826026"/>
                <a:gd name="connsiteY6" fmla="*/ 2438448 h 4851453"/>
                <a:gd name="connsiteX7" fmla="*/ 4064005 w 4826026"/>
                <a:gd name="connsiteY7" fmla="*/ 3124248 h 4851453"/>
                <a:gd name="connsiteX8" fmla="*/ 4127505 w 4826026"/>
                <a:gd name="connsiteY8" fmla="*/ 4152948 h 4851453"/>
                <a:gd name="connsiteX9" fmla="*/ 3111505 w 4826026"/>
                <a:gd name="connsiteY9" fmla="*/ 4114848 h 4851453"/>
                <a:gd name="connsiteX10" fmla="*/ 2400305 w 4826026"/>
                <a:gd name="connsiteY10" fmla="*/ 4851448 h 4851453"/>
                <a:gd name="connsiteX11" fmla="*/ 1727205 w 4826026"/>
                <a:gd name="connsiteY11" fmla="*/ 4127548 h 4851453"/>
                <a:gd name="connsiteX12" fmla="*/ 698505 w 4826026"/>
                <a:gd name="connsiteY12" fmla="*/ 4127548 h 4851453"/>
                <a:gd name="connsiteX13" fmla="*/ 723905 w 4826026"/>
                <a:gd name="connsiteY13" fmla="*/ 3124248 h 4851453"/>
                <a:gd name="connsiteX14" fmla="*/ 5 w 4826026"/>
                <a:gd name="connsiteY14" fmla="*/ 2425748 h 4851453"/>
                <a:gd name="connsiteX15" fmla="*/ 736605 w 4826026"/>
                <a:gd name="connsiteY15" fmla="*/ 1727248 h 4851453"/>
                <a:gd name="connsiteX16" fmla="*/ 685805 w 4826026"/>
                <a:gd name="connsiteY16" fmla="*/ 698548 h 485145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826026" h="4851453">
                  <a:moveTo>
                    <a:pt x="685805" y="698548"/>
                  </a:moveTo>
                  <a:cubicBezTo>
                    <a:pt x="850905" y="531331"/>
                    <a:pt x="1439338" y="840365"/>
                    <a:pt x="1727205" y="723948"/>
                  </a:cubicBezTo>
                  <a:cubicBezTo>
                    <a:pt x="2017072" y="607531"/>
                    <a:pt x="2182288" y="-6302"/>
                    <a:pt x="2413005" y="48"/>
                  </a:cubicBezTo>
                  <a:cubicBezTo>
                    <a:pt x="2643722" y="6398"/>
                    <a:pt x="2825755" y="641398"/>
                    <a:pt x="3111505" y="762048"/>
                  </a:cubicBezTo>
                  <a:cubicBezTo>
                    <a:pt x="3397255" y="882698"/>
                    <a:pt x="3964522" y="569431"/>
                    <a:pt x="4127505" y="723948"/>
                  </a:cubicBezTo>
                  <a:cubicBezTo>
                    <a:pt x="4290488" y="878465"/>
                    <a:pt x="3972988" y="1403398"/>
                    <a:pt x="4089405" y="1689148"/>
                  </a:cubicBezTo>
                  <a:cubicBezTo>
                    <a:pt x="4205822" y="1974898"/>
                    <a:pt x="4830238" y="2199265"/>
                    <a:pt x="4826005" y="2438448"/>
                  </a:cubicBezTo>
                  <a:cubicBezTo>
                    <a:pt x="4821772" y="2677631"/>
                    <a:pt x="4180422" y="2838498"/>
                    <a:pt x="4064005" y="3124248"/>
                  </a:cubicBezTo>
                  <a:cubicBezTo>
                    <a:pt x="3947588" y="3409998"/>
                    <a:pt x="4286255" y="3987848"/>
                    <a:pt x="4127505" y="4152948"/>
                  </a:cubicBezTo>
                  <a:cubicBezTo>
                    <a:pt x="3968755" y="4318048"/>
                    <a:pt x="3399372" y="3998431"/>
                    <a:pt x="3111505" y="4114848"/>
                  </a:cubicBezTo>
                  <a:cubicBezTo>
                    <a:pt x="2823638" y="4231265"/>
                    <a:pt x="2631022" y="4849331"/>
                    <a:pt x="2400305" y="4851448"/>
                  </a:cubicBezTo>
                  <a:cubicBezTo>
                    <a:pt x="2169588" y="4853565"/>
                    <a:pt x="2010838" y="4248198"/>
                    <a:pt x="1727205" y="4127548"/>
                  </a:cubicBezTo>
                  <a:cubicBezTo>
                    <a:pt x="1443572" y="4006898"/>
                    <a:pt x="865722" y="4294765"/>
                    <a:pt x="698505" y="4127548"/>
                  </a:cubicBezTo>
                  <a:cubicBezTo>
                    <a:pt x="531288" y="3960331"/>
                    <a:pt x="840322" y="3407881"/>
                    <a:pt x="723905" y="3124248"/>
                  </a:cubicBezTo>
                  <a:cubicBezTo>
                    <a:pt x="607488" y="2840615"/>
                    <a:pt x="-2112" y="2658581"/>
                    <a:pt x="5" y="2425748"/>
                  </a:cubicBezTo>
                  <a:cubicBezTo>
                    <a:pt x="2122" y="2192915"/>
                    <a:pt x="620188" y="2008765"/>
                    <a:pt x="736605" y="1727248"/>
                  </a:cubicBezTo>
                  <a:cubicBezTo>
                    <a:pt x="853022" y="1445731"/>
                    <a:pt x="520705" y="865765"/>
                    <a:pt x="685805" y="698548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495038" y="421195"/>
            <a:ext cx="6222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>
                <a:solidFill>
                  <a:schemeClr val="bg1"/>
                </a:solidFill>
                <a:latin typeface="Impact" panose="020b0806030902050204" pitchFamily="34" charset="0"/>
                <a:ea typeface="华文彩云" panose="02010800040101010101" pitchFamily="2" charset="-122"/>
              </a:rPr>
              <a:t>04</a:t>
            </a:r>
            <a:endParaRPr lang="zh-CN" altLang="en-US" sz="3200">
              <a:solidFill>
                <a:schemeClr val="bg1"/>
              </a:solidFill>
              <a:latin typeface="Impact" panose="020b0806030902050204" pitchFamily="34" charset="0"/>
              <a:ea typeface="华文彩云" panose="02010800040101010101" pitchFamily="2" charset="-122"/>
            </a:endParaRPr>
          </a:p>
        </p:txBody>
      </p:sp>
      <p:sp>
        <p:nvSpPr>
          <p:cNvPr id="23" name="矩形 3"/>
          <p:cNvSpPr>
            <a:spLocks noChangeArrowheads="1"/>
          </p:cNvSpPr>
          <p:nvPr/>
        </p:nvSpPr>
        <p:spPr bwMode="auto">
          <a:xfrm>
            <a:off x="1314792" y="295312"/>
            <a:ext cx="2444882" cy="543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935" b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点击添加标题</a:t>
            </a:r>
            <a:endParaRPr lang="zh-CN" altLang="en-US" sz="2935" b="1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>
    <mc:Choice xmlns:p15="http://schemas.microsoft.com/office/powerpoint/2012/main" Requires="p15">
      <p:transition spd="slow" advTm="0" p14:dur="2000">
        <p15:prstTrans prst="drap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/>
      <p:bldP spid="2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4124957" y="1943016"/>
            <a:ext cx="3942086" cy="1809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zh-CN" sz="800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THANKS</a:t>
            </a:r>
            <a:endParaRPr lang="en-US" altLang="zh-CN" sz="800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zh-CN" sz="440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FOR  WATCHING</a:t>
            </a:r>
            <a:endParaRPr lang="zh-CN" altLang="en-US" sz="440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767354" y="1300201"/>
            <a:ext cx="4650049" cy="3072252"/>
            <a:chOff x="3767354" y="535927"/>
            <a:chExt cx="4650049" cy="3072252"/>
          </a:xfrm>
        </p:grpSpPr>
        <p:grpSp>
          <p:nvGrpSpPr>
            <p:cNvPr id="4" name="组合 3"/>
            <p:cNvGrpSpPr/>
            <p:nvPr/>
          </p:nvGrpSpPr>
          <p:grpSpPr>
            <a:xfrm>
              <a:off x="6894971" y="535927"/>
              <a:ext cx="1522432" cy="548479"/>
              <a:chOff x="6894971" y="535927"/>
              <a:chExt cx="1522432" cy="548479"/>
            </a:xfrm>
          </p:grpSpPr>
          <p:sp>
            <p:nvSpPr>
              <p:cNvPr id="9" name="Line 6"/>
              <p:cNvSpPr>
                <a:spLocks noChangeShapeType="1"/>
              </p:cNvSpPr>
              <p:nvPr/>
            </p:nvSpPr>
            <p:spPr bwMode="auto">
              <a:xfrm flipV="1">
                <a:off x="6894971" y="535927"/>
                <a:ext cx="641236" cy="548479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2520"/>
              </a:p>
            </p:txBody>
          </p:sp>
          <p:sp>
            <p:nvSpPr>
              <p:cNvPr id="10" name="Line 6"/>
              <p:cNvSpPr>
                <a:spLocks noChangeShapeType="1"/>
              </p:cNvSpPr>
              <p:nvPr/>
            </p:nvSpPr>
            <p:spPr bwMode="auto">
              <a:xfrm flipV="1">
                <a:off x="7335569" y="535927"/>
                <a:ext cx="641236" cy="548479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2520"/>
              </a:p>
            </p:txBody>
          </p:sp>
          <p:sp>
            <p:nvSpPr>
              <p:cNvPr id="11" name="Line 6"/>
              <p:cNvSpPr>
                <a:spLocks noChangeShapeType="1"/>
              </p:cNvSpPr>
              <p:nvPr/>
            </p:nvSpPr>
            <p:spPr bwMode="auto">
              <a:xfrm flipV="1">
                <a:off x="7776167" y="535927"/>
                <a:ext cx="641236" cy="548479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2520"/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3767354" y="3057684"/>
              <a:ext cx="1545842" cy="550495"/>
              <a:chOff x="3767354" y="3057684"/>
              <a:chExt cx="1545842" cy="550495"/>
            </a:xfrm>
          </p:grpSpPr>
          <p:sp>
            <p:nvSpPr>
              <p:cNvPr id="6" name="Line 7"/>
              <p:cNvSpPr>
                <a:spLocks noChangeShapeType="1"/>
              </p:cNvSpPr>
              <p:nvPr/>
            </p:nvSpPr>
            <p:spPr bwMode="auto">
              <a:xfrm flipV="1">
                <a:off x="4671960" y="3057684"/>
                <a:ext cx="641236" cy="550495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2520"/>
              </a:p>
            </p:txBody>
          </p:sp>
          <p:sp>
            <p:nvSpPr>
              <p:cNvPr id="7" name="Line 7"/>
              <p:cNvSpPr>
                <a:spLocks noChangeShapeType="1"/>
              </p:cNvSpPr>
              <p:nvPr/>
            </p:nvSpPr>
            <p:spPr bwMode="auto">
              <a:xfrm flipV="1">
                <a:off x="4219657" y="3057684"/>
                <a:ext cx="641236" cy="550495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2520"/>
              </a:p>
            </p:txBody>
          </p:sp>
          <p:sp>
            <p:nvSpPr>
              <p:cNvPr id="8" name="Line 7"/>
              <p:cNvSpPr>
                <a:spLocks noChangeShapeType="1"/>
              </p:cNvSpPr>
              <p:nvPr/>
            </p:nvSpPr>
            <p:spPr bwMode="auto">
              <a:xfrm flipV="1">
                <a:off x="3767354" y="3057684"/>
                <a:ext cx="641236" cy="550495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2520"/>
              </a:p>
            </p:txBody>
          </p:sp>
        </p:grpSp>
      </p:grpSp>
      <p:sp>
        <p:nvSpPr>
          <p:cNvPr id="12" name="Line 5"/>
          <p:cNvSpPr>
            <a:spLocks noChangeShapeType="1"/>
          </p:cNvSpPr>
          <p:nvPr/>
        </p:nvSpPr>
        <p:spPr bwMode="auto">
          <a:xfrm>
            <a:off x="3815945" y="3822774"/>
            <a:ext cx="4560111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520"/>
          </a:p>
        </p:txBody>
      </p:sp>
      <p:sp>
        <p:nvSpPr>
          <p:cNvPr id="13" name="Line 5"/>
          <p:cNvSpPr>
            <a:spLocks noChangeShapeType="1"/>
          </p:cNvSpPr>
          <p:nvPr/>
        </p:nvSpPr>
        <p:spPr bwMode="auto">
          <a:xfrm>
            <a:off x="3815945" y="1849879"/>
            <a:ext cx="4560111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520"/>
          </a:p>
        </p:txBody>
      </p:sp>
      <p:sp>
        <p:nvSpPr>
          <p:cNvPr id="15" name="文本框 14"/>
          <p:cNvSpPr txBox="1"/>
          <p:nvPr/>
        </p:nvSpPr>
        <p:spPr>
          <a:xfrm>
            <a:off x="4938271" y="4771533"/>
            <a:ext cx="2657587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zh-CN" sz="1800">
                <a:solidFill>
                  <a:schemeClr val="bg1">
                    <a:lumMod val="95000"/>
                  </a:schemeClr>
                </a:solidFill>
              </a:rPr>
              <a:t>Your Company Name Here</a:t>
            </a:r>
            <a:endParaRPr lang="zh-CN" altLang="en-US" sz="18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7" name="任意多边形 16"/>
          <p:cNvSpPr/>
          <p:nvPr/>
        </p:nvSpPr>
        <p:spPr>
          <a:xfrm rot="5400000">
            <a:off x="4592551" y="4795758"/>
            <a:ext cx="320882" cy="320882"/>
          </a:xfrm>
          <a:custGeom>
            <a:gdLst>
              <a:gd name="connsiteX0" fmla="*/ 89153 w 393901"/>
              <a:gd name="connsiteY0" fmla="*/ 264440 h 393901"/>
              <a:gd name="connsiteX1" fmla="*/ 304747 w 393901"/>
              <a:gd name="connsiteY1" fmla="*/ 264440 h 393901"/>
              <a:gd name="connsiteX2" fmla="*/ 196950 w 393901"/>
              <a:gd name="connsiteY2" fmla="*/ 78583 h 393901"/>
              <a:gd name="connsiteX3" fmla="*/ 0 w 393901"/>
              <a:gd name="connsiteY3" fmla="*/ 196951 h 393901"/>
              <a:gd name="connsiteX4" fmla="*/ 196951 w 393901"/>
              <a:gd name="connsiteY4" fmla="*/ 0 h 393901"/>
              <a:gd name="connsiteX5" fmla="*/ 393901 w 393901"/>
              <a:gd name="connsiteY5" fmla="*/ 196951 h 393901"/>
              <a:gd name="connsiteX6" fmla="*/ 196951 w 393901"/>
              <a:gd name="connsiteY6" fmla="*/ 393901 h 393901"/>
              <a:gd name="connsiteX7" fmla="*/ 0 w 393901"/>
              <a:gd name="connsiteY7" fmla="*/ 196951 h 39390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3901" h="393901">
                <a:moveTo>
                  <a:pt x="89153" y="264440"/>
                </a:moveTo>
                <a:lnTo>
                  <a:pt x="304747" y="264440"/>
                </a:lnTo>
                <a:lnTo>
                  <a:pt x="196950" y="78583"/>
                </a:lnTo>
                <a:close/>
                <a:moveTo>
                  <a:pt x="0" y="196951"/>
                </a:moveTo>
                <a:cubicBezTo>
                  <a:pt x="0" y="88179"/>
                  <a:pt x="88178" y="0"/>
                  <a:pt x="196951" y="0"/>
                </a:cubicBezTo>
                <a:cubicBezTo>
                  <a:pt x="305723" y="0"/>
                  <a:pt x="393901" y="88179"/>
                  <a:pt x="393901" y="196951"/>
                </a:cubicBezTo>
                <a:cubicBezTo>
                  <a:pt x="393901" y="305723"/>
                  <a:pt x="305723" y="393901"/>
                  <a:pt x="196951" y="393901"/>
                </a:cubicBezTo>
                <a:cubicBezTo>
                  <a:pt x="88178" y="393901"/>
                  <a:pt x="0" y="305723"/>
                  <a:pt x="0" y="19695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6713404" y="3938813"/>
            <a:ext cx="17649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Speaker: </a:t>
            </a: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r>
              <a:rPr lang="en-US" altLang="zh-CN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1600"/>
          </a:p>
        </p:txBody>
      </p:sp>
    </p:spTree>
  </p:cSld>
  <p:clrMapOvr>
    <a:masterClrMapping/>
  </p:clrMapOvr>
  <mc:AlternateContent>
    <mc:Choice xmlns:p15="http://schemas.microsoft.com/office/powerpoint/2012/main" Requires="p15">
      <p:transition spd="slow" advTm="0" p14:dur="2000">
        <p15:prstTrans prst="fractur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6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650"/>
                            </p:stCondLst>
                            <p:childTnLst>
                              <p:par>
                                <p:cTn id="14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15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3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  <p:bldP spid="13" grpId="0" animBg="1"/>
      <p:bldP spid="15" grpId="0"/>
      <p:bldP spid="17" grpId="0" animBg="1"/>
      <p:bldP spid="1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任意多边形 2"/>
          <p:cNvSpPr/>
          <p:nvPr/>
        </p:nvSpPr>
        <p:spPr>
          <a:xfrm>
            <a:off x="3252738" y="2223933"/>
            <a:ext cx="447475" cy="492699"/>
          </a:xfrm>
          <a:custGeom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694" rIns="91392" bIns="45694" anchor="ctr"/>
          <a:lstStyle/>
          <a:p>
            <a:pPr algn="ctr" fontAlgn="base">
              <a:defRPr/>
            </a:pPr>
            <a:endParaRPr lang="zh-CN" altLang="en-US" sz="135" strike="noStrike" noProof="1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3694260" y="2226315"/>
            <a:ext cx="7016771" cy="49269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4932" tIns="0" rIns="134932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PPT</a:t>
            </a:r>
            <a:r>
              <a:rPr kumimoji="0" lang="zh-CN" altLang="en-US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汇    </a:t>
            </a:r>
            <a:r>
              <a:rPr kumimoji="0" lang="en-US" altLang="zh-CN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www.ppthui.com</a:t>
            </a:r>
            <a:endParaRPr kumimoji="0" lang="zh-CN" altLang="en-US" sz="2775" b="1" i="0" u="none" strike="noStrike" kern="1200" cap="none" spc="0" normalizeH="0" baseline="0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571141" y="1651500"/>
            <a:ext cx="6981068" cy="58076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上万精品</a:t>
            </a: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3225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zh-CN" altLang="en-US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直角三角形 5"/>
          <p:cNvSpPr/>
          <p:nvPr/>
        </p:nvSpPr>
        <p:spPr>
          <a:xfrm>
            <a:off x="8552208" y="1647931"/>
            <a:ext cx="640268" cy="584336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694" rIns="91392" bIns="45694" anchor="ctr"/>
          <a:lstStyle/>
          <a:p>
            <a:pPr algn="ctr" fontAlgn="base">
              <a:defRPr/>
            </a:pPr>
            <a:endParaRPr lang="zh-CN" altLang="en-US" sz="135" strike="noStrike" noProof="1">
              <a:solidFill>
                <a:prstClr val="white"/>
              </a:solidFill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961166" y="2954649"/>
            <a:ext cx="6268204" cy="1268639"/>
          </a:xfrm>
          <a:prstGeom prst="rect">
            <a:avLst/>
          </a:prstGeom>
          <a:noFill/>
          <a:ln w="25400">
            <a:noFill/>
          </a:ln>
        </p:spPr>
        <p:txBody>
          <a:bodyPr lIns="91392" tIns="45694" rIns="91392" bIns="45694" anchor="ctr"/>
          <a:lstStyle/>
          <a:p>
            <a:pPr eaLnBrk="0" hangingPunct="0">
              <a:lnSpc>
                <a:spcPts val="2400"/>
              </a:lnSpc>
            </a:pP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模板下载：</a:t>
            </a:r>
            <a:r>
              <a:rPr lang="en-US" altLang="zh-CN" sz="1055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www.ppthui.com/muban/</a:t>
            </a:r>
            <a:r>
              <a:rPr lang="en-US" altLang="zh-CN" sz="1055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www.ppthui.com/hangye/</a:t>
            </a:r>
            <a:endParaRPr lang="en-US" altLang="zh-CN" sz="1055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www.ppthui.com/gongzuo/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节日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www.ppthui.com/jieri/</a:t>
            </a:r>
            <a:endParaRPr lang="en-US" altLang="zh-CN" sz="1055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ts val="2400"/>
              </a:lnSpc>
            </a:pPr>
            <a:endParaRPr lang="en-US" altLang="zh-CN" sz="1055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4667756" y="131755"/>
            <a:ext cx="2856217" cy="142810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 descr="wxewm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4810125" y="3878580"/>
            <a:ext cx="2572385" cy="257238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540125" y="6450965"/>
            <a:ext cx="5113020" cy="254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扫描关注公众号“PPT汇”收藏网站防止遗忘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免费获取更多精选PPT模板下载资源</a:t>
            </a:r>
            <a:endParaRPr lang="zh-CN" altLang="en-US" sz="1055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 advClick="0" advTm="0">
    <p:push dir="r"/>
  </p:transition>
  <p:timing/>
</p:sld>
</file>

<file path=ppt/slides/slide3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8890" y="-13970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35" y="1615440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下载</a:t>
            </a:r>
            <a:endParaRPr kumimoji="0" lang="zh-CN" altLang="en-US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+mn-cs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www.ppthui.com</a:t>
            </a:r>
            <a:endParaRPr kumimoji="0" lang="en-US" altLang="zh-CN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+mn-cs"/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794000" y="3114675"/>
            <a:ext cx="6600825" cy="1964690"/>
          </a:xfrm>
          <a:prstGeom prst="rect">
            <a:avLst/>
          </a:prstGeom>
          <a:noFill/>
          <a:ln w="25400">
            <a:noFill/>
          </a:ln>
        </p:spPr>
        <p:txBody>
          <a:bodyPr wrap="none" lIns="91386" tIns="45691" rIns="91386" bIns="45691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lnSpc>
                <a:spcPts val="2400"/>
              </a:lnSpc>
            </a:pPr>
            <a:r>
              <a:rPr lang="en-US" altLang="zh-CN" sz="2800" b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  <a:hlinkClick r:id="rId3" action="ppaction://hlinkfile"/>
              </a:rPr>
              <a:t>PPT汇</a:t>
            </a:r>
            <a:endParaRPr lang="zh-CN" altLang="en-US" sz="2400" b="1" spc="2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微软雅黑" panose="020b0503020204020204" charset="-122"/>
              <a:sym typeface="+mn-ea"/>
            </a:endParaRPr>
          </a:p>
          <a:p>
            <a:pPr algn="ctr" eaLnBrk="0" hangingPunct="0">
              <a:lnSpc>
                <a:spcPts val="2400"/>
              </a:lnSpc>
            </a:pPr>
            <a:endParaRPr lang="en-US" altLang="zh-CN" sz="2400" b="1">
              <a:solidFill>
                <a:schemeClr val="tx1"/>
              </a:solidFill>
              <a:latin typeface="+mn-ea"/>
              <a:cs typeface="+mn-ea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PPT模板下载：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4"/>
              </a:rPr>
              <a:t>www.ppthui.com/muban/</a:t>
            </a:r>
            <a:r>
              <a:rPr lang="en-US" altLang="zh-CN" sz="1200" b="1">
                <a:solidFill>
                  <a:srgbClr val="FFC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        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行业PPT模板：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5"/>
              </a:rPr>
              <a:t>www.ppthui.com/hangye/</a:t>
            </a:r>
            <a:endParaRPr lang="en-US" altLang="zh-CN" sz="1200" b="1">
              <a:solidFill>
                <a:srgbClr val="4A452A"/>
              </a:solidFill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工作PPT模板：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6"/>
              </a:rPr>
              <a:t>www.ppthui.com/gongzuo/</a:t>
            </a:r>
            <a:r>
              <a:rPr lang="en-US" altLang="zh-CN" sz="1200" b="1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     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节日PPT模板：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7"/>
              </a:rPr>
              <a:t>www.ppthui.com/jieri/</a:t>
            </a:r>
            <a:endParaRPr lang="en-US" altLang="zh-CN" sz="1200" b="1">
              <a:solidFill>
                <a:srgbClr val="4A452A"/>
              </a:solidFill>
              <a:latin typeface="微软雅黑" panose="020b0503020204020204" charset="-122"/>
              <a:ea typeface="微软雅黑"/>
              <a:cs typeface="微软雅黑" panose="020b0503020204020204" charset="-122"/>
              <a:hlinkClick r:id="rId7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党政军事PPT：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8"/>
              </a:rPr>
              <a:t>www.ppthui.com/dangzheng/</a:t>
            </a:r>
            <a:r>
              <a:rPr lang="en-US" altLang="zh-CN" sz="1200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</a:t>
            </a:r>
            <a:r>
              <a:rPr lang="en-US" altLang="zh-CN" sz="1200" b="1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教育说课课件：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9"/>
              </a:rPr>
              <a:t>www.ppthui.com/jiaoyu/</a:t>
            </a:r>
            <a:endParaRPr lang="en-US" altLang="zh-CN" sz="1200">
              <a:latin typeface="微软雅黑" panose="020b0503020204020204" charset="-122"/>
              <a:ea typeface="微软雅黑"/>
              <a:cs typeface="微软雅黑" panose="020b0503020204020204" charset="-122"/>
              <a:hlinkClick r:id="rId9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66566" y="96964"/>
            <a:ext cx="2856060" cy="142803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886585" y="5079365"/>
            <a:ext cx="8420735" cy="1368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模板：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1" action="ppaction://hlinkfile"/>
              </a:rPr>
              <a:t>简洁模板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2" action="ppaction://hlinkfile"/>
              </a:rPr>
              <a:t>商务模板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3" action="ppaction://hlinkfile"/>
              </a:rPr>
              <a:t>自然风景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4" action="ppaction://hlinkfile"/>
              </a:rPr>
              <a:t>时尚模板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5" action="ppaction://hlinkfile"/>
              </a:rPr>
              <a:t>古典模板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6" action="ppaction://hlinkfile"/>
              </a:rPr>
              <a:t>浪漫爱情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7" action="ppaction://hlinkfile"/>
              </a:rPr>
              <a:t>卡通动漫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8" action="ppaction://hlinkfile"/>
              </a:rPr>
              <a:t>艺术设计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9" action="ppaction://hlinkfile"/>
              </a:rPr>
              <a:t>主题班会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0" action="ppaction://hlinkfile"/>
              </a:rPr>
              <a:t>背景图片</a:t>
            </a:r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行业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1" action="ppaction://hlinkfile"/>
              </a:rPr>
              <a:t>党政军事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2" action="ppaction://hlinkfile"/>
              </a:rPr>
              <a:t>科技模板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3" action="ppaction://hlinkfile"/>
              </a:rPr>
              <a:t>工业机械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4" action="ppaction://hlinkfile"/>
              </a:rPr>
              <a:t>医学医疗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5" action="ppaction://hlinkfile"/>
              </a:rPr>
              <a:t>旅游旅行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6" action="ppaction://hlinkfile"/>
              </a:rPr>
              <a:t>金融理财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7" action="ppaction://hlinkfile"/>
              </a:rPr>
              <a:t>餐饮美食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8" action="ppaction://hlinkfile"/>
              </a:rPr>
              <a:t>教育培训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9" action="ppaction://hlinkfile"/>
              </a:rPr>
              <a:t>教学说课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0" action="ppaction://hlinkfile"/>
              </a:rPr>
              <a:t>营销销售</a:t>
            </a:r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工作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1" action="ppaction://hlinkfile"/>
              </a:rPr>
              <a:t>工作汇报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2" action="ppaction://hlinkfile"/>
              </a:rPr>
              <a:t>毕业答辩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3" action="ppaction://hlinkfile"/>
              </a:rPr>
              <a:t>工作培训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4" action="ppaction://hlinkfile"/>
              </a:rPr>
              <a:t>述职报告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5" action="ppaction://hlinkfile"/>
              </a:rPr>
              <a:t>分析报告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6" action="ppaction://hlinkfile"/>
              </a:rPr>
              <a:t>个人简历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7" action="ppaction://hlinkfile"/>
              </a:rPr>
              <a:t>公司简介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6" action="ppaction://hlinkfile"/>
              </a:rPr>
              <a:t>商业金融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8" action="ppaction://hlinkfile"/>
              </a:rPr>
              <a:t>工作总结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9" action="ppaction://hlinkfile"/>
              </a:rPr>
              <a:t>团队管理</a:t>
            </a:r>
            <a:endParaRPr lang="zh-CN" altLang="en-US" sz="10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9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pPr algn="ctr"/>
            <a:r>
              <a:rPr lang="en-US" altLang="zh-CN" sz="1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hlinkClick r:id="rId3" action="ppaction://hlinkfile"/>
              </a:rPr>
              <a:t>More+</a:t>
            </a:r>
            <a:endParaRPr lang="en-US" altLang="zh-CN" sz="14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/>
              <a:cs typeface="微软雅黑" panose="020b0503020204020204" charset="-122"/>
              <a:hlinkClick r:id="rId3" action="ppaction://hlinkfile"/>
            </a:endParaRPr>
          </a:p>
        </p:txBody>
      </p:sp>
    </p:spTree>
  </p:cSld>
  <p:clrMapOvr>
    <a:masterClrMapping/>
  </p:clrMapOvr>
  <p:transition spd="med" advClick="0" advTm="0">
    <p:push dir="r"/>
  </p:transition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7" name="Rectangle 1"/>
          <p:cNvSpPr/>
          <p:nvPr/>
        </p:nvSpPr>
        <p:spPr>
          <a:xfrm>
            <a:off x="1239145" y="3685916"/>
            <a:ext cx="3085531" cy="1828463"/>
          </a:xfrm>
          <a:prstGeom prst="rect">
            <a:avLst/>
          </a:prstGeom>
          <a:solidFill>
            <a:schemeClr val="bg1">
              <a:lumMod val="95000"/>
              <a:alpha val="3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8" name="Rectangle 2"/>
          <p:cNvSpPr/>
          <p:nvPr/>
        </p:nvSpPr>
        <p:spPr>
          <a:xfrm>
            <a:off x="4537288" y="3689237"/>
            <a:ext cx="3085531" cy="1828463"/>
          </a:xfrm>
          <a:prstGeom prst="rect">
            <a:avLst/>
          </a:prstGeom>
          <a:solidFill>
            <a:schemeClr val="bg1">
              <a:lumMod val="95000"/>
              <a:alpha val="3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9" name="Rectangle 3"/>
          <p:cNvSpPr/>
          <p:nvPr/>
        </p:nvSpPr>
        <p:spPr>
          <a:xfrm>
            <a:off x="7867323" y="3681265"/>
            <a:ext cx="3085531" cy="1828463"/>
          </a:xfrm>
          <a:prstGeom prst="rect">
            <a:avLst/>
          </a:prstGeom>
          <a:solidFill>
            <a:schemeClr val="bg1">
              <a:lumMod val="95000"/>
              <a:alpha val="3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cxnSp>
        <p:nvCxnSpPr>
          <p:cNvPr id="31" name="Straight Connector 6"/>
          <p:cNvCxnSpPr/>
          <p:nvPr/>
        </p:nvCxnSpPr>
        <p:spPr>
          <a:xfrm>
            <a:off x="1239145" y="3083088"/>
            <a:ext cx="9713709" cy="0"/>
          </a:xfrm>
          <a:prstGeom prst="line">
            <a:avLst/>
          </a:prstGeom>
          <a:ln w="41275" cmpd="dbl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47"/>
          <p:cNvSpPr>
            <a:spLocks noChangeArrowheads="1"/>
          </p:cNvSpPr>
          <p:nvPr/>
        </p:nvSpPr>
        <p:spPr bwMode="auto">
          <a:xfrm>
            <a:off x="1239146" y="1973270"/>
            <a:ext cx="9713709" cy="652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>
                <a:solidFill>
                  <a:schemeClr val="bg1"/>
                </a:solidFill>
                <a:sym typeface="微软雅黑" panose="020b0503020204020204" pitchFamily="34" charset="-122"/>
              </a:rPr>
              <a:t>在此录入上述图表的综合描述说明，在此录入上述图表的综合描述说明。在此录入上述图表的描述说明，在此录入上述图表的综合描述说明，在此录入上述图表的综合描述说明，在此录入上述图表的综合描述说明。</a:t>
            </a:r>
            <a:endParaRPr lang="zh-CN" altLang="en-US" sz="1400">
              <a:solidFill>
                <a:schemeClr val="bg1"/>
              </a:solidFill>
              <a:sym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125329" y="3786089"/>
            <a:ext cx="1313162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sz="2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2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47"/>
          <p:cNvSpPr>
            <a:spLocks noChangeArrowheads="1"/>
          </p:cNvSpPr>
          <p:nvPr/>
        </p:nvSpPr>
        <p:spPr bwMode="auto">
          <a:xfrm>
            <a:off x="1565912" y="4201783"/>
            <a:ext cx="2431996" cy="1212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>
                <a:solidFill>
                  <a:schemeClr val="bg1"/>
                </a:solidFill>
                <a:sym typeface="微软雅黑" panose="020b0503020204020204" pitchFamily="34" charset="-122"/>
              </a:rPr>
              <a:t>在此录入上述图表的描述说明，在此录入上述图表的描述说明，在此录入上述图表的描述说明。</a:t>
            </a:r>
            <a:endParaRPr lang="zh-CN" altLang="en-US" sz="1400">
              <a:solidFill>
                <a:schemeClr val="bg1"/>
              </a:solidFill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5423472" y="3786089"/>
            <a:ext cx="1313162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sz="2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2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47"/>
          <p:cNvSpPr>
            <a:spLocks noChangeArrowheads="1"/>
          </p:cNvSpPr>
          <p:nvPr/>
        </p:nvSpPr>
        <p:spPr bwMode="auto">
          <a:xfrm>
            <a:off x="4864055" y="4201783"/>
            <a:ext cx="2431996" cy="1212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>
                <a:solidFill>
                  <a:schemeClr val="bg1"/>
                </a:solidFill>
                <a:sym typeface="微软雅黑" panose="020b0503020204020204" pitchFamily="34" charset="-122"/>
              </a:rPr>
              <a:t>在此录入上述图表的描述说明，在此录入上述图表的描述说明，在此录入上述图表的描述说明。</a:t>
            </a:r>
            <a:endParaRPr lang="zh-CN" altLang="en-US" sz="1400">
              <a:solidFill>
                <a:schemeClr val="bg1"/>
              </a:solidFill>
              <a:sym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8753507" y="3786089"/>
            <a:ext cx="1313162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sz="2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2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47"/>
          <p:cNvSpPr>
            <a:spLocks noChangeArrowheads="1"/>
          </p:cNvSpPr>
          <p:nvPr/>
        </p:nvSpPr>
        <p:spPr bwMode="auto">
          <a:xfrm>
            <a:off x="8194090" y="4201783"/>
            <a:ext cx="2431996" cy="1212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>
                <a:solidFill>
                  <a:schemeClr val="bg1"/>
                </a:solidFill>
                <a:sym typeface="微软雅黑" panose="020b0503020204020204" pitchFamily="34" charset="-122"/>
              </a:rPr>
              <a:t>在此录入上述图表的描述说明，在此录入上述图表的描述说明，在此录入上述图表的描述说明。</a:t>
            </a:r>
            <a:endParaRPr lang="zh-CN" altLang="en-US" sz="1400">
              <a:solidFill>
                <a:schemeClr val="bg1"/>
              </a:solidFill>
              <a:sym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308713" y="740711"/>
            <a:ext cx="29345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>
                <a:solidFill>
                  <a:schemeClr val="bg1"/>
                </a:solidFill>
              </a:rPr>
              <a:t>Click here to add your title</a:t>
            </a:r>
            <a:endParaRPr lang="zh-CN" altLang="en-US" sz="2000">
              <a:solidFill>
                <a:schemeClr val="bg1"/>
              </a:solidFill>
            </a:endParaRPr>
          </a:p>
        </p:txBody>
      </p:sp>
      <p:grpSp>
        <p:nvGrpSpPr>
          <p:cNvPr id="25" name="组合 24"/>
          <p:cNvGrpSpPr>
            <a:grpSpLocks noChangeAspect="1"/>
          </p:cNvGrpSpPr>
          <p:nvPr/>
        </p:nvGrpSpPr>
        <p:grpSpPr>
          <a:xfrm>
            <a:off x="382634" y="294530"/>
            <a:ext cx="819754" cy="824853"/>
            <a:chOff x="-258838" y="1348444"/>
            <a:chExt cx="4826026" cy="4856059"/>
          </a:xfrm>
        </p:grpSpPr>
        <p:sp>
          <p:nvSpPr>
            <p:cNvPr id="35" name="任意多边形 34"/>
            <p:cNvSpPr/>
            <p:nvPr/>
          </p:nvSpPr>
          <p:spPr>
            <a:xfrm rot="900000">
              <a:off x="-258838" y="1348444"/>
              <a:ext cx="4826026" cy="4851453"/>
            </a:xfrm>
            <a:custGeom>
              <a:gdLst>
                <a:gd name="connsiteX0" fmla="*/ 685805 w 4826026"/>
                <a:gd name="connsiteY0" fmla="*/ 698548 h 4851453"/>
                <a:gd name="connsiteX1" fmla="*/ 1727205 w 4826026"/>
                <a:gd name="connsiteY1" fmla="*/ 723948 h 4851453"/>
                <a:gd name="connsiteX2" fmla="*/ 2413005 w 4826026"/>
                <a:gd name="connsiteY2" fmla="*/ 48 h 4851453"/>
                <a:gd name="connsiteX3" fmla="*/ 3111505 w 4826026"/>
                <a:gd name="connsiteY3" fmla="*/ 762048 h 4851453"/>
                <a:gd name="connsiteX4" fmla="*/ 4127505 w 4826026"/>
                <a:gd name="connsiteY4" fmla="*/ 723948 h 4851453"/>
                <a:gd name="connsiteX5" fmla="*/ 4089405 w 4826026"/>
                <a:gd name="connsiteY5" fmla="*/ 1689148 h 4851453"/>
                <a:gd name="connsiteX6" fmla="*/ 4826005 w 4826026"/>
                <a:gd name="connsiteY6" fmla="*/ 2438448 h 4851453"/>
                <a:gd name="connsiteX7" fmla="*/ 4064005 w 4826026"/>
                <a:gd name="connsiteY7" fmla="*/ 3124248 h 4851453"/>
                <a:gd name="connsiteX8" fmla="*/ 4127505 w 4826026"/>
                <a:gd name="connsiteY8" fmla="*/ 4152948 h 4851453"/>
                <a:gd name="connsiteX9" fmla="*/ 3111505 w 4826026"/>
                <a:gd name="connsiteY9" fmla="*/ 4114848 h 4851453"/>
                <a:gd name="connsiteX10" fmla="*/ 2400305 w 4826026"/>
                <a:gd name="connsiteY10" fmla="*/ 4851448 h 4851453"/>
                <a:gd name="connsiteX11" fmla="*/ 1727205 w 4826026"/>
                <a:gd name="connsiteY11" fmla="*/ 4127548 h 4851453"/>
                <a:gd name="connsiteX12" fmla="*/ 698505 w 4826026"/>
                <a:gd name="connsiteY12" fmla="*/ 4127548 h 4851453"/>
                <a:gd name="connsiteX13" fmla="*/ 723905 w 4826026"/>
                <a:gd name="connsiteY13" fmla="*/ 3124248 h 4851453"/>
                <a:gd name="connsiteX14" fmla="*/ 5 w 4826026"/>
                <a:gd name="connsiteY14" fmla="*/ 2425748 h 4851453"/>
                <a:gd name="connsiteX15" fmla="*/ 736605 w 4826026"/>
                <a:gd name="connsiteY15" fmla="*/ 1727248 h 4851453"/>
                <a:gd name="connsiteX16" fmla="*/ 685805 w 4826026"/>
                <a:gd name="connsiteY16" fmla="*/ 698548 h 485145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826026" h="4851453">
                  <a:moveTo>
                    <a:pt x="685805" y="698548"/>
                  </a:moveTo>
                  <a:cubicBezTo>
                    <a:pt x="850905" y="531331"/>
                    <a:pt x="1439338" y="840365"/>
                    <a:pt x="1727205" y="723948"/>
                  </a:cubicBezTo>
                  <a:cubicBezTo>
                    <a:pt x="2017072" y="607531"/>
                    <a:pt x="2182288" y="-6302"/>
                    <a:pt x="2413005" y="48"/>
                  </a:cubicBezTo>
                  <a:cubicBezTo>
                    <a:pt x="2643722" y="6398"/>
                    <a:pt x="2825755" y="641398"/>
                    <a:pt x="3111505" y="762048"/>
                  </a:cubicBezTo>
                  <a:cubicBezTo>
                    <a:pt x="3397255" y="882698"/>
                    <a:pt x="3964522" y="569431"/>
                    <a:pt x="4127505" y="723948"/>
                  </a:cubicBezTo>
                  <a:cubicBezTo>
                    <a:pt x="4290488" y="878465"/>
                    <a:pt x="3972988" y="1403398"/>
                    <a:pt x="4089405" y="1689148"/>
                  </a:cubicBezTo>
                  <a:cubicBezTo>
                    <a:pt x="4205822" y="1974898"/>
                    <a:pt x="4830238" y="2199265"/>
                    <a:pt x="4826005" y="2438448"/>
                  </a:cubicBezTo>
                  <a:cubicBezTo>
                    <a:pt x="4821772" y="2677631"/>
                    <a:pt x="4180422" y="2838498"/>
                    <a:pt x="4064005" y="3124248"/>
                  </a:cubicBezTo>
                  <a:cubicBezTo>
                    <a:pt x="3947588" y="3409998"/>
                    <a:pt x="4286255" y="3987848"/>
                    <a:pt x="4127505" y="4152948"/>
                  </a:cubicBezTo>
                  <a:cubicBezTo>
                    <a:pt x="3968755" y="4318048"/>
                    <a:pt x="3399372" y="3998431"/>
                    <a:pt x="3111505" y="4114848"/>
                  </a:cubicBezTo>
                  <a:cubicBezTo>
                    <a:pt x="2823638" y="4231265"/>
                    <a:pt x="2631022" y="4849331"/>
                    <a:pt x="2400305" y="4851448"/>
                  </a:cubicBezTo>
                  <a:cubicBezTo>
                    <a:pt x="2169588" y="4853565"/>
                    <a:pt x="2010838" y="4248198"/>
                    <a:pt x="1727205" y="4127548"/>
                  </a:cubicBezTo>
                  <a:cubicBezTo>
                    <a:pt x="1443572" y="4006898"/>
                    <a:pt x="865722" y="4294765"/>
                    <a:pt x="698505" y="4127548"/>
                  </a:cubicBezTo>
                  <a:cubicBezTo>
                    <a:pt x="531288" y="3960331"/>
                    <a:pt x="840322" y="3407881"/>
                    <a:pt x="723905" y="3124248"/>
                  </a:cubicBezTo>
                  <a:cubicBezTo>
                    <a:pt x="607488" y="2840615"/>
                    <a:pt x="-2112" y="2658581"/>
                    <a:pt x="5" y="2425748"/>
                  </a:cubicBezTo>
                  <a:cubicBezTo>
                    <a:pt x="2122" y="2192915"/>
                    <a:pt x="620188" y="2008765"/>
                    <a:pt x="736605" y="1727248"/>
                  </a:cubicBezTo>
                  <a:cubicBezTo>
                    <a:pt x="853022" y="1445731"/>
                    <a:pt x="520705" y="865765"/>
                    <a:pt x="685805" y="698548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任意多边形 35"/>
            <p:cNvSpPr/>
            <p:nvPr/>
          </p:nvSpPr>
          <p:spPr>
            <a:xfrm rot="1800000">
              <a:off x="-258838" y="1353050"/>
              <a:ext cx="4826026" cy="4851453"/>
            </a:xfrm>
            <a:custGeom>
              <a:gdLst>
                <a:gd name="connsiteX0" fmla="*/ 685805 w 4826026"/>
                <a:gd name="connsiteY0" fmla="*/ 698548 h 4851453"/>
                <a:gd name="connsiteX1" fmla="*/ 1727205 w 4826026"/>
                <a:gd name="connsiteY1" fmla="*/ 723948 h 4851453"/>
                <a:gd name="connsiteX2" fmla="*/ 2413005 w 4826026"/>
                <a:gd name="connsiteY2" fmla="*/ 48 h 4851453"/>
                <a:gd name="connsiteX3" fmla="*/ 3111505 w 4826026"/>
                <a:gd name="connsiteY3" fmla="*/ 762048 h 4851453"/>
                <a:gd name="connsiteX4" fmla="*/ 4127505 w 4826026"/>
                <a:gd name="connsiteY4" fmla="*/ 723948 h 4851453"/>
                <a:gd name="connsiteX5" fmla="*/ 4089405 w 4826026"/>
                <a:gd name="connsiteY5" fmla="*/ 1689148 h 4851453"/>
                <a:gd name="connsiteX6" fmla="*/ 4826005 w 4826026"/>
                <a:gd name="connsiteY6" fmla="*/ 2438448 h 4851453"/>
                <a:gd name="connsiteX7" fmla="*/ 4064005 w 4826026"/>
                <a:gd name="connsiteY7" fmla="*/ 3124248 h 4851453"/>
                <a:gd name="connsiteX8" fmla="*/ 4127505 w 4826026"/>
                <a:gd name="connsiteY8" fmla="*/ 4152948 h 4851453"/>
                <a:gd name="connsiteX9" fmla="*/ 3111505 w 4826026"/>
                <a:gd name="connsiteY9" fmla="*/ 4114848 h 4851453"/>
                <a:gd name="connsiteX10" fmla="*/ 2400305 w 4826026"/>
                <a:gd name="connsiteY10" fmla="*/ 4851448 h 4851453"/>
                <a:gd name="connsiteX11" fmla="*/ 1727205 w 4826026"/>
                <a:gd name="connsiteY11" fmla="*/ 4127548 h 4851453"/>
                <a:gd name="connsiteX12" fmla="*/ 698505 w 4826026"/>
                <a:gd name="connsiteY12" fmla="*/ 4127548 h 4851453"/>
                <a:gd name="connsiteX13" fmla="*/ 723905 w 4826026"/>
                <a:gd name="connsiteY13" fmla="*/ 3124248 h 4851453"/>
                <a:gd name="connsiteX14" fmla="*/ 5 w 4826026"/>
                <a:gd name="connsiteY14" fmla="*/ 2425748 h 4851453"/>
                <a:gd name="connsiteX15" fmla="*/ 736605 w 4826026"/>
                <a:gd name="connsiteY15" fmla="*/ 1727248 h 4851453"/>
                <a:gd name="connsiteX16" fmla="*/ 685805 w 4826026"/>
                <a:gd name="connsiteY16" fmla="*/ 698548 h 485145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826026" h="4851453">
                  <a:moveTo>
                    <a:pt x="685805" y="698548"/>
                  </a:moveTo>
                  <a:cubicBezTo>
                    <a:pt x="850905" y="531331"/>
                    <a:pt x="1439338" y="840365"/>
                    <a:pt x="1727205" y="723948"/>
                  </a:cubicBezTo>
                  <a:cubicBezTo>
                    <a:pt x="2017072" y="607531"/>
                    <a:pt x="2182288" y="-6302"/>
                    <a:pt x="2413005" y="48"/>
                  </a:cubicBezTo>
                  <a:cubicBezTo>
                    <a:pt x="2643722" y="6398"/>
                    <a:pt x="2825755" y="641398"/>
                    <a:pt x="3111505" y="762048"/>
                  </a:cubicBezTo>
                  <a:cubicBezTo>
                    <a:pt x="3397255" y="882698"/>
                    <a:pt x="3964522" y="569431"/>
                    <a:pt x="4127505" y="723948"/>
                  </a:cubicBezTo>
                  <a:cubicBezTo>
                    <a:pt x="4290488" y="878465"/>
                    <a:pt x="3972988" y="1403398"/>
                    <a:pt x="4089405" y="1689148"/>
                  </a:cubicBezTo>
                  <a:cubicBezTo>
                    <a:pt x="4205822" y="1974898"/>
                    <a:pt x="4830238" y="2199265"/>
                    <a:pt x="4826005" y="2438448"/>
                  </a:cubicBezTo>
                  <a:cubicBezTo>
                    <a:pt x="4821772" y="2677631"/>
                    <a:pt x="4180422" y="2838498"/>
                    <a:pt x="4064005" y="3124248"/>
                  </a:cubicBezTo>
                  <a:cubicBezTo>
                    <a:pt x="3947588" y="3409998"/>
                    <a:pt x="4286255" y="3987848"/>
                    <a:pt x="4127505" y="4152948"/>
                  </a:cubicBezTo>
                  <a:cubicBezTo>
                    <a:pt x="3968755" y="4318048"/>
                    <a:pt x="3399372" y="3998431"/>
                    <a:pt x="3111505" y="4114848"/>
                  </a:cubicBezTo>
                  <a:cubicBezTo>
                    <a:pt x="2823638" y="4231265"/>
                    <a:pt x="2631022" y="4849331"/>
                    <a:pt x="2400305" y="4851448"/>
                  </a:cubicBezTo>
                  <a:cubicBezTo>
                    <a:pt x="2169588" y="4853565"/>
                    <a:pt x="2010838" y="4248198"/>
                    <a:pt x="1727205" y="4127548"/>
                  </a:cubicBezTo>
                  <a:cubicBezTo>
                    <a:pt x="1443572" y="4006898"/>
                    <a:pt x="865722" y="4294765"/>
                    <a:pt x="698505" y="4127548"/>
                  </a:cubicBezTo>
                  <a:cubicBezTo>
                    <a:pt x="531288" y="3960331"/>
                    <a:pt x="840322" y="3407881"/>
                    <a:pt x="723905" y="3124248"/>
                  </a:cubicBezTo>
                  <a:cubicBezTo>
                    <a:pt x="607488" y="2840615"/>
                    <a:pt x="-2112" y="2658581"/>
                    <a:pt x="5" y="2425748"/>
                  </a:cubicBezTo>
                  <a:cubicBezTo>
                    <a:pt x="2122" y="2192915"/>
                    <a:pt x="620188" y="2008765"/>
                    <a:pt x="736605" y="1727248"/>
                  </a:cubicBezTo>
                  <a:cubicBezTo>
                    <a:pt x="853022" y="1445731"/>
                    <a:pt x="520705" y="865765"/>
                    <a:pt x="685805" y="698548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任意多边形 36"/>
            <p:cNvSpPr/>
            <p:nvPr/>
          </p:nvSpPr>
          <p:spPr>
            <a:xfrm>
              <a:off x="-258838" y="1353050"/>
              <a:ext cx="4826026" cy="4851453"/>
            </a:xfrm>
            <a:custGeom>
              <a:gdLst>
                <a:gd name="connsiteX0" fmla="*/ 685805 w 4826026"/>
                <a:gd name="connsiteY0" fmla="*/ 698548 h 4851453"/>
                <a:gd name="connsiteX1" fmla="*/ 1727205 w 4826026"/>
                <a:gd name="connsiteY1" fmla="*/ 723948 h 4851453"/>
                <a:gd name="connsiteX2" fmla="*/ 2413005 w 4826026"/>
                <a:gd name="connsiteY2" fmla="*/ 48 h 4851453"/>
                <a:gd name="connsiteX3" fmla="*/ 3111505 w 4826026"/>
                <a:gd name="connsiteY3" fmla="*/ 762048 h 4851453"/>
                <a:gd name="connsiteX4" fmla="*/ 4127505 w 4826026"/>
                <a:gd name="connsiteY4" fmla="*/ 723948 h 4851453"/>
                <a:gd name="connsiteX5" fmla="*/ 4089405 w 4826026"/>
                <a:gd name="connsiteY5" fmla="*/ 1689148 h 4851453"/>
                <a:gd name="connsiteX6" fmla="*/ 4826005 w 4826026"/>
                <a:gd name="connsiteY6" fmla="*/ 2438448 h 4851453"/>
                <a:gd name="connsiteX7" fmla="*/ 4064005 w 4826026"/>
                <a:gd name="connsiteY7" fmla="*/ 3124248 h 4851453"/>
                <a:gd name="connsiteX8" fmla="*/ 4127505 w 4826026"/>
                <a:gd name="connsiteY8" fmla="*/ 4152948 h 4851453"/>
                <a:gd name="connsiteX9" fmla="*/ 3111505 w 4826026"/>
                <a:gd name="connsiteY9" fmla="*/ 4114848 h 4851453"/>
                <a:gd name="connsiteX10" fmla="*/ 2400305 w 4826026"/>
                <a:gd name="connsiteY10" fmla="*/ 4851448 h 4851453"/>
                <a:gd name="connsiteX11" fmla="*/ 1727205 w 4826026"/>
                <a:gd name="connsiteY11" fmla="*/ 4127548 h 4851453"/>
                <a:gd name="connsiteX12" fmla="*/ 698505 w 4826026"/>
                <a:gd name="connsiteY12" fmla="*/ 4127548 h 4851453"/>
                <a:gd name="connsiteX13" fmla="*/ 723905 w 4826026"/>
                <a:gd name="connsiteY13" fmla="*/ 3124248 h 4851453"/>
                <a:gd name="connsiteX14" fmla="*/ 5 w 4826026"/>
                <a:gd name="connsiteY14" fmla="*/ 2425748 h 4851453"/>
                <a:gd name="connsiteX15" fmla="*/ 736605 w 4826026"/>
                <a:gd name="connsiteY15" fmla="*/ 1727248 h 4851453"/>
                <a:gd name="connsiteX16" fmla="*/ 685805 w 4826026"/>
                <a:gd name="connsiteY16" fmla="*/ 698548 h 485145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826026" h="4851453">
                  <a:moveTo>
                    <a:pt x="685805" y="698548"/>
                  </a:moveTo>
                  <a:cubicBezTo>
                    <a:pt x="850905" y="531331"/>
                    <a:pt x="1439338" y="840365"/>
                    <a:pt x="1727205" y="723948"/>
                  </a:cubicBezTo>
                  <a:cubicBezTo>
                    <a:pt x="2017072" y="607531"/>
                    <a:pt x="2182288" y="-6302"/>
                    <a:pt x="2413005" y="48"/>
                  </a:cubicBezTo>
                  <a:cubicBezTo>
                    <a:pt x="2643722" y="6398"/>
                    <a:pt x="2825755" y="641398"/>
                    <a:pt x="3111505" y="762048"/>
                  </a:cubicBezTo>
                  <a:cubicBezTo>
                    <a:pt x="3397255" y="882698"/>
                    <a:pt x="3964522" y="569431"/>
                    <a:pt x="4127505" y="723948"/>
                  </a:cubicBezTo>
                  <a:cubicBezTo>
                    <a:pt x="4290488" y="878465"/>
                    <a:pt x="3972988" y="1403398"/>
                    <a:pt x="4089405" y="1689148"/>
                  </a:cubicBezTo>
                  <a:cubicBezTo>
                    <a:pt x="4205822" y="1974898"/>
                    <a:pt x="4830238" y="2199265"/>
                    <a:pt x="4826005" y="2438448"/>
                  </a:cubicBezTo>
                  <a:cubicBezTo>
                    <a:pt x="4821772" y="2677631"/>
                    <a:pt x="4180422" y="2838498"/>
                    <a:pt x="4064005" y="3124248"/>
                  </a:cubicBezTo>
                  <a:cubicBezTo>
                    <a:pt x="3947588" y="3409998"/>
                    <a:pt x="4286255" y="3987848"/>
                    <a:pt x="4127505" y="4152948"/>
                  </a:cubicBezTo>
                  <a:cubicBezTo>
                    <a:pt x="3968755" y="4318048"/>
                    <a:pt x="3399372" y="3998431"/>
                    <a:pt x="3111505" y="4114848"/>
                  </a:cubicBezTo>
                  <a:cubicBezTo>
                    <a:pt x="2823638" y="4231265"/>
                    <a:pt x="2631022" y="4849331"/>
                    <a:pt x="2400305" y="4851448"/>
                  </a:cubicBezTo>
                  <a:cubicBezTo>
                    <a:pt x="2169588" y="4853565"/>
                    <a:pt x="2010838" y="4248198"/>
                    <a:pt x="1727205" y="4127548"/>
                  </a:cubicBezTo>
                  <a:cubicBezTo>
                    <a:pt x="1443572" y="4006898"/>
                    <a:pt x="865722" y="4294765"/>
                    <a:pt x="698505" y="4127548"/>
                  </a:cubicBezTo>
                  <a:cubicBezTo>
                    <a:pt x="531288" y="3960331"/>
                    <a:pt x="840322" y="3407881"/>
                    <a:pt x="723905" y="3124248"/>
                  </a:cubicBezTo>
                  <a:cubicBezTo>
                    <a:pt x="607488" y="2840615"/>
                    <a:pt x="-2112" y="2658581"/>
                    <a:pt x="5" y="2425748"/>
                  </a:cubicBezTo>
                  <a:cubicBezTo>
                    <a:pt x="2122" y="2192915"/>
                    <a:pt x="620188" y="2008765"/>
                    <a:pt x="736605" y="1727248"/>
                  </a:cubicBezTo>
                  <a:cubicBezTo>
                    <a:pt x="853022" y="1445731"/>
                    <a:pt x="520705" y="865765"/>
                    <a:pt x="685805" y="698548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8" name="文本框 37"/>
          <p:cNvSpPr txBox="1"/>
          <p:nvPr/>
        </p:nvSpPr>
        <p:spPr>
          <a:xfrm>
            <a:off x="495038" y="421195"/>
            <a:ext cx="5613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>
                <a:solidFill>
                  <a:schemeClr val="bg1"/>
                </a:solidFill>
                <a:latin typeface="Impact" panose="020b0806030902050204" pitchFamily="34" charset="0"/>
                <a:ea typeface="华文彩云" panose="02010800040101010101" pitchFamily="2" charset="-122"/>
              </a:rPr>
              <a:t>01</a:t>
            </a:r>
            <a:endParaRPr lang="zh-CN" altLang="en-US" sz="3200">
              <a:solidFill>
                <a:schemeClr val="bg1"/>
              </a:solidFill>
              <a:latin typeface="Impact" panose="020b0806030902050204" pitchFamily="34" charset="0"/>
              <a:ea typeface="华文彩云" panose="02010800040101010101" pitchFamily="2" charset="-122"/>
            </a:endParaRPr>
          </a:p>
        </p:txBody>
      </p:sp>
      <p:sp>
        <p:nvSpPr>
          <p:cNvPr id="39" name="矩形 3"/>
          <p:cNvSpPr>
            <a:spLocks noChangeArrowheads="1"/>
          </p:cNvSpPr>
          <p:nvPr/>
        </p:nvSpPr>
        <p:spPr bwMode="auto">
          <a:xfrm>
            <a:off x="1314792" y="295312"/>
            <a:ext cx="2444882" cy="543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935" b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点击添加标题</a:t>
            </a:r>
            <a:endParaRPr lang="zh-CN" altLang="en-US" sz="2935" b="1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0" p14:dur="4000">
        <p14:vortex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46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4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4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4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4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4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4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38" grpId="0"/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Freeform 6"/>
          <p:cNvSpPr/>
          <p:nvPr/>
        </p:nvSpPr>
        <p:spPr bwMode="auto">
          <a:xfrm>
            <a:off x="8641642" y="2604070"/>
            <a:ext cx="1011592" cy="1708624"/>
          </a:xfrm>
          <a:custGeom>
            <a:gdLst>
              <a:gd name="T0" fmla="*/ 283 w 283"/>
              <a:gd name="T1" fmla="*/ 97 h 478"/>
              <a:gd name="T2" fmla="*/ 212 w 283"/>
              <a:gd name="T3" fmla="*/ 50 h 478"/>
              <a:gd name="T4" fmla="*/ 142 w 283"/>
              <a:gd name="T5" fmla="*/ 0 h 478"/>
              <a:gd name="T6" fmla="*/ 71 w 283"/>
              <a:gd name="T7" fmla="*/ 50 h 478"/>
              <a:gd name="T8" fmla="*/ 0 w 283"/>
              <a:gd name="T9" fmla="*/ 97 h 478"/>
              <a:gd name="T10" fmla="*/ 42 w 283"/>
              <a:gd name="T11" fmla="*/ 97 h 478"/>
              <a:gd name="T12" fmla="*/ 42 w 283"/>
              <a:gd name="T13" fmla="*/ 478 h 478"/>
              <a:gd name="T14" fmla="*/ 243 w 283"/>
              <a:gd name="T15" fmla="*/ 478 h 478"/>
              <a:gd name="T16" fmla="*/ 243 w 283"/>
              <a:gd name="T17" fmla="*/ 97 h 478"/>
              <a:gd name="T18" fmla="*/ 283 w 283"/>
              <a:gd name="T19" fmla="*/ 97 h 47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3" h="478">
                <a:moveTo>
                  <a:pt x="283" y="97"/>
                </a:moveTo>
                <a:lnTo>
                  <a:pt x="212" y="50"/>
                </a:lnTo>
                <a:lnTo>
                  <a:pt x="142" y="0"/>
                </a:lnTo>
                <a:lnTo>
                  <a:pt x="71" y="50"/>
                </a:lnTo>
                <a:lnTo>
                  <a:pt x="0" y="97"/>
                </a:lnTo>
                <a:lnTo>
                  <a:pt x="42" y="97"/>
                </a:lnTo>
                <a:lnTo>
                  <a:pt x="42" y="478"/>
                </a:lnTo>
                <a:lnTo>
                  <a:pt x="243" y="478"/>
                </a:lnTo>
                <a:lnTo>
                  <a:pt x="243" y="97"/>
                </a:lnTo>
                <a:lnTo>
                  <a:pt x="283" y="97"/>
                </a:ln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Freeform 7"/>
          <p:cNvSpPr/>
          <p:nvPr/>
        </p:nvSpPr>
        <p:spPr bwMode="auto">
          <a:xfrm>
            <a:off x="6068879" y="3619235"/>
            <a:ext cx="1015166" cy="693458"/>
          </a:xfrm>
          <a:custGeom>
            <a:gdLst>
              <a:gd name="T0" fmla="*/ 284 w 284"/>
              <a:gd name="T1" fmla="*/ 97 h 194"/>
              <a:gd name="T2" fmla="*/ 213 w 284"/>
              <a:gd name="T3" fmla="*/ 50 h 194"/>
              <a:gd name="T4" fmla="*/ 142 w 284"/>
              <a:gd name="T5" fmla="*/ 0 h 194"/>
              <a:gd name="T6" fmla="*/ 71 w 284"/>
              <a:gd name="T7" fmla="*/ 50 h 194"/>
              <a:gd name="T8" fmla="*/ 0 w 284"/>
              <a:gd name="T9" fmla="*/ 97 h 194"/>
              <a:gd name="T10" fmla="*/ 40 w 284"/>
              <a:gd name="T11" fmla="*/ 97 h 194"/>
              <a:gd name="T12" fmla="*/ 40 w 284"/>
              <a:gd name="T13" fmla="*/ 194 h 194"/>
              <a:gd name="T14" fmla="*/ 241 w 284"/>
              <a:gd name="T15" fmla="*/ 194 h 194"/>
              <a:gd name="T16" fmla="*/ 241 w 284"/>
              <a:gd name="T17" fmla="*/ 97 h 194"/>
              <a:gd name="T18" fmla="*/ 284 w 284"/>
              <a:gd name="T19" fmla="*/ 97 h 19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4" h="194">
                <a:moveTo>
                  <a:pt x="284" y="97"/>
                </a:moveTo>
                <a:lnTo>
                  <a:pt x="213" y="50"/>
                </a:lnTo>
                <a:lnTo>
                  <a:pt x="142" y="0"/>
                </a:lnTo>
                <a:lnTo>
                  <a:pt x="71" y="50"/>
                </a:lnTo>
                <a:lnTo>
                  <a:pt x="0" y="97"/>
                </a:lnTo>
                <a:lnTo>
                  <a:pt x="40" y="97"/>
                </a:lnTo>
                <a:lnTo>
                  <a:pt x="40" y="194"/>
                </a:lnTo>
                <a:lnTo>
                  <a:pt x="241" y="194"/>
                </a:lnTo>
                <a:lnTo>
                  <a:pt x="241" y="97"/>
                </a:lnTo>
                <a:lnTo>
                  <a:pt x="284" y="97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Oval 8"/>
          <p:cNvSpPr>
            <a:spLocks noChangeArrowheads="1"/>
          </p:cNvSpPr>
          <p:nvPr/>
        </p:nvSpPr>
        <p:spPr bwMode="auto">
          <a:xfrm>
            <a:off x="1682359" y="1995962"/>
            <a:ext cx="1840882" cy="1833732"/>
          </a:xfrm>
          <a:prstGeom prst="ellipse">
            <a:avLst/>
          </a:prstGeom>
          <a:solidFill>
            <a:schemeClr val="bg1">
              <a:lumMod val="95000"/>
              <a:alpha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Oval 9"/>
          <p:cNvSpPr>
            <a:spLocks noChangeArrowheads="1"/>
          </p:cNvSpPr>
          <p:nvPr/>
        </p:nvSpPr>
        <p:spPr bwMode="auto">
          <a:xfrm>
            <a:off x="3051404" y="1903024"/>
            <a:ext cx="2287698" cy="2280548"/>
          </a:xfrm>
          <a:prstGeom prst="ellipse">
            <a:avLst/>
          </a:prstGeom>
          <a:solidFill>
            <a:schemeClr val="bg1">
              <a:lumMod val="95000"/>
              <a:alpha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algn="r"/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Oval 10"/>
          <p:cNvSpPr>
            <a:spLocks noChangeArrowheads="1"/>
          </p:cNvSpPr>
          <p:nvPr/>
        </p:nvSpPr>
        <p:spPr bwMode="auto">
          <a:xfrm>
            <a:off x="2257858" y="3121938"/>
            <a:ext cx="1915947" cy="1923095"/>
          </a:xfrm>
          <a:prstGeom prst="ellipse">
            <a:avLst/>
          </a:prstGeom>
          <a:solidFill>
            <a:schemeClr val="bg1">
              <a:lumMod val="95000"/>
              <a:alpha val="42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Freeform 15"/>
          <p:cNvSpPr/>
          <p:nvPr/>
        </p:nvSpPr>
        <p:spPr bwMode="auto">
          <a:xfrm>
            <a:off x="7348978" y="3218610"/>
            <a:ext cx="1015166" cy="1094084"/>
          </a:xfrm>
          <a:custGeom>
            <a:gdLst>
              <a:gd name="T0" fmla="*/ 283 w 283"/>
              <a:gd name="T1" fmla="*/ 97 h 305"/>
              <a:gd name="T2" fmla="*/ 213 w 283"/>
              <a:gd name="T3" fmla="*/ 49 h 305"/>
              <a:gd name="T4" fmla="*/ 142 w 283"/>
              <a:gd name="T5" fmla="*/ 0 h 305"/>
              <a:gd name="T6" fmla="*/ 71 w 283"/>
              <a:gd name="T7" fmla="*/ 49 h 305"/>
              <a:gd name="T8" fmla="*/ 0 w 283"/>
              <a:gd name="T9" fmla="*/ 97 h 305"/>
              <a:gd name="T10" fmla="*/ 41 w 283"/>
              <a:gd name="T11" fmla="*/ 97 h 305"/>
              <a:gd name="T12" fmla="*/ 41 w 283"/>
              <a:gd name="T13" fmla="*/ 305 h 305"/>
              <a:gd name="T14" fmla="*/ 241 w 283"/>
              <a:gd name="T15" fmla="*/ 305 h 305"/>
              <a:gd name="T16" fmla="*/ 241 w 283"/>
              <a:gd name="T17" fmla="*/ 97 h 305"/>
              <a:gd name="T18" fmla="*/ 283 w 283"/>
              <a:gd name="T19" fmla="*/ 97 h 30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3" h="305">
                <a:moveTo>
                  <a:pt x="283" y="97"/>
                </a:moveTo>
                <a:lnTo>
                  <a:pt x="213" y="49"/>
                </a:lnTo>
                <a:lnTo>
                  <a:pt x="142" y="0"/>
                </a:lnTo>
                <a:lnTo>
                  <a:pt x="71" y="49"/>
                </a:lnTo>
                <a:lnTo>
                  <a:pt x="0" y="97"/>
                </a:lnTo>
                <a:lnTo>
                  <a:pt x="41" y="97"/>
                </a:lnTo>
                <a:lnTo>
                  <a:pt x="41" y="305"/>
                </a:lnTo>
                <a:lnTo>
                  <a:pt x="241" y="305"/>
                </a:lnTo>
                <a:lnTo>
                  <a:pt x="241" y="97"/>
                </a:lnTo>
                <a:lnTo>
                  <a:pt x="283" y="97"/>
                </a:lnTo>
                <a:close/>
              </a:path>
            </a:pathLst>
          </a:custGeom>
          <a:solidFill>
            <a:schemeClr val="bg1">
              <a:lumMod val="95000"/>
              <a:alpha val="4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TextBox 14"/>
          <p:cNvSpPr txBox="1"/>
          <p:nvPr/>
        </p:nvSpPr>
        <p:spPr>
          <a:xfrm>
            <a:off x="6261998" y="3132459"/>
            <a:ext cx="585418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 algn="ctr"/>
            <a:r>
              <a:rPr lang="en-US" altLang="zh-CN" sz="2800">
                <a:solidFill>
                  <a:schemeClr val="bg1"/>
                </a:solidFill>
                <a:latin typeface="Arial" panose="020b0604020202020204" pitchFamily="34" charset="0"/>
                <a:ea typeface="UKIJ Qolyazma" pitchFamily="18" charset="0"/>
                <a:cs typeface="Arial" panose="020b0604020202020204" pitchFamily="34" charset="0"/>
              </a:rPr>
              <a:t>20</a:t>
            </a:r>
            <a:endParaRPr lang="zh-CN" alt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8"/>
          <p:cNvSpPr txBox="1"/>
          <p:nvPr/>
        </p:nvSpPr>
        <p:spPr>
          <a:xfrm>
            <a:off x="7563852" y="2636791"/>
            <a:ext cx="585418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 algn="ctr"/>
            <a:r>
              <a:rPr lang="en-US" altLang="zh-CN" sz="2800">
                <a:solidFill>
                  <a:schemeClr val="bg1"/>
                </a:solidFill>
                <a:latin typeface="Arial" panose="020b0604020202020204" pitchFamily="34" charset="0"/>
                <a:ea typeface="UKIJ Qolyazma" pitchFamily="18" charset="0"/>
                <a:cs typeface="Arial" panose="020b0604020202020204" pitchFamily="34" charset="0"/>
              </a:rPr>
              <a:t>50</a:t>
            </a:r>
            <a:endParaRPr lang="zh-CN" alt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9"/>
          <p:cNvSpPr txBox="1"/>
          <p:nvPr/>
        </p:nvSpPr>
        <p:spPr>
          <a:xfrm>
            <a:off x="8854729" y="2044422"/>
            <a:ext cx="585418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 algn="ctr"/>
            <a:r>
              <a:rPr lang="en-US" altLang="zh-CN" sz="2800">
                <a:solidFill>
                  <a:schemeClr val="bg1"/>
                </a:solidFill>
                <a:latin typeface="Arial" panose="020b0604020202020204" pitchFamily="34" charset="0"/>
                <a:ea typeface="UKIJ Qolyazma" pitchFamily="18" charset="0"/>
                <a:cs typeface="Arial" panose="020b0604020202020204" pitchFamily="34" charset="0"/>
              </a:rPr>
              <a:t>80</a:t>
            </a:r>
            <a:endParaRPr lang="zh-CN" alt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3287550" y="3295397"/>
            <a:ext cx="2400733" cy="1017296"/>
          </a:xfrm>
          <a:prstGeom prst="line">
            <a:avLst/>
          </a:prstGeom>
          <a:ln>
            <a:solidFill>
              <a:schemeClr val="bg1"/>
            </a:solidFill>
            <a:prstDash val="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5688283" y="4312693"/>
            <a:ext cx="4252983" cy="0"/>
          </a:xfrm>
          <a:prstGeom prst="line">
            <a:avLst/>
          </a:prstGeom>
          <a:ln>
            <a:solidFill>
              <a:schemeClr val="bg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29"/>
          <p:cNvSpPr txBox="1"/>
          <p:nvPr/>
        </p:nvSpPr>
        <p:spPr>
          <a:xfrm flipH="1">
            <a:off x="5688283" y="4674735"/>
            <a:ext cx="2786907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itchFamily="34" charset="0"/>
                <a:ea typeface="微软雅黑" panose="020b0503020204020204" pitchFamily="34" charset="-122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400">
                <a:solidFill>
                  <a:schemeClr val="bg1"/>
                </a:solidFill>
                <a:latin typeface="Arial Rounded MT Bold" pitchFamily="34" charset="0"/>
                <a:cs typeface="Times New Roman" panose="02020603050405020304" pitchFamily="18" charset="0"/>
              </a:rPr>
              <a:t>点击添加标题</a:t>
            </a:r>
            <a:endParaRPr kumimoji="0" lang="zh-CN" altLang="en-US" sz="2400" i="0" u="none" strike="noStrike" kern="0" cap="none" spc="0" normalizeH="0" baseline="0" noProof="0">
              <a:ln w="18415" cmpd="sng">
                <a:noFill/>
                <a:prstDash val="solid"/>
              </a:ln>
              <a:solidFill>
                <a:schemeClr val="bg1"/>
              </a:solidFill>
              <a:uLnTx/>
              <a:uFillTx/>
              <a:latin typeface="Arial Rounded MT Bold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30"/>
          <p:cNvSpPr txBox="1"/>
          <p:nvPr/>
        </p:nvSpPr>
        <p:spPr>
          <a:xfrm>
            <a:off x="5688282" y="5088753"/>
            <a:ext cx="4602129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您的内容打在这里，或者通过复制您的文本后，在此框中选择粘贴，并选择只保留文字。您的内容打在这里，或者通过复制您的文本后。</a:t>
            </a:r>
            <a:endParaRPr lang="zh-CN" altLang="en-US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308713" y="740711"/>
            <a:ext cx="29345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>
                <a:solidFill>
                  <a:schemeClr val="bg1"/>
                </a:solidFill>
              </a:rPr>
              <a:t>Click here to add your title</a:t>
            </a:r>
            <a:endParaRPr lang="zh-CN" altLang="en-US" sz="2000">
              <a:solidFill>
                <a:schemeClr val="bg1"/>
              </a:solidFill>
            </a:endParaRPr>
          </a:p>
        </p:txBody>
      </p:sp>
      <p:grpSp>
        <p:nvGrpSpPr>
          <p:cNvPr id="25" name="组合 24"/>
          <p:cNvGrpSpPr>
            <a:grpSpLocks noChangeAspect="1"/>
          </p:cNvGrpSpPr>
          <p:nvPr/>
        </p:nvGrpSpPr>
        <p:grpSpPr>
          <a:xfrm>
            <a:off x="382634" y="294530"/>
            <a:ext cx="819754" cy="824853"/>
            <a:chOff x="-258838" y="1348444"/>
            <a:chExt cx="4826026" cy="4856059"/>
          </a:xfrm>
        </p:grpSpPr>
        <p:sp>
          <p:nvSpPr>
            <p:cNvPr id="26" name="任意多边形 25"/>
            <p:cNvSpPr/>
            <p:nvPr/>
          </p:nvSpPr>
          <p:spPr>
            <a:xfrm rot="900000">
              <a:off x="-258838" y="1348444"/>
              <a:ext cx="4826026" cy="4851453"/>
            </a:xfrm>
            <a:custGeom>
              <a:gdLst>
                <a:gd name="connsiteX0" fmla="*/ 685805 w 4826026"/>
                <a:gd name="connsiteY0" fmla="*/ 698548 h 4851453"/>
                <a:gd name="connsiteX1" fmla="*/ 1727205 w 4826026"/>
                <a:gd name="connsiteY1" fmla="*/ 723948 h 4851453"/>
                <a:gd name="connsiteX2" fmla="*/ 2413005 w 4826026"/>
                <a:gd name="connsiteY2" fmla="*/ 48 h 4851453"/>
                <a:gd name="connsiteX3" fmla="*/ 3111505 w 4826026"/>
                <a:gd name="connsiteY3" fmla="*/ 762048 h 4851453"/>
                <a:gd name="connsiteX4" fmla="*/ 4127505 w 4826026"/>
                <a:gd name="connsiteY4" fmla="*/ 723948 h 4851453"/>
                <a:gd name="connsiteX5" fmla="*/ 4089405 w 4826026"/>
                <a:gd name="connsiteY5" fmla="*/ 1689148 h 4851453"/>
                <a:gd name="connsiteX6" fmla="*/ 4826005 w 4826026"/>
                <a:gd name="connsiteY6" fmla="*/ 2438448 h 4851453"/>
                <a:gd name="connsiteX7" fmla="*/ 4064005 w 4826026"/>
                <a:gd name="connsiteY7" fmla="*/ 3124248 h 4851453"/>
                <a:gd name="connsiteX8" fmla="*/ 4127505 w 4826026"/>
                <a:gd name="connsiteY8" fmla="*/ 4152948 h 4851453"/>
                <a:gd name="connsiteX9" fmla="*/ 3111505 w 4826026"/>
                <a:gd name="connsiteY9" fmla="*/ 4114848 h 4851453"/>
                <a:gd name="connsiteX10" fmla="*/ 2400305 w 4826026"/>
                <a:gd name="connsiteY10" fmla="*/ 4851448 h 4851453"/>
                <a:gd name="connsiteX11" fmla="*/ 1727205 w 4826026"/>
                <a:gd name="connsiteY11" fmla="*/ 4127548 h 4851453"/>
                <a:gd name="connsiteX12" fmla="*/ 698505 w 4826026"/>
                <a:gd name="connsiteY12" fmla="*/ 4127548 h 4851453"/>
                <a:gd name="connsiteX13" fmla="*/ 723905 w 4826026"/>
                <a:gd name="connsiteY13" fmla="*/ 3124248 h 4851453"/>
                <a:gd name="connsiteX14" fmla="*/ 5 w 4826026"/>
                <a:gd name="connsiteY14" fmla="*/ 2425748 h 4851453"/>
                <a:gd name="connsiteX15" fmla="*/ 736605 w 4826026"/>
                <a:gd name="connsiteY15" fmla="*/ 1727248 h 4851453"/>
                <a:gd name="connsiteX16" fmla="*/ 685805 w 4826026"/>
                <a:gd name="connsiteY16" fmla="*/ 698548 h 485145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826026" h="4851453">
                  <a:moveTo>
                    <a:pt x="685805" y="698548"/>
                  </a:moveTo>
                  <a:cubicBezTo>
                    <a:pt x="850905" y="531331"/>
                    <a:pt x="1439338" y="840365"/>
                    <a:pt x="1727205" y="723948"/>
                  </a:cubicBezTo>
                  <a:cubicBezTo>
                    <a:pt x="2017072" y="607531"/>
                    <a:pt x="2182288" y="-6302"/>
                    <a:pt x="2413005" y="48"/>
                  </a:cubicBezTo>
                  <a:cubicBezTo>
                    <a:pt x="2643722" y="6398"/>
                    <a:pt x="2825755" y="641398"/>
                    <a:pt x="3111505" y="762048"/>
                  </a:cubicBezTo>
                  <a:cubicBezTo>
                    <a:pt x="3397255" y="882698"/>
                    <a:pt x="3964522" y="569431"/>
                    <a:pt x="4127505" y="723948"/>
                  </a:cubicBezTo>
                  <a:cubicBezTo>
                    <a:pt x="4290488" y="878465"/>
                    <a:pt x="3972988" y="1403398"/>
                    <a:pt x="4089405" y="1689148"/>
                  </a:cubicBezTo>
                  <a:cubicBezTo>
                    <a:pt x="4205822" y="1974898"/>
                    <a:pt x="4830238" y="2199265"/>
                    <a:pt x="4826005" y="2438448"/>
                  </a:cubicBezTo>
                  <a:cubicBezTo>
                    <a:pt x="4821772" y="2677631"/>
                    <a:pt x="4180422" y="2838498"/>
                    <a:pt x="4064005" y="3124248"/>
                  </a:cubicBezTo>
                  <a:cubicBezTo>
                    <a:pt x="3947588" y="3409998"/>
                    <a:pt x="4286255" y="3987848"/>
                    <a:pt x="4127505" y="4152948"/>
                  </a:cubicBezTo>
                  <a:cubicBezTo>
                    <a:pt x="3968755" y="4318048"/>
                    <a:pt x="3399372" y="3998431"/>
                    <a:pt x="3111505" y="4114848"/>
                  </a:cubicBezTo>
                  <a:cubicBezTo>
                    <a:pt x="2823638" y="4231265"/>
                    <a:pt x="2631022" y="4849331"/>
                    <a:pt x="2400305" y="4851448"/>
                  </a:cubicBezTo>
                  <a:cubicBezTo>
                    <a:pt x="2169588" y="4853565"/>
                    <a:pt x="2010838" y="4248198"/>
                    <a:pt x="1727205" y="4127548"/>
                  </a:cubicBezTo>
                  <a:cubicBezTo>
                    <a:pt x="1443572" y="4006898"/>
                    <a:pt x="865722" y="4294765"/>
                    <a:pt x="698505" y="4127548"/>
                  </a:cubicBezTo>
                  <a:cubicBezTo>
                    <a:pt x="531288" y="3960331"/>
                    <a:pt x="840322" y="3407881"/>
                    <a:pt x="723905" y="3124248"/>
                  </a:cubicBezTo>
                  <a:cubicBezTo>
                    <a:pt x="607488" y="2840615"/>
                    <a:pt x="-2112" y="2658581"/>
                    <a:pt x="5" y="2425748"/>
                  </a:cubicBezTo>
                  <a:cubicBezTo>
                    <a:pt x="2122" y="2192915"/>
                    <a:pt x="620188" y="2008765"/>
                    <a:pt x="736605" y="1727248"/>
                  </a:cubicBezTo>
                  <a:cubicBezTo>
                    <a:pt x="853022" y="1445731"/>
                    <a:pt x="520705" y="865765"/>
                    <a:pt x="685805" y="698548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任意多边形 26"/>
            <p:cNvSpPr/>
            <p:nvPr/>
          </p:nvSpPr>
          <p:spPr>
            <a:xfrm rot="1800000">
              <a:off x="-258838" y="1353050"/>
              <a:ext cx="4826026" cy="4851453"/>
            </a:xfrm>
            <a:custGeom>
              <a:gdLst>
                <a:gd name="connsiteX0" fmla="*/ 685805 w 4826026"/>
                <a:gd name="connsiteY0" fmla="*/ 698548 h 4851453"/>
                <a:gd name="connsiteX1" fmla="*/ 1727205 w 4826026"/>
                <a:gd name="connsiteY1" fmla="*/ 723948 h 4851453"/>
                <a:gd name="connsiteX2" fmla="*/ 2413005 w 4826026"/>
                <a:gd name="connsiteY2" fmla="*/ 48 h 4851453"/>
                <a:gd name="connsiteX3" fmla="*/ 3111505 w 4826026"/>
                <a:gd name="connsiteY3" fmla="*/ 762048 h 4851453"/>
                <a:gd name="connsiteX4" fmla="*/ 4127505 w 4826026"/>
                <a:gd name="connsiteY4" fmla="*/ 723948 h 4851453"/>
                <a:gd name="connsiteX5" fmla="*/ 4089405 w 4826026"/>
                <a:gd name="connsiteY5" fmla="*/ 1689148 h 4851453"/>
                <a:gd name="connsiteX6" fmla="*/ 4826005 w 4826026"/>
                <a:gd name="connsiteY6" fmla="*/ 2438448 h 4851453"/>
                <a:gd name="connsiteX7" fmla="*/ 4064005 w 4826026"/>
                <a:gd name="connsiteY7" fmla="*/ 3124248 h 4851453"/>
                <a:gd name="connsiteX8" fmla="*/ 4127505 w 4826026"/>
                <a:gd name="connsiteY8" fmla="*/ 4152948 h 4851453"/>
                <a:gd name="connsiteX9" fmla="*/ 3111505 w 4826026"/>
                <a:gd name="connsiteY9" fmla="*/ 4114848 h 4851453"/>
                <a:gd name="connsiteX10" fmla="*/ 2400305 w 4826026"/>
                <a:gd name="connsiteY10" fmla="*/ 4851448 h 4851453"/>
                <a:gd name="connsiteX11" fmla="*/ 1727205 w 4826026"/>
                <a:gd name="connsiteY11" fmla="*/ 4127548 h 4851453"/>
                <a:gd name="connsiteX12" fmla="*/ 698505 w 4826026"/>
                <a:gd name="connsiteY12" fmla="*/ 4127548 h 4851453"/>
                <a:gd name="connsiteX13" fmla="*/ 723905 w 4826026"/>
                <a:gd name="connsiteY13" fmla="*/ 3124248 h 4851453"/>
                <a:gd name="connsiteX14" fmla="*/ 5 w 4826026"/>
                <a:gd name="connsiteY14" fmla="*/ 2425748 h 4851453"/>
                <a:gd name="connsiteX15" fmla="*/ 736605 w 4826026"/>
                <a:gd name="connsiteY15" fmla="*/ 1727248 h 4851453"/>
                <a:gd name="connsiteX16" fmla="*/ 685805 w 4826026"/>
                <a:gd name="connsiteY16" fmla="*/ 698548 h 485145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826026" h="4851453">
                  <a:moveTo>
                    <a:pt x="685805" y="698548"/>
                  </a:moveTo>
                  <a:cubicBezTo>
                    <a:pt x="850905" y="531331"/>
                    <a:pt x="1439338" y="840365"/>
                    <a:pt x="1727205" y="723948"/>
                  </a:cubicBezTo>
                  <a:cubicBezTo>
                    <a:pt x="2017072" y="607531"/>
                    <a:pt x="2182288" y="-6302"/>
                    <a:pt x="2413005" y="48"/>
                  </a:cubicBezTo>
                  <a:cubicBezTo>
                    <a:pt x="2643722" y="6398"/>
                    <a:pt x="2825755" y="641398"/>
                    <a:pt x="3111505" y="762048"/>
                  </a:cubicBezTo>
                  <a:cubicBezTo>
                    <a:pt x="3397255" y="882698"/>
                    <a:pt x="3964522" y="569431"/>
                    <a:pt x="4127505" y="723948"/>
                  </a:cubicBezTo>
                  <a:cubicBezTo>
                    <a:pt x="4290488" y="878465"/>
                    <a:pt x="3972988" y="1403398"/>
                    <a:pt x="4089405" y="1689148"/>
                  </a:cubicBezTo>
                  <a:cubicBezTo>
                    <a:pt x="4205822" y="1974898"/>
                    <a:pt x="4830238" y="2199265"/>
                    <a:pt x="4826005" y="2438448"/>
                  </a:cubicBezTo>
                  <a:cubicBezTo>
                    <a:pt x="4821772" y="2677631"/>
                    <a:pt x="4180422" y="2838498"/>
                    <a:pt x="4064005" y="3124248"/>
                  </a:cubicBezTo>
                  <a:cubicBezTo>
                    <a:pt x="3947588" y="3409998"/>
                    <a:pt x="4286255" y="3987848"/>
                    <a:pt x="4127505" y="4152948"/>
                  </a:cubicBezTo>
                  <a:cubicBezTo>
                    <a:pt x="3968755" y="4318048"/>
                    <a:pt x="3399372" y="3998431"/>
                    <a:pt x="3111505" y="4114848"/>
                  </a:cubicBezTo>
                  <a:cubicBezTo>
                    <a:pt x="2823638" y="4231265"/>
                    <a:pt x="2631022" y="4849331"/>
                    <a:pt x="2400305" y="4851448"/>
                  </a:cubicBezTo>
                  <a:cubicBezTo>
                    <a:pt x="2169588" y="4853565"/>
                    <a:pt x="2010838" y="4248198"/>
                    <a:pt x="1727205" y="4127548"/>
                  </a:cubicBezTo>
                  <a:cubicBezTo>
                    <a:pt x="1443572" y="4006898"/>
                    <a:pt x="865722" y="4294765"/>
                    <a:pt x="698505" y="4127548"/>
                  </a:cubicBezTo>
                  <a:cubicBezTo>
                    <a:pt x="531288" y="3960331"/>
                    <a:pt x="840322" y="3407881"/>
                    <a:pt x="723905" y="3124248"/>
                  </a:cubicBezTo>
                  <a:cubicBezTo>
                    <a:pt x="607488" y="2840615"/>
                    <a:pt x="-2112" y="2658581"/>
                    <a:pt x="5" y="2425748"/>
                  </a:cubicBezTo>
                  <a:cubicBezTo>
                    <a:pt x="2122" y="2192915"/>
                    <a:pt x="620188" y="2008765"/>
                    <a:pt x="736605" y="1727248"/>
                  </a:cubicBezTo>
                  <a:cubicBezTo>
                    <a:pt x="853022" y="1445731"/>
                    <a:pt x="520705" y="865765"/>
                    <a:pt x="685805" y="698548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任意多边形 27"/>
            <p:cNvSpPr/>
            <p:nvPr/>
          </p:nvSpPr>
          <p:spPr>
            <a:xfrm>
              <a:off x="-258838" y="1353050"/>
              <a:ext cx="4826026" cy="4851453"/>
            </a:xfrm>
            <a:custGeom>
              <a:gdLst>
                <a:gd name="connsiteX0" fmla="*/ 685805 w 4826026"/>
                <a:gd name="connsiteY0" fmla="*/ 698548 h 4851453"/>
                <a:gd name="connsiteX1" fmla="*/ 1727205 w 4826026"/>
                <a:gd name="connsiteY1" fmla="*/ 723948 h 4851453"/>
                <a:gd name="connsiteX2" fmla="*/ 2413005 w 4826026"/>
                <a:gd name="connsiteY2" fmla="*/ 48 h 4851453"/>
                <a:gd name="connsiteX3" fmla="*/ 3111505 w 4826026"/>
                <a:gd name="connsiteY3" fmla="*/ 762048 h 4851453"/>
                <a:gd name="connsiteX4" fmla="*/ 4127505 w 4826026"/>
                <a:gd name="connsiteY4" fmla="*/ 723948 h 4851453"/>
                <a:gd name="connsiteX5" fmla="*/ 4089405 w 4826026"/>
                <a:gd name="connsiteY5" fmla="*/ 1689148 h 4851453"/>
                <a:gd name="connsiteX6" fmla="*/ 4826005 w 4826026"/>
                <a:gd name="connsiteY6" fmla="*/ 2438448 h 4851453"/>
                <a:gd name="connsiteX7" fmla="*/ 4064005 w 4826026"/>
                <a:gd name="connsiteY7" fmla="*/ 3124248 h 4851453"/>
                <a:gd name="connsiteX8" fmla="*/ 4127505 w 4826026"/>
                <a:gd name="connsiteY8" fmla="*/ 4152948 h 4851453"/>
                <a:gd name="connsiteX9" fmla="*/ 3111505 w 4826026"/>
                <a:gd name="connsiteY9" fmla="*/ 4114848 h 4851453"/>
                <a:gd name="connsiteX10" fmla="*/ 2400305 w 4826026"/>
                <a:gd name="connsiteY10" fmla="*/ 4851448 h 4851453"/>
                <a:gd name="connsiteX11" fmla="*/ 1727205 w 4826026"/>
                <a:gd name="connsiteY11" fmla="*/ 4127548 h 4851453"/>
                <a:gd name="connsiteX12" fmla="*/ 698505 w 4826026"/>
                <a:gd name="connsiteY12" fmla="*/ 4127548 h 4851453"/>
                <a:gd name="connsiteX13" fmla="*/ 723905 w 4826026"/>
                <a:gd name="connsiteY13" fmla="*/ 3124248 h 4851453"/>
                <a:gd name="connsiteX14" fmla="*/ 5 w 4826026"/>
                <a:gd name="connsiteY14" fmla="*/ 2425748 h 4851453"/>
                <a:gd name="connsiteX15" fmla="*/ 736605 w 4826026"/>
                <a:gd name="connsiteY15" fmla="*/ 1727248 h 4851453"/>
                <a:gd name="connsiteX16" fmla="*/ 685805 w 4826026"/>
                <a:gd name="connsiteY16" fmla="*/ 698548 h 485145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826026" h="4851453">
                  <a:moveTo>
                    <a:pt x="685805" y="698548"/>
                  </a:moveTo>
                  <a:cubicBezTo>
                    <a:pt x="850905" y="531331"/>
                    <a:pt x="1439338" y="840365"/>
                    <a:pt x="1727205" y="723948"/>
                  </a:cubicBezTo>
                  <a:cubicBezTo>
                    <a:pt x="2017072" y="607531"/>
                    <a:pt x="2182288" y="-6302"/>
                    <a:pt x="2413005" y="48"/>
                  </a:cubicBezTo>
                  <a:cubicBezTo>
                    <a:pt x="2643722" y="6398"/>
                    <a:pt x="2825755" y="641398"/>
                    <a:pt x="3111505" y="762048"/>
                  </a:cubicBezTo>
                  <a:cubicBezTo>
                    <a:pt x="3397255" y="882698"/>
                    <a:pt x="3964522" y="569431"/>
                    <a:pt x="4127505" y="723948"/>
                  </a:cubicBezTo>
                  <a:cubicBezTo>
                    <a:pt x="4290488" y="878465"/>
                    <a:pt x="3972988" y="1403398"/>
                    <a:pt x="4089405" y="1689148"/>
                  </a:cubicBezTo>
                  <a:cubicBezTo>
                    <a:pt x="4205822" y="1974898"/>
                    <a:pt x="4830238" y="2199265"/>
                    <a:pt x="4826005" y="2438448"/>
                  </a:cubicBezTo>
                  <a:cubicBezTo>
                    <a:pt x="4821772" y="2677631"/>
                    <a:pt x="4180422" y="2838498"/>
                    <a:pt x="4064005" y="3124248"/>
                  </a:cubicBezTo>
                  <a:cubicBezTo>
                    <a:pt x="3947588" y="3409998"/>
                    <a:pt x="4286255" y="3987848"/>
                    <a:pt x="4127505" y="4152948"/>
                  </a:cubicBezTo>
                  <a:cubicBezTo>
                    <a:pt x="3968755" y="4318048"/>
                    <a:pt x="3399372" y="3998431"/>
                    <a:pt x="3111505" y="4114848"/>
                  </a:cubicBezTo>
                  <a:cubicBezTo>
                    <a:pt x="2823638" y="4231265"/>
                    <a:pt x="2631022" y="4849331"/>
                    <a:pt x="2400305" y="4851448"/>
                  </a:cubicBezTo>
                  <a:cubicBezTo>
                    <a:pt x="2169588" y="4853565"/>
                    <a:pt x="2010838" y="4248198"/>
                    <a:pt x="1727205" y="4127548"/>
                  </a:cubicBezTo>
                  <a:cubicBezTo>
                    <a:pt x="1443572" y="4006898"/>
                    <a:pt x="865722" y="4294765"/>
                    <a:pt x="698505" y="4127548"/>
                  </a:cubicBezTo>
                  <a:cubicBezTo>
                    <a:pt x="531288" y="3960331"/>
                    <a:pt x="840322" y="3407881"/>
                    <a:pt x="723905" y="3124248"/>
                  </a:cubicBezTo>
                  <a:cubicBezTo>
                    <a:pt x="607488" y="2840615"/>
                    <a:pt x="-2112" y="2658581"/>
                    <a:pt x="5" y="2425748"/>
                  </a:cubicBezTo>
                  <a:cubicBezTo>
                    <a:pt x="2122" y="2192915"/>
                    <a:pt x="620188" y="2008765"/>
                    <a:pt x="736605" y="1727248"/>
                  </a:cubicBezTo>
                  <a:cubicBezTo>
                    <a:pt x="853022" y="1445731"/>
                    <a:pt x="520705" y="865765"/>
                    <a:pt x="685805" y="698548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9" name="文本框 28"/>
          <p:cNvSpPr txBox="1"/>
          <p:nvPr/>
        </p:nvSpPr>
        <p:spPr>
          <a:xfrm>
            <a:off x="495038" y="421195"/>
            <a:ext cx="5613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>
                <a:solidFill>
                  <a:schemeClr val="bg1"/>
                </a:solidFill>
                <a:latin typeface="Impact" panose="020b0806030902050204" pitchFamily="34" charset="0"/>
                <a:ea typeface="华文彩云" panose="02010800040101010101" pitchFamily="2" charset="-122"/>
              </a:rPr>
              <a:t>01</a:t>
            </a:r>
            <a:endParaRPr lang="zh-CN" altLang="en-US" sz="3200">
              <a:solidFill>
                <a:schemeClr val="bg1"/>
              </a:solidFill>
              <a:latin typeface="Impact" panose="020b0806030902050204" pitchFamily="34" charset="0"/>
              <a:ea typeface="华文彩云" panose="02010800040101010101" pitchFamily="2" charset="-122"/>
            </a:endParaRPr>
          </a:p>
        </p:txBody>
      </p:sp>
      <p:sp>
        <p:nvSpPr>
          <p:cNvPr id="30" name="矩形 3"/>
          <p:cNvSpPr>
            <a:spLocks noChangeArrowheads="1"/>
          </p:cNvSpPr>
          <p:nvPr/>
        </p:nvSpPr>
        <p:spPr bwMode="auto">
          <a:xfrm>
            <a:off x="1314792" y="295312"/>
            <a:ext cx="2444882" cy="543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935" b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点击添加标题</a:t>
            </a:r>
            <a:endParaRPr lang="zh-CN" altLang="en-US" sz="2935" b="1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0" p14:dur="2000"/>
    </mc:Choice>
    <mc:Fallback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9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3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3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650"/>
                            </p:stCondLst>
                            <p:childTnLst>
                              <p:par>
                                <p:cTn id="42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49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4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/>
      <p:bldP spid="15" grpId="0"/>
      <p:bldP spid="16" grpId="0"/>
      <p:bldP spid="24" grpId="0"/>
      <p:bldP spid="29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0" name="组合 19"/>
          <p:cNvGrpSpPr/>
          <p:nvPr/>
        </p:nvGrpSpPr>
        <p:grpSpPr>
          <a:xfrm>
            <a:off x="1410890" y="5045192"/>
            <a:ext cx="607234" cy="597494"/>
            <a:chOff x="1622288" y="2631136"/>
            <a:chExt cx="607234" cy="597494"/>
          </a:xfrm>
        </p:grpSpPr>
        <p:sp>
          <p:nvSpPr>
            <p:cNvPr id="21" name="泪滴形 20"/>
            <p:cNvSpPr/>
            <p:nvPr/>
          </p:nvSpPr>
          <p:spPr>
            <a:xfrm rot="5400000">
              <a:off x="1622288" y="2631136"/>
              <a:ext cx="597494" cy="597494"/>
            </a:xfrm>
            <a:prstGeom prst="teardrop">
              <a:avLst/>
            </a:prstGeom>
            <a:solidFill>
              <a:schemeClr val="bg1"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Freeform 23"/>
            <p:cNvSpPr/>
            <p:nvPr/>
          </p:nvSpPr>
          <p:spPr bwMode="auto">
            <a:xfrm>
              <a:off x="1632621" y="2719391"/>
              <a:ext cx="385763" cy="292100"/>
            </a:xfrm>
            <a:custGeom>
              <a:gdLst>
                <a:gd name="T0" fmla="*/ 15 w 100"/>
                <a:gd name="T1" fmla="*/ 75 h 75"/>
                <a:gd name="T2" fmla="*/ 51 w 100"/>
                <a:gd name="T3" fmla="*/ 17 h 75"/>
                <a:gd name="T4" fmla="*/ 51 w 100"/>
                <a:gd name="T5" fmla="*/ 0 h 75"/>
                <a:gd name="T6" fmla="*/ 100 w 100"/>
                <a:gd name="T7" fmla="*/ 28 h 75"/>
                <a:gd name="T8" fmla="*/ 51 w 100"/>
                <a:gd name="T9" fmla="*/ 61 h 75"/>
                <a:gd name="T10" fmla="*/ 51 w 100"/>
                <a:gd name="T11" fmla="*/ 45 h 75"/>
                <a:gd name="T12" fmla="*/ 51 w 100"/>
                <a:gd name="T13" fmla="*/ 40 h 75"/>
                <a:gd name="T14" fmla="*/ 15 w 100"/>
                <a:gd name="T15" fmla="*/ 75 h 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75">
                  <a:moveTo>
                    <a:pt x="15" y="75"/>
                  </a:moveTo>
                  <a:cubicBezTo>
                    <a:pt x="15" y="75"/>
                    <a:pt x="0" y="31"/>
                    <a:pt x="51" y="17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51" y="61"/>
                    <a:pt x="51" y="61"/>
                    <a:pt x="51" y="61"/>
                  </a:cubicBezTo>
                  <a:cubicBezTo>
                    <a:pt x="51" y="45"/>
                    <a:pt x="51" y="45"/>
                    <a:pt x="51" y="45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51" y="40"/>
                    <a:pt x="24" y="42"/>
                    <a:pt x="15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7"/>
            <p:cNvSpPr/>
            <p:nvPr/>
          </p:nvSpPr>
          <p:spPr bwMode="auto">
            <a:xfrm>
              <a:off x="1843759" y="2871791"/>
              <a:ext cx="385763" cy="293688"/>
            </a:xfrm>
            <a:custGeom>
              <a:gdLst>
                <a:gd name="T0" fmla="*/ 84 w 100"/>
                <a:gd name="T1" fmla="*/ 0 h 75"/>
                <a:gd name="T2" fmla="*/ 49 w 100"/>
                <a:gd name="T3" fmla="*/ 59 h 75"/>
                <a:gd name="T4" fmla="*/ 49 w 100"/>
                <a:gd name="T5" fmla="*/ 75 h 75"/>
                <a:gd name="T6" fmla="*/ 0 w 100"/>
                <a:gd name="T7" fmla="*/ 48 h 75"/>
                <a:gd name="T8" fmla="*/ 49 w 100"/>
                <a:gd name="T9" fmla="*/ 14 h 75"/>
                <a:gd name="T10" fmla="*/ 49 w 100"/>
                <a:gd name="T11" fmla="*/ 30 h 75"/>
                <a:gd name="T12" fmla="*/ 49 w 100"/>
                <a:gd name="T13" fmla="*/ 35 h 75"/>
                <a:gd name="T14" fmla="*/ 84 w 100"/>
                <a:gd name="T15" fmla="*/ 0 h 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75">
                  <a:moveTo>
                    <a:pt x="84" y="0"/>
                  </a:moveTo>
                  <a:cubicBezTo>
                    <a:pt x="84" y="0"/>
                    <a:pt x="100" y="44"/>
                    <a:pt x="49" y="59"/>
                  </a:cubicBezTo>
                  <a:cubicBezTo>
                    <a:pt x="49" y="75"/>
                    <a:pt x="49" y="75"/>
                    <a:pt x="49" y="75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49" y="35"/>
                    <a:pt x="76" y="33"/>
                    <a:pt x="8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696303" y="5045192"/>
            <a:ext cx="597494" cy="597494"/>
            <a:chOff x="1622288" y="1296650"/>
            <a:chExt cx="597494" cy="597494"/>
          </a:xfrm>
        </p:grpSpPr>
        <p:sp>
          <p:nvSpPr>
            <p:cNvPr id="25" name="泪滴形 24"/>
            <p:cNvSpPr/>
            <p:nvPr/>
          </p:nvSpPr>
          <p:spPr>
            <a:xfrm rot="5400000">
              <a:off x="1622288" y="1296650"/>
              <a:ext cx="597494" cy="597494"/>
            </a:xfrm>
            <a:prstGeom prst="teardrop">
              <a:avLst/>
            </a:prstGeom>
            <a:solidFill>
              <a:schemeClr val="bg1"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Freeform 13"/>
            <p:cNvSpPr>
              <a:spLocks noEditPoints="1"/>
            </p:cNvSpPr>
            <p:nvPr/>
          </p:nvSpPr>
          <p:spPr bwMode="auto">
            <a:xfrm>
              <a:off x="1865908" y="1478148"/>
              <a:ext cx="336506" cy="337425"/>
            </a:xfrm>
            <a:custGeom>
              <a:gdLst>
                <a:gd name="T0" fmla="*/ 9 w 80"/>
                <a:gd name="T1" fmla="*/ 19 h 80"/>
                <a:gd name="T2" fmla="*/ 10 w 80"/>
                <a:gd name="T3" fmla="*/ 26 h 80"/>
                <a:gd name="T4" fmla="*/ 5 w 80"/>
                <a:gd name="T5" fmla="*/ 27 h 80"/>
                <a:gd name="T6" fmla="*/ 0 w 80"/>
                <a:gd name="T7" fmla="*/ 31 h 80"/>
                <a:gd name="T8" fmla="*/ 3 w 80"/>
                <a:gd name="T9" fmla="*/ 37 h 80"/>
                <a:gd name="T10" fmla="*/ 7 w 80"/>
                <a:gd name="T11" fmla="*/ 42 h 80"/>
                <a:gd name="T12" fmla="*/ 3 w 80"/>
                <a:gd name="T13" fmla="*/ 46 h 80"/>
                <a:gd name="T14" fmla="*/ 1 w 80"/>
                <a:gd name="T15" fmla="*/ 52 h 80"/>
                <a:gd name="T16" fmla="*/ 7 w 80"/>
                <a:gd name="T17" fmla="*/ 56 h 80"/>
                <a:gd name="T18" fmla="*/ 11 w 80"/>
                <a:gd name="T19" fmla="*/ 57 h 80"/>
                <a:gd name="T20" fmla="*/ 11 w 80"/>
                <a:gd name="T21" fmla="*/ 63 h 80"/>
                <a:gd name="T22" fmla="*/ 13 w 80"/>
                <a:gd name="T23" fmla="*/ 70 h 80"/>
                <a:gd name="T24" fmla="*/ 19 w 80"/>
                <a:gd name="T25" fmla="*/ 70 h 80"/>
                <a:gd name="T26" fmla="*/ 25 w 80"/>
                <a:gd name="T27" fmla="*/ 70 h 80"/>
                <a:gd name="T28" fmla="*/ 27 w 80"/>
                <a:gd name="T29" fmla="*/ 74 h 80"/>
                <a:gd name="T30" fmla="*/ 31 w 80"/>
                <a:gd name="T31" fmla="*/ 79 h 80"/>
                <a:gd name="T32" fmla="*/ 37 w 80"/>
                <a:gd name="T33" fmla="*/ 76 h 80"/>
                <a:gd name="T34" fmla="*/ 42 w 80"/>
                <a:gd name="T35" fmla="*/ 73 h 80"/>
                <a:gd name="T36" fmla="*/ 46 w 80"/>
                <a:gd name="T37" fmla="*/ 76 h 80"/>
                <a:gd name="T38" fmla="*/ 52 w 80"/>
                <a:gd name="T39" fmla="*/ 78 h 80"/>
                <a:gd name="T40" fmla="*/ 56 w 80"/>
                <a:gd name="T41" fmla="*/ 73 h 80"/>
                <a:gd name="T42" fmla="*/ 58 w 80"/>
                <a:gd name="T43" fmla="*/ 67 h 80"/>
                <a:gd name="T44" fmla="*/ 63 w 80"/>
                <a:gd name="T45" fmla="*/ 68 h 80"/>
                <a:gd name="T46" fmla="*/ 69 w 80"/>
                <a:gd name="T47" fmla="*/ 67 h 80"/>
                <a:gd name="T48" fmla="*/ 70 w 80"/>
                <a:gd name="T49" fmla="*/ 60 h 80"/>
                <a:gd name="T50" fmla="*/ 69 w 80"/>
                <a:gd name="T51" fmla="*/ 54 h 80"/>
                <a:gd name="T52" fmla="*/ 74 w 80"/>
                <a:gd name="T53" fmla="*/ 53 h 80"/>
                <a:gd name="T54" fmla="*/ 79 w 80"/>
                <a:gd name="T55" fmla="*/ 48 h 80"/>
                <a:gd name="T56" fmla="*/ 76 w 80"/>
                <a:gd name="T57" fmla="*/ 42 h 80"/>
                <a:gd name="T58" fmla="*/ 72 w 80"/>
                <a:gd name="T59" fmla="*/ 37 h 80"/>
                <a:gd name="T60" fmla="*/ 76 w 80"/>
                <a:gd name="T61" fmla="*/ 34 h 80"/>
                <a:gd name="T62" fmla="*/ 78 w 80"/>
                <a:gd name="T63" fmla="*/ 27 h 80"/>
                <a:gd name="T64" fmla="*/ 73 w 80"/>
                <a:gd name="T65" fmla="*/ 24 h 80"/>
                <a:gd name="T66" fmla="*/ 67 w 80"/>
                <a:gd name="T67" fmla="*/ 21 h 80"/>
                <a:gd name="T68" fmla="*/ 68 w 80"/>
                <a:gd name="T69" fmla="*/ 16 h 80"/>
                <a:gd name="T70" fmla="*/ 67 w 80"/>
                <a:gd name="T71" fmla="*/ 10 h 80"/>
                <a:gd name="T72" fmla="*/ 60 w 80"/>
                <a:gd name="T73" fmla="*/ 9 h 80"/>
                <a:gd name="T74" fmla="*/ 54 w 80"/>
                <a:gd name="T75" fmla="*/ 10 h 80"/>
                <a:gd name="T76" fmla="*/ 52 w 80"/>
                <a:gd name="T77" fmla="*/ 5 h 80"/>
                <a:gd name="T78" fmla="*/ 48 w 80"/>
                <a:gd name="T79" fmla="*/ 0 h 80"/>
                <a:gd name="T80" fmla="*/ 42 w 80"/>
                <a:gd name="T81" fmla="*/ 3 h 80"/>
                <a:gd name="T82" fmla="*/ 37 w 80"/>
                <a:gd name="T83" fmla="*/ 7 h 80"/>
                <a:gd name="T84" fmla="*/ 33 w 80"/>
                <a:gd name="T85" fmla="*/ 3 h 80"/>
                <a:gd name="T86" fmla="*/ 27 w 80"/>
                <a:gd name="T87" fmla="*/ 1 h 80"/>
                <a:gd name="T88" fmla="*/ 23 w 80"/>
                <a:gd name="T89" fmla="*/ 7 h 80"/>
                <a:gd name="T90" fmla="*/ 21 w 80"/>
                <a:gd name="T91" fmla="*/ 13 h 80"/>
                <a:gd name="T92" fmla="*/ 16 w 80"/>
                <a:gd name="T93" fmla="*/ 11 h 80"/>
                <a:gd name="T94" fmla="*/ 10 w 80"/>
                <a:gd name="T95" fmla="*/ 13 h 80"/>
                <a:gd name="T96" fmla="*/ 9 w 80"/>
                <a:gd name="T97" fmla="*/ 19 h 80"/>
                <a:gd name="T98" fmla="*/ 32 w 80"/>
                <a:gd name="T99" fmla="*/ 18 h 80"/>
                <a:gd name="T100" fmla="*/ 62 w 80"/>
                <a:gd name="T101" fmla="*/ 33 h 80"/>
                <a:gd name="T102" fmla="*/ 47 w 80"/>
                <a:gd name="T103" fmla="*/ 62 h 80"/>
                <a:gd name="T104" fmla="*/ 18 w 80"/>
                <a:gd name="T105" fmla="*/ 47 h 80"/>
                <a:gd name="T106" fmla="*/ 32 w 80"/>
                <a:gd name="T107" fmla="*/ 18 h 8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0" h="80">
                  <a:moveTo>
                    <a:pt x="9" y="19"/>
                  </a:moveTo>
                  <a:cubicBezTo>
                    <a:pt x="11" y="21"/>
                    <a:pt x="10" y="25"/>
                    <a:pt x="10" y="26"/>
                  </a:cubicBezTo>
                  <a:cubicBezTo>
                    <a:pt x="9" y="27"/>
                    <a:pt x="7" y="27"/>
                    <a:pt x="5" y="27"/>
                  </a:cubicBezTo>
                  <a:cubicBezTo>
                    <a:pt x="3" y="26"/>
                    <a:pt x="1" y="28"/>
                    <a:pt x="0" y="31"/>
                  </a:cubicBezTo>
                  <a:cubicBezTo>
                    <a:pt x="0" y="34"/>
                    <a:pt x="1" y="37"/>
                    <a:pt x="3" y="37"/>
                  </a:cubicBezTo>
                  <a:cubicBezTo>
                    <a:pt x="5" y="38"/>
                    <a:pt x="7" y="41"/>
                    <a:pt x="7" y="42"/>
                  </a:cubicBezTo>
                  <a:cubicBezTo>
                    <a:pt x="7" y="44"/>
                    <a:pt x="5" y="45"/>
                    <a:pt x="3" y="46"/>
                  </a:cubicBezTo>
                  <a:cubicBezTo>
                    <a:pt x="1" y="47"/>
                    <a:pt x="0" y="49"/>
                    <a:pt x="1" y="52"/>
                  </a:cubicBezTo>
                  <a:cubicBezTo>
                    <a:pt x="2" y="55"/>
                    <a:pt x="4" y="57"/>
                    <a:pt x="7" y="56"/>
                  </a:cubicBezTo>
                  <a:cubicBezTo>
                    <a:pt x="9" y="55"/>
                    <a:pt x="11" y="56"/>
                    <a:pt x="11" y="57"/>
                  </a:cubicBezTo>
                  <a:cubicBezTo>
                    <a:pt x="12" y="58"/>
                    <a:pt x="13" y="62"/>
                    <a:pt x="11" y="63"/>
                  </a:cubicBezTo>
                  <a:cubicBezTo>
                    <a:pt x="10" y="65"/>
                    <a:pt x="10" y="68"/>
                    <a:pt x="13" y="70"/>
                  </a:cubicBezTo>
                  <a:cubicBezTo>
                    <a:pt x="15" y="72"/>
                    <a:pt x="18" y="72"/>
                    <a:pt x="19" y="70"/>
                  </a:cubicBezTo>
                  <a:cubicBezTo>
                    <a:pt x="20" y="69"/>
                    <a:pt x="24" y="69"/>
                    <a:pt x="25" y="70"/>
                  </a:cubicBezTo>
                  <a:cubicBezTo>
                    <a:pt x="27" y="70"/>
                    <a:pt x="27" y="72"/>
                    <a:pt x="27" y="74"/>
                  </a:cubicBezTo>
                  <a:cubicBezTo>
                    <a:pt x="26" y="76"/>
                    <a:pt x="28" y="78"/>
                    <a:pt x="31" y="79"/>
                  </a:cubicBezTo>
                  <a:cubicBezTo>
                    <a:pt x="34" y="80"/>
                    <a:pt x="37" y="79"/>
                    <a:pt x="37" y="76"/>
                  </a:cubicBezTo>
                  <a:cubicBezTo>
                    <a:pt x="37" y="74"/>
                    <a:pt x="41" y="73"/>
                    <a:pt x="42" y="73"/>
                  </a:cubicBezTo>
                  <a:cubicBezTo>
                    <a:pt x="43" y="72"/>
                    <a:pt x="45" y="74"/>
                    <a:pt x="46" y="76"/>
                  </a:cubicBezTo>
                  <a:cubicBezTo>
                    <a:pt x="46" y="78"/>
                    <a:pt x="49" y="79"/>
                    <a:pt x="52" y="78"/>
                  </a:cubicBezTo>
                  <a:cubicBezTo>
                    <a:pt x="55" y="77"/>
                    <a:pt x="56" y="75"/>
                    <a:pt x="56" y="73"/>
                  </a:cubicBezTo>
                  <a:cubicBezTo>
                    <a:pt x="55" y="71"/>
                    <a:pt x="57" y="68"/>
                    <a:pt x="58" y="67"/>
                  </a:cubicBezTo>
                  <a:cubicBezTo>
                    <a:pt x="59" y="66"/>
                    <a:pt x="61" y="67"/>
                    <a:pt x="63" y="68"/>
                  </a:cubicBezTo>
                  <a:cubicBezTo>
                    <a:pt x="65" y="70"/>
                    <a:pt x="67" y="69"/>
                    <a:pt x="69" y="67"/>
                  </a:cubicBezTo>
                  <a:cubicBezTo>
                    <a:pt x="71" y="65"/>
                    <a:pt x="72" y="62"/>
                    <a:pt x="70" y="60"/>
                  </a:cubicBezTo>
                  <a:cubicBezTo>
                    <a:pt x="69" y="59"/>
                    <a:pt x="69" y="55"/>
                    <a:pt x="69" y="54"/>
                  </a:cubicBezTo>
                  <a:cubicBezTo>
                    <a:pt x="70" y="53"/>
                    <a:pt x="72" y="52"/>
                    <a:pt x="74" y="53"/>
                  </a:cubicBezTo>
                  <a:cubicBezTo>
                    <a:pt x="76" y="53"/>
                    <a:pt x="78" y="51"/>
                    <a:pt x="79" y="48"/>
                  </a:cubicBezTo>
                  <a:cubicBezTo>
                    <a:pt x="80" y="45"/>
                    <a:pt x="78" y="43"/>
                    <a:pt x="76" y="42"/>
                  </a:cubicBezTo>
                  <a:cubicBezTo>
                    <a:pt x="74" y="42"/>
                    <a:pt x="72" y="38"/>
                    <a:pt x="72" y="37"/>
                  </a:cubicBezTo>
                  <a:cubicBezTo>
                    <a:pt x="72" y="36"/>
                    <a:pt x="74" y="34"/>
                    <a:pt x="76" y="34"/>
                  </a:cubicBezTo>
                  <a:cubicBezTo>
                    <a:pt x="78" y="33"/>
                    <a:pt x="79" y="30"/>
                    <a:pt x="78" y="27"/>
                  </a:cubicBezTo>
                  <a:cubicBezTo>
                    <a:pt x="77" y="25"/>
                    <a:pt x="75" y="23"/>
                    <a:pt x="73" y="24"/>
                  </a:cubicBezTo>
                  <a:cubicBezTo>
                    <a:pt x="71" y="24"/>
                    <a:pt x="67" y="22"/>
                    <a:pt x="67" y="21"/>
                  </a:cubicBezTo>
                  <a:cubicBezTo>
                    <a:pt x="66" y="20"/>
                    <a:pt x="66" y="18"/>
                    <a:pt x="68" y="16"/>
                  </a:cubicBezTo>
                  <a:cubicBezTo>
                    <a:pt x="69" y="15"/>
                    <a:pt x="69" y="12"/>
                    <a:pt x="67" y="10"/>
                  </a:cubicBezTo>
                  <a:cubicBezTo>
                    <a:pt x="64" y="8"/>
                    <a:pt x="61" y="8"/>
                    <a:pt x="60" y="9"/>
                  </a:cubicBezTo>
                  <a:cubicBezTo>
                    <a:pt x="59" y="11"/>
                    <a:pt x="55" y="10"/>
                    <a:pt x="54" y="10"/>
                  </a:cubicBezTo>
                  <a:cubicBezTo>
                    <a:pt x="52" y="9"/>
                    <a:pt x="52" y="7"/>
                    <a:pt x="52" y="5"/>
                  </a:cubicBezTo>
                  <a:cubicBezTo>
                    <a:pt x="53" y="3"/>
                    <a:pt x="51" y="1"/>
                    <a:pt x="48" y="0"/>
                  </a:cubicBezTo>
                  <a:cubicBezTo>
                    <a:pt x="45" y="0"/>
                    <a:pt x="42" y="1"/>
                    <a:pt x="42" y="3"/>
                  </a:cubicBezTo>
                  <a:cubicBezTo>
                    <a:pt x="42" y="5"/>
                    <a:pt x="38" y="7"/>
                    <a:pt x="37" y="7"/>
                  </a:cubicBezTo>
                  <a:cubicBezTo>
                    <a:pt x="36" y="7"/>
                    <a:pt x="34" y="5"/>
                    <a:pt x="33" y="3"/>
                  </a:cubicBezTo>
                  <a:cubicBezTo>
                    <a:pt x="33" y="1"/>
                    <a:pt x="30" y="1"/>
                    <a:pt x="27" y="1"/>
                  </a:cubicBezTo>
                  <a:cubicBezTo>
                    <a:pt x="24" y="2"/>
                    <a:pt x="23" y="5"/>
                    <a:pt x="23" y="7"/>
                  </a:cubicBezTo>
                  <a:cubicBezTo>
                    <a:pt x="24" y="9"/>
                    <a:pt x="22" y="12"/>
                    <a:pt x="21" y="13"/>
                  </a:cubicBezTo>
                  <a:cubicBezTo>
                    <a:pt x="20" y="13"/>
                    <a:pt x="18" y="13"/>
                    <a:pt x="16" y="11"/>
                  </a:cubicBezTo>
                  <a:cubicBezTo>
                    <a:pt x="15" y="10"/>
                    <a:pt x="12" y="11"/>
                    <a:pt x="10" y="13"/>
                  </a:cubicBezTo>
                  <a:cubicBezTo>
                    <a:pt x="8" y="15"/>
                    <a:pt x="7" y="18"/>
                    <a:pt x="9" y="19"/>
                  </a:cubicBezTo>
                  <a:close/>
                  <a:moveTo>
                    <a:pt x="32" y="18"/>
                  </a:moveTo>
                  <a:cubicBezTo>
                    <a:pt x="45" y="14"/>
                    <a:pt x="58" y="21"/>
                    <a:pt x="62" y="33"/>
                  </a:cubicBezTo>
                  <a:cubicBezTo>
                    <a:pt x="65" y="45"/>
                    <a:pt x="59" y="58"/>
                    <a:pt x="47" y="62"/>
                  </a:cubicBezTo>
                  <a:cubicBezTo>
                    <a:pt x="34" y="66"/>
                    <a:pt x="21" y="59"/>
                    <a:pt x="18" y="47"/>
                  </a:cubicBezTo>
                  <a:cubicBezTo>
                    <a:pt x="14" y="35"/>
                    <a:pt x="20" y="22"/>
                    <a:pt x="32" y="1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14"/>
            <p:cNvSpPr>
              <a:spLocks noEditPoints="1"/>
            </p:cNvSpPr>
            <p:nvPr/>
          </p:nvSpPr>
          <p:spPr bwMode="auto">
            <a:xfrm>
              <a:off x="1701333" y="1380690"/>
              <a:ext cx="218821" cy="215143"/>
            </a:xfrm>
            <a:custGeom>
              <a:gdLst>
                <a:gd name="T0" fmla="*/ 6 w 52"/>
                <a:gd name="T1" fmla="*/ 12 h 51"/>
                <a:gd name="T2" fmla="*/ 7 w 52"/>
                <a:gd name="T3" fmla="*/ 16 h 51"/>
                <a:gd name="T4" fmla="*/ 4 w 52"/>
                <a:gd name="T5" fmla="*/ 17 h 51"/>
                <a:gd name="T6" fmla="*/ 1 w 52"/>
                <a:gd name="T7" fmla="*/ 20 h 51"/>
                <a:gd name="T8" fmla="*/ 3 w 52"/>
                <a:gd name="T9" fmla="*/ 24 h 51"/>
                <a:gd name="T10" fmla="*/ 5 w 52"/>
                <a:gd name="T11" fmla="*/ 27 h 51"/>
                <a:gd name="T12" fmla="*/ 3 w 52"/>
                <a:gd name="T13" fmla="*/ 29 h 51"/>
                <a:gd name="T14" fmla="*/ 1 w 52"/>
                <a:gd name="T15" fmla="*/ 33 h 51"/>
                <a:gd name="T16" fmla="*/ 5 w 52"/>
                <a:gd name="T17" fmla="*/ 36 h 51"/>
                <a:gd name="T18" fmla="*/ 8 w 52"/>
                <a:gd name="T19" fmla="*/ 36 h 51"/>
                <a:gd name="T20" fmla="*/ 8 w 52"/>
                <a:gd name="T21" fmla="*/ 41 h 51"/>
                <a:gd name="T22" fmla="*/ 9 w 52"/>
                <a:gd name="T23" fmla="*/ 45 h 51"/>
                <a:gd name="T24" fmla="*/ 13 w 52"/>
                <a:gd name="T25" fmla="*/ 45 h 51"/>
                <a:gd name="T26" fmla="*/ 17 w 52"/>
                <a:gd name="T27" fmla="*/ 45 h 51"/>
                <a:gd name="T28" fmla="*/ 18 w 52"/>
                <a:gd name="T29" fmla="*/ 48 h 51"/>
                <a:gd name="T30" fmla="*/ 21 w 52"/>
                <a:gd name="T31" fmla="*/ 51 h 51"/>
                <a:gd name="T32" fmla="*/ 25 w 52"/>
                <a:gd name="T33" fmla="*/ 49 h 51"/>
                <a:gd name="T34" fmla="*/ 28 w 52"/>
                <a:gd name="T35" fmla="*/ 47 h 51"/>
                <a:gd name="T36" fmla="*/ 30 w 52"/>
                <a:gd name="T37" fmla="*/ 49 h 51"/>
                <a:gd name="T38" fmla="*/ 34 w 52"/>
                <a:gd name="T39" fmla="*/ 50 h 51"/>
                <a:gd name="T40" fmla="*/ 37 w 52"/>
                <a:gd name="T41" fmla="*/ 47 h 51"/>
                <a:gd name="T42" fmla="*/ 38 w 52"/>
                <a:gd name="T43" fmla="*/ 43 h 51"/>
                <a:gd name="T44" fmla="*/ 41 w 52"/>
                <a:gd name="T45" fmla="*/ 44 h 51"/>
                <a:gd name="T46" fmla="*/ 45 w 52"/>
                <a:gd name="T47" fmla="*/ 43 h 51"/>
                <a:gd name="T48" fmla="*/ 46 w 52"/>
                <a:gd name="T49" fmla="*/ 39 h 51"/>
                <a:gd name="T50" fmla="*/ 45 w 52"/>
                <a:gd name="T51" fmla="*/ 35 h 51"/>
                <a:gd name="T52" fmla="*/ 48 w 52"/>
                <a:gd name="T53" fmla="*/ 34 h 51"/>
                <a:gd name="T54" fmla="*/ 51 w 52"/>
                <a:gd name="T55" fmla="*/ 31 h 51"/>
                <a:gd name="T56" fmla="*/ 50 w 52"/>
                <a:gd name="T57" fmla="*/ 27 h 51"/>
                <a:gd name="T58" fmla="*/ 47 w 52"/>
                <a:gd name="T59" fmla="*/ 24 h 51"/>
                <a:gd name="T60" fmla="*/ 49 w 52"/>
                <a:gd name="T61" fmla="*/ 22 h 51"/>
                <a:gd name="T62" fmla="*/ 51 w 52"/>
                <a:gd name="T63" fmla="*/ 18 h 51"/>
                <a:gd name="T64" fmla="*/ 47 w 52"/>
                <a:gd name="T65" fmla="*/ 15 h 51"/>
                <a:gd name="T66" fmla="*/ 44 w 52"/>
                <a:gd name="T67" fmla="*/ 13 h 51"/>
                <a:gd name="T68" fmla="*/ 44 w 52"/>
                <a:gd name="T69" fmla="*/ 10 h 51"/>
                <a:gd name="T70" fmla="*/ 43 w 52"/>
                <a:gd name="T71" fmla="*/ 6 h 51"/>
                <a:gd name="T72" fmla="*/ 39 w 52"/>
                <a:gd name="T73" fmla="*/ 6 h 51"/>
                <a:gd name="T74" fmla="*/ 35 w 52"/>
                <a:gd name="T75" fmla="*/ 6 h 51"/>
                <a:gd name="T76" fmla="*/ 34 w 52"/>
                <a:gd name="T77" fmla="*/ 3 h 51"/>
                <a:gd name="T78" fmla="*/ 32 w 52"/>
                <a:gd name="T79" fmla="*/ 0 h 51"/>
                <a:gd name="T80" fmla="*/ 28 w 52"/>
                <a:gd name="T81" fmla="*/ 2 h 51"/>
                <a:gd name="T82" fmla="*/ 24 w 52"/>
                <a:gd name="T83" fmla="*/ 4 h 51"/>
                <a:gd name="T84" fmla="*/ 22 w 52"/>
                <a:gd name="T85" fmla="*/ 2 h 51"/>
                <a:gd name="T86" fmla="*/ 18 w 52"/>
                <a:gd name="T87" fmla="*/ 1 h 51"/>
                <a:gd name="T88" fmla="*/ 16 w 52"/>
                <a:gd name="T89" fmla="*/ 4 h 51"/>
                <a:gd name="T90" fmla="*/ 14 w 52"/>
                <a:gd name="T91" fmla="*/ 8 h 51"/>
                <a:gd name="T92" fmla="*/ 11 w 52"/>
                <a:gd name="T93" fmla="*/ 7 h 51"/>
                <a:gd name="T94" fmla="*/ 7 w 52"/>
                <a:gd name="T95" fmla="*/ 8 h 51"/>
                <a:gd name="T96" fmla="*/ 6 w 52"/>
                <a:gd name="T97" fmla="*/ 12 h 51"/>
                <a:gd name="T98" fmla="*/ 22 w 52"/>
                <a:gd name="T99" fmla="*/ 11 h 51"/>
                <a:gd name="T100" fmla="*/ 40 w 52"/>
                <a:gd name="T101" fmla="*/ 21 h 51"/>
                <a:gd name="T102" fmla="*/ 31 w 52"/>
                <a:gd name="T103" fmla="*/ 40 h 51"/>
                <a:gd name="T104" fmla="*/ 12 w 52"/>
                <a:gd name="T105" fmla="*/ 30 h 51"/>
                <a:gd name="T106" fmla="*/ 22 w 52"/>
                <a:gd name="T107" fmla="*/ 11 h 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2" h="51">
                  <a:moveTo>
                    <a:pt x="6" y="12"/>
                  </a:moveTo>
                  <a:cubicBezTo>
                    <a:pt x="7" y="13"/>
                    <a:pt x="7" y="16"/>
                    <a:pt x="7" y="16"/>
                  </a:cubicBezTo>
                  <a:cubicBezTo>
                    <a:pt x="7" y="17"/>
                    <a:pt x="5" y="18"/>
                    <a:pt x="4" y="17"/>
                  </a:cubicBezTo>
                  <a:cubicBezTo>
                    <a:pt x="3" y="17"/>
                    <a:pt x="1" y="18"/>
                    <a:pt x="1" y="20"/>
                  </a:cubicBezTo>
                  <a:cubicBezTo>
                    <a:pt x="0" y="22"/>
                    <a:pt x="1" y="24"/>
                    <a:pt x="3" y="24"/>
                  </a:cubicBezTo>
                  <a:cubicBezTo>
                    <a:pt x="4" y="24"/>
                    <a:pt x="5" y="26"/>
                    <a:pt x="5" y="27"/>
                  </a:cubicBezTo>
                  <a:cubicBezTo>
                    <a:pt x="5" y="28"/>
                    <a:pt x="4" y="29"/>
                    <a:pt x="3" y="29"/>
                  </a:cubicBezTo>
                  <a:cubicBezTo>
                    <a:pt x="1" y="30"/>
                    <a:pt x="1" y="32"/>
                    <a:pt x="1" y="33"/>
                  </a:cubicBezTo>
                  <a:cubicBezTo>
                    <a:pt x="2" y="35"/>
                    <a:pt x="4" y="36"/>
                    <a:pt x="5" y="36"/>
                  </a:cubicBezTo>
                  <a:cubicBezTo>
                    <a:pt x="6" y="36"/>
                    <a:pt x="8" y="36"/>
                    <a:pt x="8" y="36"/>
                  </a:cubicBezTo>
                  <a:cubicBezTo>
                    <a:pt x="8" y="37"/>
                    <a:pt x="9" y="40"/>
                    <a:pt x="8" y="41"/>
                  </a:cubicBezTo>
                  <a:cubicBezTo>
                    <a:pt x="7" y="42"/>
                    <a:pt x="7" y="43"/>
                    <a:pt x="9" y="45"/>
                  </a:cubicBezTo>
                  <a:cubicBezTo>
                    <a:pt x="10" y="46"/>
                    <a:pt x="12" y="46"/>
                    <a:pt x="13" y="45"/>
                  </a:cubicBezTo>
                  <a:cubicBezTo>
                    <a:pt x="14" y="44"/>
                    <a:pt x="16" y="44"/>
                    <a:pt x="17" y="45"/>
                  </a:cubicBezTo>
                  <a:cubicBezTo>
                    <a:pt x="18" y="45"/>
                    <a:pt x="18" y="46"/>
                    <a:pt x="18" y="48"/>
                  </a:cubicBezTo>
                  <a:cubicBezTo>
                    <a:pt x="18" y="49"/>
                    <a:pt x="19" y="50"/>
                    <a:pt x="21" y="51"/>
                  </a:cubicBezTo>
                  <a:cubicBezTo>
                    <a:pt x="22" y="51"/>
                    <a:pt x="24" y="50"/>
                    <a:pt x="25" y="49"/>
                  </a:cubicBezTo>
                  <a:cubicBezTo>
                    <a:pt x="25" y="48"/>
                    <a:pt x="27" y="47"/>
                    <a:pt x="28" y="47"/>
                  </a:cubicBezTo>
                  <a:cubicBezTo>
                    <a:pt x="29" y="47"/>
                    <a:pt x="30" y="48"/>
                    <a:pt x="30" y="49"/>
                  </a:cubicBezTo>
                  <a:cubicBezTo>
                    <a:pt x="30" y="50"/>
                    <a:pt x="32" y="51"/>
                    <a:pt x="34" y="50"/>
                  </a:cubicBezTo>
                  <a:cubicBezTo>
                    <a:pt x="36" y="50"/>
                    <a:pt x="37" y="48"/>
                    <a:pt x="37" y="47"/>
                  </a:cubicBezTo>
                  <a:cubicBezTo>
                    <a:pt x="36" y="45"/>
                    <a:pt x="38" y="43"/>
                    <a:pt x="38" y="43"/>
                  </a:cubicBezTo>
                  <a:cubicBezTo>
                    <a:pt x="39" y="42"/>
                    <a:pt x="40" y="43"/>
                    <a:pt x="41" y="44"/>
                  </a:cubicBezTo>
                  <a:cubicBezTo>
                    <a:pt x="42" y="45"/>
                    <a:pt x="44" y="44"/>
                    <a:pt x="45" y="43"/>
                  </a:cubicBezTo>
                  <a:cubicBezTo>
                    <a:pt x="47" y="42"/>
                    <a:pt x="47" y="40"/>
                    <a:pt x="46" y="39"/>
                  </a:cubicBezTo>
                  <a:cubicBezTo>
                    <a:pt x="45" y="38"/>
                    <a:pt x="45" y="35"/>
                    <a:pt x="45" y="35"/>
                  </a:cubicBezTo>
                  <a:cubicBezTo>
                    <a:pt x="46" y="34"/>
                    <a:pt x="47" y="34"/>
                    <a:pt x="48" y="34"/>
                  </a:cubicBezTo>
                  <a:cubicBezTo>
                    <a:pt x="50" y="34"/>
                    <a:pt x="51" y="33"/>
                    <a:pt x="51" y="31"/>
                  </a:cubicBezTo>
                  <a:cubicBezTo>
                    <a:pt x="52" y="29"/>
                    <a:pt x="51" y="27"/>
                    <a:pt x="50" y="27"/>
                  </a:cubicBezTo>
                  <a:cubicBezTo>
                    <a:pt x="48" y="27"/>
                    <a:pt x="47" y="25"/>
                    <a:pt x="47" y="24"/>
                  </a:cubicBezTo>
                  <a:cubicBezTo>
                    <a:pt x="47" y="23"/>
                    <a:pt x="48" y="22"/>
                    <a:pt x="49" y="22"/>
                  </a:cubicBezTo>
                  <a:cubicBezTo>
                    <a:pt x="51" y="21"/>
                    <a:pt x="51" y="19"/>
                    <a:pt x="51" y="18"/>
                  </a:cubicBezTo>
                  <a:cubicBezTo>
                    <a:pt x="50" y="16"/>
                    <a:pt x="49" y="15"/>
                    <a:pt x="47" y="15"/>
                  </a:cubicBezTo>
                  <a:cubicBezTo>
                    <a:pt x="46" y="16"/>
                    <a:pt x="44" y="14"/>
                    <a:pt x="44" y="13"/>
                  </a:cubicBezTo>
                  <a:cubicBezTo>
                    <a:pt x="43" y="13"/>
                    <a:pt x="43" y="11"/>
                    <a:pt x="44" y="10"/>
                  </a:cubicBezTo>
                  <a:cubicBezTo>
                    <a:pt x="45" y="9"/>
                    <a:pt x="45" y="8"/>
                    <a:pt x="43" y="6"/>
                  </a:cubicBezTo>
                  <a:cubicBezTo>
                    <a:pt x="42" y="5"/>
                    <a:pt x="40" y="5"/>
                    <a:pt x="39" y="6"/>
                  </a:cubicBezTo>
                  <a:cubicBezTo>
                    <a:pt x="38" y="7"/>
                    <a:pt x="36" y="7"/>
                    <a:pt x="35" y="6"/>
                  </a:cubicBezTo>
                  <a:cubicBezTo>
                    <a:pt x="34" y="6"/>
                    <a:pt x="34" y="5"/>
                    <a:pt x="34" y="3"/>
                  </a:cubicBezTo>
                  <a:cubicBezTo>
                    <a:pt x="35" y="2"/>
                    <a:pt x="33" y="1"/>
                    <a:pt x="32" y="0"/>
                  </a:cubicBezTo>
                  <a:cubicBezTo>
                    <a:pt x="30" y="0"/>
                    <a:pt x="28" y="1"/>
                    <a:pt x="28" y="2"/>
                  </a:cubicBezTo>
                  <a:cubicBezTo>
                    <a:pt x="27" y="3"/>
                    <a:pt x="25" y="4"/>
                    <a:pt x="24" y="4"/>
                  </a:cubicBezTo>
                  <a:cubicBezTo>
                    <a:pt x="24" y="4"/>
                    <a:pt x="23" y="3"/>
                    <a:pt x="22" y="2"/>
                  </a:cubicBezTo>
                  <a:cubicBezTo>
                    <a:pt x="22" y="1"/>
                    <a:pt x="20" y="0"/>
                    <a:pt x="18" y="1"/>
                  </a:cubicBezTo>
                  <a:cubicBezTo>
                    <a:pt x="16" y="1"/>
                    <a:pt x="15" y="3"/>
                    <a:pt x="16" y="4"/>
                  </a:cubicBezTo>
                  <a:cubicBezTo>
                    <a:pt x="16" y="6"/>
                    <a:pt x="15" y="8"/>
                    <a:pt x="14" y="8"/>
                  </a:cubicBezTo>
                  <a:cubicBezTo>
                    <a:pt x="13" y="9"/>
                    <a:pt x="12" y="8"/>
                    <a:pt x="11" y="7"/>
                  </a:cubicBezTo>
                  <a:cubicBezTo>
                    <a:pt x="10" y="6"/>
                    <a:pt x="8" y="7"/>
                    <a:pt x="7" y="8"/>
                  </a:cubicBezTo>
                  <a:cubicBezTo>
                    <a:pt x="6" y="10"/>
                    <a:pt x="5" y="11"/>
                    <a:pt x="6" y="12"/>
                  </a:cubicBezTo>
                  <a:close/>
                  <a:moveTo>
                    <a:pt x="22" y="11"/>
                  </a:moveTo>
                  <a:cubicBezTo>
                    <a:pt x="29" y="9"/>
                    <a:pt x="38" y="13"/>
                    <a:pt x="40" y="21"/>
                  </a:cubicBezTo>
                  <a:cubicBezTo>
                    <a:pt x="43" y="29"/>
                    <a:pt x="38" y="37"/>
                    <a:pt x="31" y="40"/>
                  </a:cubicBezTo>
                  <a:cubicBezTo>
                    <a:pt x="23" y="42"/>
                    <a:pt x="14" y="38"/>
                    <a:pt x="12" y="30"/>
                  </a:cubicBezTo>
                  <a:cubicBezTo>
                    <a:pt x="9" y="22"/>
                    <a:pt x="14" y="14"/>
                    <a:pt x="22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7971976" y="5045192"/>
            <a:ext cx="597494" cy="597494"/>
            <a:chOff x="1622288" y="3942436"/>
            <a:chExt cx="597494" cy="597494"/>
          </a:xfrm>
        </p:grpSpPr>
        <p:sp>
          <p:nvSpPr>
            <p:cNvPr id="29" name="泪滴形 28"/>
            <p:cNvSpPr/>
            <p:nvPr/>
          </p:nvSpPr>
          <p:spPr>
            <a:xfrm rot="5400000">
              <a:off x="1622288" y="3942436"/>
              <a:ext cx="597494" cy="597494"/>
            </a:xfrm>
            <a:prstGeom prst="teardrop">
              <a:avLst/>
            </a:prstGeom>
            <a:solidFill>
              <a:schemeClr val="bg1"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Freeform 31"/>
            <p:cNvSpPr/>
            <p:nvPr/>
          </p:nvSpPr>
          <p:spPr bwMode="auto">
            <a:xfrm>
              <a:off x="1741647" y="4091456"/>
              <a:ext cx="366713" cy="279400"/>
            </a:xfrm>
            <a:custGeom>
              <a:gdLst>
                <a:gd name="T0" fmla="*/ 95 w 95"/>
                <a:gd name="T1" fmla="*/ 17 h 71"/>
                <a:gd name="T2" fmla="*/ 78 w 95"/>
                <a:gd name="T3" fmla="*/ 0 h 71"/>
                <a:gd name="T4" fmla="*/ 59 w 95"/>
                <a:gd name="T5" fmla="*/ 0 h 71"/>
                <a:gd name="T6" fmla="*/ 59 w 95"/>
                <a:gd name="T7" fmla="*/ 12 h 71"/>
                <a:gd name="T8" fmla="*/ 78 w 95"/>
                <a:gd name="T9" fmla="*/ 12 h 71"/>
                <a:gd name="T10" fmla="*/ 83 w 95"/>
                <a:gd name="T11" fmla="*/ 17 h 71"/>
                <a:gd name="T12" fmla="*/ 83 w 95"/>
                <a:gd name="T13" fmla="*/ 54 h 71"/>
                <a:gd name="T14" fmla="*/ 78 w 95"/>
                <a:gd name="T15" fmla="*/ 59 h 71"/>
                <a:gd name="T16" fmla="*/ 17 w 95"/>
                <a:gd name="T17" fmla="*/ 59 h 71"/>
                <a:gd name="T18" fmla="*/ 12 w 95"/>
                <a:gd name="T19" fmla="*/ 54 h 71"/>
                <a:gd name="T20" fmla="*/ 12 w 95"/>
                <a:gd name="T21" fmla="*/ 17 h 71"/>
                <a:gd name="T22" fmla="*/ 17 w 95"/>
                <a:gd name="T23" fmla="*/ 12 h 71"/>
                <a:gd name="T24" fmla="*/ 37 w 95"/>
                <a:gd name="T25" fmla="*/ 12 h 71"/>
                <a:gd name="T26" fmla="*/ 37 w 95"/>
                <a:gd name="T27" fmla="*/ 0 h 71"/>
                <a:gd name="T28" fmla="*/ 17 w 95"/>
                <a:gd name="T29" fmla="*/ 0 h 71"/>
                <a:gd name="T30" fmla="*/ 0 w 95"/>
                <a:gd name="T31" fmla="*/ 17 h 71"/>
                <a:gd name="T32" fmla="*/ 0 w 95"/>
                <a:gd name="T33" fmla="*/ 54 h 71"/>
                <a:gd name="T34" fmla="*/ 17 w 95"/>
                <a:gd name="T35" fmla="*/ 71 h 71"/>
                <a:gd name="T36" fmla="*/ 78 w 95"/>
                <a:gd name="T37" fmla="*/ 71 h 71"/>
                <a:gd name="T38" fmla="*/ 95 w 95"/>
                <a:gd name="T39" fmla="*/ 54 h 71"/>
                <a:gd name="T40" fmla="*/ 95 w 95"/>
                <a:gd name="T41" fmla="*/ 17 h 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71">
                  <a:moveTo>
                    <a:pt x="95" y="17"/>
                  </a:moveTo>
                  <a:cubicBezTo>
                    <a:pt x="95" y="8"/>
                    <a:pt x="87" y="0"/>
                    <a:pt x="78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78" y="12"/>
                    <a:pt x="78" y="12"/>
                    <a:pt x="78" y="12"/>
                  </a:cubicBezTo>
                  <a:cubicBezTo>
                    <a:pt x="81" y="12"/>
                    <a:pt x="83" y="15"/>
                    <a:pt x="83" y="17"/>
                  </a:cubicBezTo>
                  <a:cubicBezTo>
                    <a:pt x="83" y="54"/>
                    <a:pt x="83" y="54"/>
                    <a:pt x="83" y="54"/>
                  </a:cubicBezTo>
                  <a:cubicBezTo>
                    <a:pt x="83" y="57"/>
                    <a:pt x="81" y="59"/>
                    <a:pt x="78" y="59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5" y="59"/>
                    <a:pt x="12" y="57"/>
                    <a:pt x="12" y="54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5"/>
                    <a:pt x="15" y="12"/>
                    <a:pt x="17" y="12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64"/>
                    <a:pt x="8" y="71"/>
                    <a:pt x="17" y="71"/>
                  </a:cubicBezTo>
                  <a:cubicBezTo>
                    <a:pt x="78" y="71"/>
                    <a:pt x="78" y="71"/>
                    <a:pt x="78" y="71"/>
                  </a:cubicBezTo>
                  <a:cubicBezTo>
                    <a:pt x="87" y="71"/>
                    <a:pt x="95" y="64"/>
                    <a:pt x="95" y="54"/>
                  </a:cubicBezTo>
                  <a:lnTo>
                    <a:pt x="95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35"/>
            <p:cNvSpPr/>
            <p:nvPr/>
          </p:nvSpPr>
          <p:spPr bwMode="auto">
            <a:xfrm>
              <a:off x="1835310" y="4085111"/>
              <a:ext cx="180975" cy="303213"/>
            </a:xfrm>
            <a:custGeom>
              <a:gdLst>
                <a:gd name="T0" fmla="*/ 41 w 45"/>
                <a:gd name="T1" fmla="*/ 43 h 78"/>
                <a:gd name="T2" fmla="*/ 32 w 45"/>
                <a:gd name="T3" fmla="*/ 43 h 78"/>
                <a:gd name="T4" fmla="*/ 32 w 45"/>
                <a:gd name="T5" fmla="*/ 38 h 78"/>
                <a:gd name="T6" fmla="*/ 32 w 45"/>
                <a:gd name="T7" fmla="*/ 25 h 78"/>
                <a:gd name="T8" fmla="*/ 32 w 45"/>
                <a:gd name="T9" fmla="*/ 4 h 78"/>
                <a:gd name="T10" fmla="*/ 28 w 45"/>
                <a:gd name="T11" fmla="*/ 0 h 78"/>
                <a:gd name="T12" fmla="*/ 17 w 45"/>
                <a:gd name="T13" fmla="*/ 0 h 78"/>
                <a:gd name="T14" fmla="*/ 14 w 45"/>
                <a:gd name="T15" fmla="*/ 4 h 78"/>
                <a:gd name="T16" fmla="*/ 14 w 45"/>
                <a:gd name="T17" fmla="*/ 25 h 78"/>
                <a:gd name="T18" fmla="*/ 14 w 45"/>
                <a:gd name="T19" fmla="*/ 38 h 78"/>
                <a:gd name="T20" fmla="*/ 14 w 45"/>
                <a:gd name="T21" fmla="*/ 43 h 78"/>
                <a:gd name="T22" fmla="*/ 5 w 45"/>
                <a:gd name="T23" fmla="*/ 43 h 78"/>
                <a:gd name="T24" fmla="*/ 1 w 45"/>
                <a:gd name="T25" fmla="*/ 46 h 78"/>
                <a:gd name="T26" fmla="*/ 9 w 45"/>
                <a:gd name="T27" fmla="*/ 57 h 78"/>
                <a:gd name="T28" fmla="*/ 13 w 45"/>
                <a:gd name="T29" fmla="*/ 65 h 78"/>
                <a:gd name="T30" fmla="*/ 20 w 45"/>
                <a:gd name="T31" fmla="*/ 76 h 78"/>
                <a:gd name="T32" fmla="*/ 25 w 45"/>
                <a:gd name="T33" fmla="*/ 76 h 78"/>
                <a:gd name="T34" fmla="*/ 32 w 45"/>
                <a:gd name="T35" fmla="*/ 64 h 78"/>
                <a:gd name="T36" fmla="*/ 37 w 45"/>
                <a:gd name="T37" fmla="*/ 57 h 78"/>
                <a:gd name="T38" fmla="*/ 44 w 45"/>
                <a:gd name="T39" fmla="*/ 46 h 78"/>
                <a:gd name="T40" fmla="*/ 41 w 45"/>
                <a:gd name="T41" fmla="*/ 43 h 7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5" h="78">
                  <a:moveTo>
                    <a:pt x="41" y="43"/>
                  </a:moveTo>
                  <a:cubicBezTo>
                    <a:pt x="32" y="43"/>
                    <a:pt x="32" y="43"/>
                    <a:pt x="32" y="43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2" y="2"/>
                    <a:pt x="30" y="0"/>
                    <a:pt x="28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1"/>
                    <a:pt x="14" y="2"/>
                    <a:pt x="14" y="4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2" y="43"/>
                    <a:pt x="0" y="44"/>
                    <a:pt x="1" y="46"/>
                  </a:cubicBezTo>
                  <a:cubicBezTo>
                    <a:pt x="9" y="57"/>
                    <a:pt x="9" y="57"/>
                    <a:pt x="9" y="57"/>
                  </a:cubicBezTo>
                  <a:cubicBezTo>
                    <a:pt x="10" y="59"/>
                    <a:pt x="12" y="63"/>
                    <a:pt x="13" y="65"/>
                  </a:cubicBezTo>
                  <a:cubicBezTo>
                    <a:pt x="20" y="76"/>
                    <a:pt x="20" y="76"/>
                    <a:pt x="20" y="76"/>
                  </a:cubicBezTo>
                  <a:cubicBezTo>
                    <a:pt x="22" y="78"/>
                    <a:pt x="24" y="78"/>
                    <a:pt x="25" y="76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3" y="63"/>
                    <a:pt x="36" y="59"/>
                    <a:pt x="37" y="57"/>
                  </a:cubicBezTo>
                  <a:cubicBezTo>
                    <a:pt x="44" y="46"/>
                    <a:pt x="44" y="46"/>
                    <a:pt x="44" y="46"/>
                  </a:cubicBezTo>
                  <a:cubicBezTo>
                    <a:pt x="45" y="44"/>
                    <a:pt x="44" y="43"/>
                    <a:pt x="41" y="4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1506431" y="1556140"/>
            <a:ext cx="2603872" cy="3214160"/>
            <a:chOff x="1790707" y="1556140"/>
            <a:chExt cx="2603872" cy="3214160"/>
          </a:xfrm>
        </p:grpSpPr>
        <p:sp>
          <p:nvSpPr>
            <p:cNvPr id="40" name="任意多边形 39"/>
            <p:cNvSpPr/>
            <p:nvPr/>
          </p:nvSpPr>
          <p:spPr>
            <a:xfrm>
              <a:off x="1790707" y="1556140"/>
              <a:ext cx="2603872" cy="3214160"/>
            </a:xfrm>
            <a:custGeom>
              <a:gdLst>
                <a:gd name="connsiteX0" fmla="*/ 1008594 w 2603872"/>
                <a:gd name="connsiteY0" fmla="*/ 145742 h 3214160"/>
                <a:gd name="connsiteX1" fmla="*/ 946457 w 2603872"/>
                <a:gd name="connsiteY1" fmla="*/ 207879 h 3214160"/>
                <a:gd name="connsiteX2" fmla="*/ 1008594 w 2603872"/>
                <a:gd name="connsiteY2" fmla="*/ 270016 h 3214160"/>
                <a:gd name="connsiteX3" fmla="*/ 1595278 w 2603872"/>
                <a:gd name="connsiteY3" fmla="*/ 270016 h 3214160"/>
                <a:gd name="connsiteX4" fmla="*/ 1657415 w 2603872"/>
                <a:gd name="connsiteY4" fmla="*/ 207879 h 3214160"/>
                <a:gd name="connsiteX5" fmla="*/ 1595278 w 2603872"/>
                <a:gd name="connsiteY5" fmla="*/ 145742 h 3214160"/>
                <a:gd name="connsiteX6" fmla="*/ 0 w 2603872"/>
                <a:gd name="connsiteY6" fmla="*/ 0 h 3214160"/>
                <a:gd name="connsiteX7" fmla="*/ 2603872 w 2603872"/>
                <a:gd name="connsiteY7" fmla="*/ 0 h 3214160"/>
                <a:gd name="connsiteX8" fmla="*/ 2603872 w 2603872"/>
                <a:gd name="connsiteY8" fmla="*/ 3214160 h 3214160"/>
                <a:gd name="connsiteX9" fmla="*/ 0 w 2603872"/>
                <a:gd name="connsiteY9" fmla="*/ 3214160 h 321416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03872" h="3214160">
                  <a:moveTo>
                    <a:pt x="1008594" y="145742"/>
                  </a:moveTo>
                  <a:cubicBezTo>
                    <a:pt x="974277" y="145742"/>
                    <a:pt x="946457" y="173562"/>
                    <a:pt x="946457" y="207879"/>
                  </a:cubicBezTo>
                  <a:cubicBezTo>
                    <a:pt x="946457" y="242196"/>
                    <a:pt x="974277" y="270016"/>
                    <a:pt x="1008594" y="270016"/>
                  </a:cubicBezTo>
                  <a:lnTo>
                    <a:pt x="1595278" y="270016"/>
                  </a:lnTo>
                  <a:cubicBezTo>
                    <a:pt x="1629595" y="270016"/>
                    <a:pt x="1657415" y="242196"/>
                    <a:pt x="1657415" y="207879"/>
                  </a:cubicBezTo>
                  <a:cubicBezTo>
                    <a:pt x="1657415" y="173562"/>
                    <a:pt x="1629595" y="145742"/>
                    <a:pt x="1595278" y="145742"/>
                  </a:cubicBezTo>
                  <a:close/>
                  <a:moveTo>
                    <a:pt x="0" y="0"/>
                  </a:moveTo>
                  <a:lnTo>
                    <a:pt x="2603872" y="0"/>
                  </a:lnTo>
                  <a:lnTo>
                    <a:pt x="2603872" y="3214160"/>
                  </a:lnTo>
                  <a:lnTo>
                    <a:pt x="0" y="321416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矩形 38"/>
            <p:cNvSpPr/>
            <p:nvPr/>
          </p:nvSpPr>
          <p:spPr>
            <a:xfrm>
              <a:off x="1944403" y="1967771"/>
              <a:ext cx="2296480" cy="2678687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4794064" y="1556140"/>
            <a:ext cx="2603872" cy="3214160"/>
            <a:chOff x="1790707" y="1556140"/>
            <a:chExt cx="2603872" cy="3214160"/>
          </a:xfrm>
        </p:grpSpPr>
        <p:sp>
          <p:nvSpPr>
            <p:cNvPr id="42" name="任意多边形 41"/>
            <p:cNvSpPr/>
            <p:nvPr/>
          </p:nvSpPr>
          <p:spPr>
            <a:xfrm>
              <a:off x="1790707" y="1556140"/>
              <a:ext cx="2603872" cy="3214160"/>
            </a:xfrm>
            <a:custGeom>
              <a:gdLst>
                <a:gd name="connsiteX0" fmla="*/ 1008594 w 2603872"/>
                <a:gd name="connsiteY0" fmla="*/ 145742 h 3214160"/>
                <a:gd name="connsiteX1" fmla="*/ 946457 w 2603872"/>
                <a:gd name="connsiteY1" fmla="*/ 207879 h 3214160"/>
                <a:gd name="connsiteX2" fmla="*/ 1008594 w 2603872"/>
                <a:gd name="connsiteY2" fmla="*/ 270016 h 3214160"/>
                <a:gd name="connsiteX3" fmla="*/ 1595278 w 2603872"/>
                <a:gd name="connsiteY3" fmla="*/ 270016 h 3214160"/>
                <a:gd name="connsiteX4" fmla="*/ 1657415 w 2603872"/>
                <a:gd name="connsiteY4" fmla="*/ 207879 h 3214160"/>
                <a:gd name="connsiteX5" fmla="*/ 1595278 w 2603872"/>
                <a:gd name="connsiteY5" fmla="*/ 145742 h 3214160"/>
                <a:gd name="connsiteX6" fmla="*/ 0 w 2603872"/>
                <a:gd name="connsiteY6" fmla="*/ 0 h 3214160"/>
                <a:gd name="connsiteX7" fmla="*/ 2603872 w 2603872"/>
                <a:gd name="connsiteY7" fmla="*/ 0 h 3214160"/>
                <a:gd name="connsiteX8" fmla="*/ 2603872 w 2603872"/>
                <a:gd name="connsiteY8" fmla="*/ 3214160 h 3214160"/>
                <a:gd name="connsiteX9" fmla="*/ 0 w 2603872"/>
                <a:gd name="connsiteY9" fmla="*/ 3214160 h 321416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03872" h="3214160">
                  <a:moveTo>
                    <a:pt x="1008594" y="145742"/>
                  </a:moveTo>
                  <a:cubicBezTo>
                    <a:pt x="974277" y="145742"/>
                    <a:pt x="946457" y="173562"/>
                    <a:pt x="946457" y="207879"/>
                  </a:cubicBezTo>
                  <a:cubicBezTo>
                    <a:pt x="946457" y="242196"/>
                    <a:pt x="974277" y="270016"/>
                    <a:pt x="1008594" y="270016"/>
                  </a:cubicBezTo>
                  <a:lnTo>
                    <a:pt x="1595278" y="270016"/>
                  </a:lnTo>
                  <a:cubicBezTo>
                    <a:pt x="1629595" y="270016"/>
                    <a:pt x="1657415" y="242196"/>
                    <a:pt x="1657415" y="207879"/>
                  </a:cubicBezTo>
                  <a:cubicBezTo>
                    <a:pt x="1657415" y="173562"/>
                    <a:pt x="1629595" y="145742"/>
                    <a:pt x="1595278" y="145742"/>
                  </a:cubicBezTo>
                  <a:close/>
                  <a:moveTo>
                    <a:pt x="0" y="0"/>
                  </a:moveTo>
                  <a:lnTo>
                    <a:pt x="2603872" y="0"/>
                  </a:lnTo>
                  <a:lnTo>
                    <a:pt x="2603872" y="3214160"/>
                  </a:lnTo>
                  <a:lnTo>
                    <a:pt x="0" y="321416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矩形 42"/>
            <p:cNvSpPr/>
            <p:nvPr/>
          </p:nvSpPr>
          <p:spPr>
            <a:xfrm>
              <a:off x="1944403" y="1967771"/>
              <a:ext cx="2296480" cy="2678687"/>
            </a:xfrm>
            <a:prstGeom prst="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8081697" y="1556140"/>
            <a:ext cx="2603872" cy="3214160"/>
            <a:chOff x="1790707" y="1556140"/>
            <a:chExt cx="2603872" cy="3214160"/>
          </a:xfrm>
        </p:grpSpPr>
        <p:sp>
          <p:nvSpPr>
            <p:cNvPr id="45" name="任意多边形 44"/>
            <p:cNvSpPr/>
            <p:nvPr/>
          </p:nvSpPr>
          <p:spPr>
            <a:xfrm>
              <a:off x="1790707" y="1556140"/>
              <a:ext cx="2603872" cy="3214160"/>
            </a:xfrm>
            <a:custGeom>
              <a:gdLst>
                <a:gd name="connsiteX0" fmla="*/ 1008594 w 2603872"/>
                <a:gd name="connsiteY0" fmla="*/ 145742 h 3214160"/>
                <a:gd name="connsiteX1" fmla="*/ 946457 w 2603872"/>
                <a:gd name="connsiteY1" fmla="*/ 207879 h 3214160"/>
                <a:gd name="connsiteX2" fmla="*/ 1008594 w 2603872"/>
                <a:gd name="connsiteY2" fmla="*/ 270016 h 3214160"/>
                <a:gd name="connsiteX3" fmla="*/ 1595278 w 2603872"/>
                <a:gd name="connsiteY3" fmla="*/ 270016 h 3214160"/>
                <a:gd name="connsiteX4" fmla="*/ 1657415 w 2603872"/>
                <a:gd name="connsiteY4" fmla="*/ 207879 h 3214160"/>
                <a:gd name="connsiteX5" fmla="*/ 1595278 w 2603872"/>
                <a:gd name="connsiteY5" fmla="*/ 145742 h 3214160"/>
                <a:gd name="connsiteX6" fmla="*/ 0 w 2603872"/>
                <a:gd name="connsiteY6" fmla="*/ 0 h 3214160"/>
                <a:gd name="connsiteX7" fmla="*/ 2603872 w 2603872"/>
                <a:gd name="connsiteY7" fmla="*/ 0 h 3214160"/>
                <a:gd name="connsiteX8" fmla="*/ 2603872 w 2603872"/>
                <a:gd name="connsiteY8" fmla="*/ 3214160 h 3214160"/>
                <a:gd name="connsiteX9" fmla="*/ 0 w 2603872"/>
                <a:gd name="connsiteY9" fmla="*/ 3214160 h 321416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03872" h="3214160">
                  <a:moveTo>
                    <a:pt x="1008594" y="145742"/>
                  </a:moveTo>
                  <a:cubicBezTo>
                    <a:pt x="974277" y="145742"/>
                    <a:pt x="946457" y="173562"/>
                    <a:pt x="946457" y="207879"/>
                  </a:cubicBezTo>
                  <a:cubicBezTo>
                    <a:pt x="946457" y="242196"/>
                    <a:pt x="974277" y="270016"/>
                    <a:pt x="1008594" y="270016"/>
                  </a:cubicBezTo>
                  <a:lnTo>
                    <a:pt x="1595278" y="270016"/>
                  </a:lnTo>
                  <a:cubicBezTo>
                    <a:pt x="1629595" y="270016"/>
                    <a:pt x="1657415" y="242196"/>
                    <a:pt x="1657415" y="207879"/>
                  </a:cubicBezTo>
                  <a:cubicBezTo>
                    <a:pt x="1657415" y="173562"/>
                    <a:pt x="1629595" y="145742"/>
                    <a:pt x="1595278" y="145742"/>
                  </a:cubicBezTo>
                  <a:close/>
                  <a:moveTo>
                    <a:pt x="0" y="0"/>
                  </a:moveTo>
                  <a:lnTo>
                    <a:pt x="2603872" y="0"/>
                  </a:lnTo>
                  <a:lnTo>
                    <a:pt x="2603872" y="3214160"/>
                  </a:lnTo>
                  <a:lnTo>
                    <a:pt x="0" y="321416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矩形 45"/>
            <p:cNvSpPr/>
            <p:nvPr/>
          </p:nvSpPr>
          <p:spPr>
            <a:xfrm>
              <a:off x="1944403" y="1967771"/>
              <a:ext cx="2296480" cy="2678687"/>
            </a:xfrm>
            <a:prstGeom prst="rect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7" name="矩形 46"/>
          <p:cNvSpPr/>
          <p:nvPr/>
        </p:nvSpPr>
        <p:spPr>
          <a:xfrm>
            <a:off x="1308713" y="740711"/>
            <a:ext cx="29345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>
                <a:solidFill>
                  <a:schemeClr val="bg1"/>
                </a:solidFill>
              </a:rPr>
              <a:t>Click here to add your title</a:t>
            </a:r>
            <a:endParaRPr lang="zh-CN" altLang="en-US" sz="2000">
              <a:solidFill>
                <a:schemeClr val="bg1"/>
              </a:solidFill>
            </a:endParaRPr>
          </a:p>
        </p:txBody>
      </p:sp>
      <p:grpSp>
        <p:nvGrpSpPr>
          <p:cNvPr id="48" name="组合 47"/>
          <p:cNvGrpSpPr>
            <a:grpSpLocks noChangeAspect="1"/>
          </p:cNvGrpSpPr>
          <p:nvPr/>
        </p:nvGrpSpPr>
        <p:grpSpPr>
          <a:xfrm>
            <a:off x="382634" y="294530"/>
            <a:ext cx="819754" cy="824853"/>
            <a:chOff x="-258838" y="1348444"/>
            <a:chExt cx="4826026" cy="4856059"/>
          </a:xfrm>
        </p:grpSpPr>
        <p:sp>
          <p:nvSpPr>
            <p:cNvPr id="49" name="任意多边形 48"/>
            <p:cNvSpPr/>
            <p:nvPr/>
          </p:nvSpPr>
          <p:spPr>
            <a:xfrm rot="900000">
              <a:off x="-258838" y="1348444"/>
              <a:ext cx="4826026" cy="4851453"/>
            </a:xfrm>
            <a:custGeom>
              <a:gdLst>
                <a:gd name="connsiteX0" fmla="*/ 685805 w 4826026"/>
                <a:gd name="connsiteY0" fmla="*/ 698548 h 4851453"/>
                <a:gd name="connsiteX1" fmla="*/ 1727205 w 4826026"/>
                <a:gd name="connsiteY1" fmla="*/ 723948 h 4851453"/>
                <a:gd name="connsiteX2" fmla="*/ 2413005 w 4826026"/>
                <a:gd name="connsiteY2" fmla="*/ 48 h 4851453"/>
                <a:gd name="connsiteX3" fmla="*/ 3111505 w 4826026"/>
                <a:gd name="connsiteY3" fmla="*/ 762048 h 4851453"/>
                <a:gd name="connsiteX4" fmla="*/ 4127505 w 4826026"/>
                <a:gd name="connsiteY4" fmla="*/ 723948 h 4851453"/>
                <a:gd name="connsiteX5" fmla="*/ 4089405 w 4826026"/>
                <a:gd name="connsiteY5" fmla="*/ 1689148 h 4851453"/>
                <a:gd name="connsiteX6" fmla="*/ 4826005 w 4826026"/>
                <a:gd name="connsiteY6" fmla="*/ 2438448 h 4851453"/>
                <a:gd name="connsiteX7" fmla="*/ 4064005 w 4826026"/>
                <a:gd name="connsiteY7" fmla="*/ 3124248 h 4851453"/>
                <a:gd name="connsiteX8" fmla="*/ 4127505 w 4826026"/>
                <a:gd name="connsiteY8" fmla="*/ 4152948 h 4851453"/>
                <a:gd name="connsiteX9" fmla="*/ 3111505 w 4826026"/>
                <a:gd name="connsiteY9" fmla="*/ 4114848 h 4851453"/>
                <a:gd name="connsiteX10" fmla="*/ 2400305 w 4826026"/>
                <a:gd name="connsiteY10" fmla="*/ 4851448 h 4851453"/>
                <a:gd name="connsiteX11" fmla="*/ 1727205 w 4826026"/>
                <a:gd name="connsiteY11" fmla="*/ 4127548 h 4851453"/>
                <a:gd name="connsiteX12" fmla="*/ 698505 w 4826026"/>
                <a:gd name="connsiteY12" fmla="*/ 4127548 h 4851453"/>
                <a:gd name="connsiteX13" fmla="*/ 723905 w 4826026"/>
                <a:gd name="connsiteY13" fmla="*/ 3124248 h 4851453"/>
                <a:gd name="connsiteX14" fmla="*/ 5 w 4826026"/>
                <a:gd name="connsiteY14" fmla="*/ 2425748 h 4851453"/>
                <a:gd name="connsiteX15" fmla="*/ 736605 w 4826026"/>
                <a:gd name="connsiteY15" fmla="*/ 1727248 h 4851453"/>
                <a:gd name="connsiteX16" fmla="*/ 685805 w 4826026"/>
                <a:gd name="connsiteY16" fmla="*/ 698548 h 485145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826026" h="4851453">
                  <a:moveTo>
                    <a:pt x="685805" y="698548"/>
                  </a:moveTo>
                  <a:cubicBezTo>
                    <a:pt x="850905" y="531331"/>
                    <a:pt x="1439338" y="840365"/>
                    <a:pt x="1727205" y="723948"/>
                  </a:cubicBezTo>
                  <a:cubicBezTo>
                    <a:pt x="2017072" y="607531"/>
                    <a:pt x="2182288" y="-6302"/>
                    <a:pt x="2413005" y="48"/>
                  </a:cubicBezTo>
                  <a:cubicBezTo>
                    <a:pt x="2643722" y="6398"/>
                    <a:pt x="2825755" y="641398"/>
                    <a:pt x="3111505" y="762048"/>
                  </a:cubicBezTo>
                  <a:cubicBezTo>
                    <a:pt x="3397255" y="882698"/>
                    <a:pt x="3964522" y="569431"/>
                    <a:pt x="4127505" y="723948"/>
                  </a:cubicBezTo>
                  <a:cubicBezTo>
                    <a:pt x="4290488" y="878465"/>
                    <a:pt x="3972988" y="1403398"/>
                    <a:pt x="4089405" y="1689148"/>
                  </a:cubicBezTo>
                  <a:cubicBezTo>
                    <a:pt x="4205822" y="1974898"/>
                    <a:pt x="4830238" y="2199265"/>
                    <a:pt x="4826005" y="2438448"/>
                  </a:cubicBezTo>
                  <a:cubicBezTo>
                    <a:pt x="4821772" y="2677631"/>
                    <a:pt x="4180422" y="2838498"/>
                    <a:pt x="4064005" y="3124248"/>
                  </a:cubicBezTo>
                  <a:cubicBezTo>
                    <a:pt x="3947588" y="3409998"/>
                    <a:pt x="4286255" y="3987848"/>
                    <a:pt x="4127505" y="4152948"/>
                  </a:cubicBezTo>
                  <a:cubicBezTo>
                    <a:pt x="3968755" y="4318048"/>
                    <a:pt x="3399372" y="3998431"/>
                    <a:pt x="3111505" y="4114848"/>
                  </a:cubicBezTo>
                  <a:cubicBezTo>
                    <a:pt x="2823638" y="4231265"/>
                    <a:pt x="2631022" y="4849331"/>
                    <a:pt x="2400305" y="4851448"/>
                  </a:cubicBezTo>
                  <a:cubicBezTo>
                    <a:pt x="2169588" y="4853565"/>
                    <a:pt x="2010838" y="4248198"/>
                    <a:pt x="1727205" y="4127548"/>
                  </a:cubicBezTo>
                  <a:cubicBezTo>
                    <a:pt x="1443572" y="4006898"/>
                    <a:pt x="865722" y="4294765"/>
                    <a:pt x="698505" y="4127548"/>
                  </a:cubicBezTo>
                  <a:cubicBezTo>
                    <a:pt x="531288" y="3960331"/>
                    <a:pt x="840322" y="3407881"/>
                    <a:pt x="723905" y="3124248"/>
                  </a:cubicBezTo>
                  <a:cubicBezTo>
                    <a:pt x="607488" y="2840615"/>
                    <a:pt x="-2112" y="2658581"/>
                    <a:pt x="5" y="2425748"/>
                  </a:cubicBezTo>
                  <a:cubicBezTo>
                    <a:pt x="2122" y="2192915"/>
                    <a:pt x="620188" y="2008765"/>
                    <a:pt x="736605" y="1727248"/>
                  </a:cubicBezTo>
                  <a:cubicBezTo>
                    <a:pt x="853022" y="1445731"/>
                    <a:pt x="520705" y="865765"/>
                    <a:pt x="685805" y="698548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任意多边形 49"/>
            <p:cNvSpPr/>
            <p:nvPr/>
          </p:nvSpPr>
          <p:spPr>
            <a:xfrm rot="1800000">
              <a:off x="-258838" y="1353050"/>
              <a:ext cx="4826026" cy="4851453"/>
            </a:xfrm>
            <a:custGeom>
              <a:gdLst>
                <a:gd name="connsiteX0" fmla="*/ 685805 w 4826026"/>
                <a:gd name="connsiteY0" fmla="*/ 698548 h 4851453"/>
                <a:gd name="connsiteX1" fmla="*/ 1727205 w 4826026"/>
                <a:gd name="connsiteY1" fmla="*/ 723948 h 4851453"/>
                <a:gd name="connsiteX2" fmla="*/ 2413005 w 4826026"/>
                <a:gd name="connsiteY2" fmla="*/ 48 h 4851453"/>
                <a:gd name="connsiteX3" fmla="*/ 3111505 w 4826026"/>
                <a:gd name="connsiteY3" fmla="*/ 762048 h 4851453"/>
                <a:gd name="connsiteX4" fmla="*/ 4127505 w 4826026"/>
                <a:gd name="connsiteY4" fmla="*/ 723948 h 4851453"/>
                <a:gd name="connsiteX5" fmla="*/ 4089405 w 4826026"/>
                <a:gd name="connsiteY5" fmla="*/ 1689148 h 4851453"/>
                <a:gd name="connsiteX6" fmla="*/ 4826005 w 4826026"/>
                <a:gd name="connsiteY6" fmla="*/ 2438448 h 4851453"/>
                <a:gd name="connsiteX7" fmla="*/ 4064005 w 4826026"/>
                <a:gd name="connsiteY7" fmla="*/ 3124248 h 4851453"/>
                <a:gd name="connsiteX8" fmla="*/ 4127505 w 4826026"/>
                <a:gd name="connsiteY8" fmla="*/ 4152948 h 4851453"/>
                <a:gd name="connsiteX9" fmla="*/ 3111505 w 4826026"/>
                <a:gd name="connsiteY9" fmla="*/ 4114848 h 4851453"/>
                <a:gd name="connsiteX10" fmla="*/ 2400305 w 4826026"/>
                <a:gd name="connsiteY10" fmla="*/ 4851448 h 4851453"/>
                <a:gd name="connsiteX11" fmla="*/ 1727205 w 4826026"/>
                <a:gd name="connsiteY11" fmla="*/ 4127548 h 4851453"/>
                <a:gd name="connsiteX12" fmla="*/ 698505 w 4826026"/>
                <a:gd name="connsiteY12" fmla="*/ 4127548 h 4851453"/>
                <a:gd name="connsiteX13" fmla="*/ 723905 w 4826026"/>
                <a:gd name="connsiteY13" fmla="*/ 3124248 h 4851453"/>
                <a:gd name="connsiteX14" fmla="*/ 5 w 4826026"/>
                <a:gd name="connsiteY14" fmla="*/ 2425748 h 4851453"/>
                <a:gd name="connsiteX15" fmla="*/ 736605 w 4826026"/>
                <a:gd name="connsiteY15" fmla="*/ 1727248 h 4851453"/>
                <a:gd name="connsiteX16" fmla="*/ 685805 w 4826026"/>
                <a:gd name="connsiteY16" fmla="*/ 698548 h 485145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826026" h="4851453">
                  <a:moveTo>
                    <a:pt x="685805" y="698548"/>
                  </a:moveTo>
                  <a:cubicBezTo>
                    <a:pt x="850905" y="531331"/>
                    <a:pt x="1439338" y="840365"/>
                    <a:pt x="1727205" y="723948"/>
                  </a:cubicBezTo>
                  <a:cubicBezTo>
                    <a:pt x="2017072" y="607531"/>
                    <a:pt x="2182288" y="-6302"/>
                    <a:pt x="2413005" y="48"/>
                  </a:cubicBezTo>
                  <a:cubicBezTo>
                    <a:pt x="2643722" y="6398"/>
                    <a:pt x="2825755" y="641398"/>
                    <a:pt x="3111505" y="762048"/>
                  </a:cubicBezTo>
                  <a:cubicBezTo>
                    <a:pt x="3397255" y="882698"/>
                    <a:pt x="3964522" y="569431"/>
                    <a:pt x="4127505" y="723948"/>
                  </a:cubicBezTo>
                  <a:cubicBezTo>
                    <a:pt x="4290488" y="878465"/>
                    <a:pt x="3972988" y="1403398"/>
                    <a:pt x="4089405" y="1689148"/>
                  </a:cubicBezTo>
                  <a:cubicBezTo>
                    <a:pt x="4205822" y="1974898"/>
                    <a:pt x="4830238" y="2199265"/>
                    <a:pt x="4826005" y="2438448"/>
                  </a:cubicBezTo>
                  <a:cubicBezTo>
                    <a:pt x="4821772" y="2677631"/>
                    <a:pt x="4180422" y="2838498"/>
                    <a:pt x="4064005" y="3124248"/>
                  </a:cubicBezTo>
                  <a:cubicBezTo>
                    <a:pt x="3947588" y="3409998"/>
                    <a:pt x="4286255" y="3987848"/>
                    <a:pt x="4127505" y="4152948"/>
                  </a:cubicBezTo>
                  <a:cubicBezTo>
                    <a:pt x="3968755" y="4318048"/>
                    <a:pt x="3399372" y="3998431"/>
                    <a:pt x="3111505" y="4114848"/>
                  </a:cubicBezTo>
                  <a:cubicBezTo>
                    <a:pt x="2823638" y="4231265"/>
                    <a:pt x="2631022" y="4849331"/>
                    <a:pt x="2400305" y="4851448"/>
                  </a:cubicBezTo>
                  <a:cubicBezTo>
                    <a:pt x="2169588" y="4853565"/>
                    <a:pt x="2010838" y="4248198"/>
                    <a:pt x="1727205" y="4127548"/>
                  </a:cubicBezTo>
                  <a:cubicBezTo>
                    <a:pt x="1443572" y="4006898"/>
                    <a:pt x="865722" y="4294765"/>
                    <a:pt x="698505" y="4127548"/>
                  </a:cubicBezTo>
                  <a:cubicBezTo>
                    <a:pt x="531288" y="3960331"/>
                    <a:pt x="840322" y="3407881"/>
                    <a:pt x="723905" y="3124248"/>
                  </a:cubicBezTo>
                  <a:cubicBezTo>
                    <a:pt x="607488" y="2840615"/>
                    <a:pt x="-2112" y="2658581"/>
                    <a:pt x="5" y="2425748"/>
                  </a:cubicBezTo>
                  <a:cubicBezTo>
                    <a:pt x="2122" y="2192915"/>
                    <a:pt x="620188" y="2008765"/>
                    <a:pt x="736605" y="1727248"/>
                  </a:cubicBezTo>
                  <a:cubicBezTo>
                    <a:pt x="853022" y="1445731"/>
                    <a:pt x="520705" y="865765"/>
                    <a:pt x="685805" y="698548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任意多边形 50"/>
            <p:cNvSpPr/>
            <p:nvPr/>
          </p:nvSpPr>
          <p:spPr>
            <a:xfrm>
              <a:off x="-258838" y="1353050"/>
              <a:ext cx="4826026" cy="4851453"/>
            </a:xfrm>
            <a:custGeom>
              <a:gdLst>
                <a:gd name="connsiteX0" fmla="*/ 685805 w 4826026"/>
                <a:gd name="connsiteY0" fmla="*/ 698548 h 4851453"/>
                <a:gd name="connsiteX1" fmla="*/ 1727205 w 4826026"/>
                <a:gd name="connsiteY1" fmla="*/ 723948 h 4851453"/>
                <a:gd name="connsiteX2" fmla="*/ 2413005 w 4826026"/>
                <a:gd name="connsiteY2" fmla="*/ 48 h 4851453"/>
                <a:gd name="connsiteX3" fmla="*/ 3111505 w 4826026"/>
                <a:gd name="connsiteY3" fmla="*/ 762048 h 4851453"/>
                <a:gd name="connsiteX4" fmla="*/ 4127505 w 4826026"/>
                <a:gd name="connsiteY4" fmla="*/ 723948 h 4851453"/>
                <a:gd name="connsiteX5" fmla="*/ 4089405 w 4826026"/>
                <a:gd name="connsiteY5" fmla="*/ 1689148 h 4851453"/>
                <a:gd name="connsiteX6" fmla="*/ 4826005 w 4826026"/>
                <a:gd name="connsiteY6" fmla="*/ 2438448 h 4851453"/>
                <a:gd name="connsiteX7" fmla="*/ 4064005 w 4826026"/>
                <a:gd name="connsiteY7" fmla="*/ 3124248 h 4851453"/>
                <a:gd name="connsiteX8" fmla="*/ 4127505 w 4826026"/>
                <a:gd name="connsiteY8" fmla="*/ 4152948 h 4851453"/>
                <a:gd name="connsiteX9" fmla="*/ 3111505 w 4826026"/>
                <a:gd name="connsiteY9" fmla="*/ 4114848 h 4851453"/>
                <a:gd name="connsiteX10" fmla="*/ 2400305 w 4826026"/>
                <a:gd name="connsiteY10" fmla="*/ 4851448 h 4851453"/>
                <a:gd name="connsiteX11" fmla="*/ 1727205 w 4826026"/>
                <a:gd name="connsiteY11" fmla="*/ 4127548 h 4851453"/>
                <a:gd name="connsiteX12" fmla="*/ 698505 w 4826026"/>
                <a:gd name="connsiteY12" fmla="*/ 4127548 h 4851453"/>
                <a:gd name="connsiteX13" fmla="*/ 723905 w 4826026"/>
                <a:gd name="connsiteY13" fmla="*/ 3124248 h 4851453"/>
                <a:gd name="connsiteX14" fmla="*/ 5 w 4826026"/>
                <a:gd name="connsiteY14" fmla="*/ 2425748 h 4851453"/>
                <a:gd name="connsiteX15" fmla="*/ 736605 w 4826026"/>
                <a:gd name="connsiteY15" fmla="*/ 1727248 h 4851453"/>
                <a:gd name="connsiteX16" fmla="*/ 685805 w 4826026"/>
                <a:gd name="connsiteY16" fmla="*/ 698548 h 485145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826026" h="4851453">
                  <a:moveTo>
                    <a:pt x="685805" y="698548"/>
                  </a:moveTo>
                  <a:cubicBezTo>
                    <a:pt x="850905" y="531331"/>
                    <a:pt x="1439338" y="840365"/>
                    <a:pt x="1727205" y="723948"/>
                  </a:cubicBezTo>
                  <a:cubicBezTo>
                    <a:pt x="2017072" y="607531"/>
                    <a:pt x="2182288" y="-6302"/>
                    <a:pt x="2413005" y="48"/>
                  </a:cubicBezTo>
                  <a:cubicBezTo>
                    <a:pt x="2643722" y="6398"/>
                    <a:pt x="2825755" y="641398"/>
                    <a:pt x="3111505" y="762048"/>
                  </a:cubicBezTo>
                  <a:cubicBezTo>
                    <a:pt x="3397255" y="882698"/>
                    <a:pt x="3964522" y="569431"/>
                    <a:pt x="4127505" y="723948"/>
                  </a:cubicBezTo>
                  <a:cubicBezTo>
                    <a:pt x="4290488" y="878465"/>
                    <a:pt x="3972988" y="1403398"/>
                    <a:pt x="4089405" y="1689148"/>
                  </a:cubicBezTo>
                  <a:cubicBezTo>
                    <a:pt x="4205822" y="1974898"/>
                    <a:pt x="4830238" y="2199265"/>
                    <a:pt x="4826005" y="2438448"/>
                  </a:cubicBezTo>
                  <a:cubicBezTo>
                    <a:pt x="4821772" y="2677631"/>
                    <a:pt x="4180422" y="2838498"/>
                    <a:pt x="4064005" y="3124248"/>
                  </a:cubicBezTo>
                  <a:cubicBezTo>
                    <a:pt x="3947588" y="3409998"/>
                    <a:pt x="4286255" y="3987848"/>
                    <a:pt x="4127505" y="4152948"/>
                  </a:cubicBezTo>
                  <a:cubicBezTo>
                    <a:pt x="3968755" y="4318048"/>
                    <a:pt x="3399372" y="3998431"/>
                    <a:pt x="3111505" y="4114848"/>
                  </a:cubicBezTo>
                  <a:cubicBezTo>
                    <a:pt x="2823638" y="4231265"/>
                    <a:pt x="2631022" y="4849331"/>
                    <a:pt x="2400305" y="4851448"/>
                  </a:cubicBezTo>
                  <a:cubicBezTo>
                    <a:pt x="2169588" y="4853565"/>
                    <a:pt x="2010838" y="4248198"/>
                    <a:pt x="1727205" y="4127548"/>
                  </a:cubicBezTo>
                  <a:cubicBezTo>
                    <a:pt x="1443572" y="4006898"/>
                    <a:pt x="865722" y="4294765"/>
                    <a:pt x="698505" y="4127548"/>
                  </a:cubicBezTo>
                  <a:cubicBezTo>
                    <a:pt x="531288" y="3960331"/>
                    <a:pt x="840322" y="3407881"/>
                    <a:pt x="723905" y="3124248"/>
                  </a:cubicBezTo>
                  <a:cubicBezTo>
                    <a:pt x="607488" y="2840615"/>
                    <a:pt x="-2112" y="2658581"/>
                    <a:pt x="5" y="2425748"/>
                  </a:cubicBezTo>
                  <a:cubicBezTo>
                    <a:pt x="2122" y="2192915"/>
                    <a:pt x="620188" y="2008765"/>
                    <a:pt x="736605" y="1727248"/>
                  </a:cubicBezTo>
                  <a:cubicBezTo>
                    <a:pt x="853022" y="1445731"/>
                    <a:pt x="520705" y="865765"/>
                    <a:pt x="685805" y="698548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2" name="文本框 51"/>
          <p:cNvSpPr txBox="1"/>
          <p:nvPr/>
        </p:nvSpPr>
        <p:spPr>
          <a:xfrm>
            <a:off x="495038" y="421195"/>
            <a:ext cx="5613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>
                <a:solidFill>
                  <a:schemeClr val="bg1"/>
                </a:solidFill>
                <a:latin typeface="Impact" panose="020b0806030902050204" pitchFamily="34" charset="0"/>
                <a:ea typeface="华文彩云" panose="02010800040101010101" pitchFamily="2" charset="-122"/>
              </a:rPr>
              <a:t>01</a:t>
            </a:r>
            <a:endParaRPr lang="zh-CN" altLang="en-US" sz="3200">
              <a:solidFill>
                <a:schemeClr val="bg1"/>
              </a:solidFill>
              <a:latin typeface="Impact" panose="020b0806030902050204" pitchFamily="34" charset="0"/>
              <a:ea typeface="华文彩云" panose="02010800040101010101" pitchFamily="2" charset="-122"/>
            </a:endParaRPr>
          </a:p>
        </p:txBody>
      </p:sp>
      <p:sp>
        <p:nvSpPr>
          <p:cNvPr id="53" name="矩形 3"/>
          <p:cNvSpPr>
            <a:spLocks noChangeArrowheads="1"/>
          </p:cNvSpPr>
          <p:nvPr/>
        </p:nvSpPr>
        <p:spPr bwMode="auto">
          <a:xfrm>
            <a:off x="1314792" y="295312"/>
            <a:ext cx="2444882" cy="543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935" b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点击添加标题</a:t>
            </a:r>
            <a:endParaRPr lang="zh-CN" altLang="en-US" sz="2935" b="1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2086674" y="4975761"/>
            <a:ext cx="1313162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2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矩形 47"/>
          <p:cNvSpPr>
            <a:spLocks noChangeArrowheads="1"/>
          </p:cNvSpPr>
          <p:nvPr/>
        </p:nvSpPr>
        <p:spPr bwMode="auto">
          <a:xfrm>
            <a:off x="2086674" y="5391355"/>
            <a:ext cx="2148494" cy="932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>
                <a:solidFill>
                  <a:schemeClr val="bg1"/>
                </a:solidFill>
                <a:sym typeface="微软雅黑" panose="020b0503020204020204" pitchFamily="34" charset="-122"/>
              </a:rPr>
              <a:t>在此录入上述图表的描述说明，在此录入上述图表的描述说明。</a:t>
            </a:r>
            <a:endParaRPr lang="zh-CN" altLang="en-US" sz="1400">
              <a:solidFill>
                <a:schemeClr val="bg1"/>
              </a:solidFill>
              <a:sym typeface="微软雅黑" panose="020b0503020204020204" pitchFamily="34" charset="-122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5378764" y="4975761"/>
            <a:ext cx="1313162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2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矩形 47"/>
          <p:cNvSpPr>
            <a:spLocks noChangeArrowheads="1"/>
          </p:cNvSpPr>
          <p:nvPr/>
        </p:nvSpPr>
        <p:spPr bwMode="auto">
          <a:xfrm>
            <a:off x="5378764" y="5391355"/>
            <a:ext cx="2151182" cy="932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>
                <a:solidFill>
                  <a:schemeClr val="bg1"/>
                </a:solidFill>
                <a:sym typeface="微软雅黑" panose="020b0503020204020204" pitchFamily="34" charset="-122"/>
              </a:rPr>
              <a:t>在此录入上述图表的描述说明，在此录入上述图表的描述说明。</a:t>
            </a:r>
            <a:endParaRPr lang="zh-CN" altLang="en-US" sz="1400">
              <a:solidFill>
                <a:schemeClr val="bg1"/>
              </a:solidFill>
              <a:sym typeface="微软雅黑" panose="020b0503020204020204" pitchFamily="34" charset="-122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8676063" y="4975761"/>
            <a:ext cx="1313162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2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矩形 47"/>
          <p:cNvSpPr>
            <a:spLocks noChangeArrowheads="1"/>
          </p:cNvSpPr>
          <p:nvPr/>
        </p:nvSpPr>
        <p:spPr bwMode="auto">
          <a:xfrm>
            <a:off x="8676063" y="5391355"/>
            <a:ext cx="2310384" cy="932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>
                <a:solidFill>
                  <a:schemeClr val="bg1"/>
                </a:solidFill>
                <a:sym typeface="微软雅黑" panose="020b0503020204020204" pitchFamily="34" charset="-122"/>
              </a:rPr>
              <a:t>在此录入上述图表的描述说明，在此录入上述图表的描述说明。</a:t>
            </a:r>
            <a:endParaRPr lang="zh-CN" altLang="en-US" sz="1400">
              <a:solidFill>
                <a:schemeClr val="bg1"/>
              </a:solidFill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0" p14:dur="2000"/>
    </mc:Choice>
    <mc:Fallback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9" presetClass="entr" presetSubtype="0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4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4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9" presetClass="entr" presetSubtype="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4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4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9" presetClass="entr" presetSubtype="0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4" presetClass="entr" presetSubtype="1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4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4" presetClass="entr" presetSubtype="1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4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Freeform 33"/>
          <p:cNvSpPr/>
          <p:nvPr/>
        </p:nvSpPr>
        <p:spPr bwMode="auto">
          <a:xfrm rot="20192702" flipH="1">
            <a:off x="7697827" y="843966"/>
            <a:ext cx="915453" cy="759925"/>
          </a:xfrm>
          <a:custGeom>
            <a:gdLst>
              <a:gd name="T0" fmla="*/ 167 w 196"/>
              <a:gd name="T1" fmla="*/ 142 h 163"/>
              <a:gd name="T2" fmla="*/ 170 w 196"/>
              <a:gd name="T3" fmla="*/ 48 h 163"/>
              <a:gd name="T4" fmla="*/ 167 w 196"/>
              <a:gd name="T5" fmla="*/ 57 h 163"/>
              <a:gd name="T6" fmla="*/ 75 w 196"/>
              <a:gd name="T7" fmla="*/ 3 h 163"/>
              <a:gd name="T8" fmla="*/ 0 w 196"/>
              <a:gd name="T9" fmla="*/ 26 h 163"/>
              <a:gd name="T10" fmla="*/ 20 w 196"/>
              <a:gd name="T11" fmla="*/ 60 h 163"/>
              <a:gd name="T12" fmla="*/ 77 w 196"/>
              <a:gd name="T13" fmla="*/ 124 h 163"/>
              <a:gd name="T14" fmla="*/ 119 w 196"/>
              <a:gd name="T15" fmla="*/ 134 h 163"/>
              <a:gd name="T16" fmla="*/ 102 w 196"/>
              <a:gd name="T17" fmla="*/ 139 h 163"/>
              <a:gd name="T18" fmla="*/ 161 w 196"/>
              <a:gd name="T19" fmla="*/ 163 h 163"/>
              <a:gd name="T20" fmla="*/ 81 w 196"/>
              <a:gd name="T21" fmla="*/ 35 h 163"/>
              <a:gd name="T22" fmla="*/ 167 w 196"/>
              <a:gd name="T23" fmla="*/ 142 h 16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96" h="163">
                <a:moveTo>
                  <a:pt x="167" y="142"/>
                </a:moveTo>
                <a:cubicBezTo>
                  <a:pt x="167" y="142"/>
                  <a:pt x="196" y="98"/>
                  <a:pt x="170" y="48"/>
                </a:cubicBezTo>
                <a:cubicBezTo>
                  <a:pt x="167" y="57"/>
                  <a:pt x="167" y="57"/>
                  <a:pt x="167" y="57"/>
                </a:cubicBezTo>
                <a:cubicBezTo>
                  <a:pt x="167" y="57"/>
                  <a:pt x="152" y="0"/>
                  <a:pt x="75" y="3"/>
                </a:cubicBezTo>
                <a:cubicBezTo>
                  <a:pt x="21" y="6"/>
                  <a:pt x="0" y="26"/>
                  <a:pt x="0" y="26"/>
                </a:cubicBezTo>
                <a:cubicBezTo>
                  <a:pt x="0" y="26"/>
                  <a:pt x="19" y="23"/>
                  <a:pt x="20" y="60"/>
                </a:cubicBezTo>
                <a:cubicBezTo>
                  <a:pt x="21" y="81"/>
                  <a:pt x="43" y="116"/>
                  <a:pt x="77" y="124"/>
                </a:cubicBezTo>
                <a:cubicBezTo>
                  <a:pt x="111" y="131"/>
                  <a:pt x="119" y="134"/>
                  <a:pt x="119" y="134"/>
                </a:cubicBezTo>
                <a:cubicBezTo>
                  <a:pt x="102" y="139"/>
                  <a:pt x="102" y="139"/>
                  <a:pt x="102" y="139"/>
                </a:cubicBezTo>
                <a:cubicBezTo>
                  <a:pt x="102" y="139"/>
                  <a:pt x="159" y="140"/>
                  <a:pt x="161" y="163"/>
                </a:cubicBezTo>
                <a:cubicBezTo>
                  <a:pt x="161" y="163"/>
                  <a:pt x="157" y="56"/>
                  <a:pt x="81" y="35"/>
                </a:cubicBezTo>
                <a:cubicBezTo>
                  <a:pt x="81" y="35"/>
                  <a:pt x="153" y="45"/>
                  <a:pt x="167" y="142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3" name="Freeform 36"/>
          <p:cNvSpPr/>
          <p:nvPr/>
        </p:nvSpPr>
        <p:spPr bwMode="auto">
          <a:xfrm rot="1695130">
            <a:off x="9273187" y="1685034"/>
            <a:ext cx="432992" cy="555713"/>
          </a:xfrm>
          <a:custGeom>
            <a:gdLst>
              <a:gd name="T0" fmla="*/ 4 w 79"/>
              <a:gd name="T1" fmla="*/ 55 h 101"/>
              <a:gd name="T2" fmla="*/ 37 w 79"/>
              <a:gd name="T3" fmla="*/ 10 h 101"/>
              <a:gd name="T4" fmla="*/ 77 w 79"/>
              <a:gd name="T5" fmla="*/ 5 h 101"/>
              <a:gd name="T6" fmla="*/ 75 w 79"/>
              <a:gd name="T7" fmla="*/ 25 h 101"/>
              <a:gd name="T8" fmla="*/ 61 w 79"/>
              <a:gd name="T9" fmla="*/ 67 h 101"/>
              <a:gd name="T10" fmla="*/ 43 w 79"/>
              <a:gd name="T11" fmla="*/ 81 h 101"/>
              <a:gd name="T12" fmla="*/ 52 w 79"/>
              <a:gd name="T13" fmla="*/ 80 h 101"/>
              <a:gd name="T14" fmla="*/ 30 w 79"/>
              <a:gd name="T15" fmla="*/ 101 h 101"/>
              <a:gd name="T16" fmla="*/ 27 w 79"/>
              <a:gd name="T17" fmla="*/ 87 h 101"/>
              <a:gd name="T18" fmla="*/ 48 w 79"/>
              <a:gd name="T19" fmla="*/ 20 h 101"/>
              <a:gd name="T20" fmla="*/ 18 w 79"/>
              <a:gd name="T21" fmla="*/ 91 h 101"/>
              <a:gd name="T22" fmla="*/ 1 w 79"/>
              <a:gd name="T23" fmla="*/ 51 h 101"/>
              <a:gd name="T24" fmla="*/ 4 w 79"/>
              <a:gd name="T25" fmla="*/ 55 h 10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" h="100">
                <a:moveTo>
                  <a:pt x="4" y="55"/>
                </a:moveTo>
                <a:cubicBezTo>
                  <a:pt x="4" y="55"/>
                  <a:pt x="0" y="25"/>
                  <a:pt x="37" y="10"/>
                </a:cubicBezTo>
                <a:cubicBezTo>
                  <a:pt x="63" y="0"/>
                  <a:pt x="77" y="5"/>
                  <a:pt x="77" y="5"/>
                </a:cubicBezTo>
                <a:cubicBezTo>
                  <a:pt x="77" y="5"/>
                  <a:pt x="67" y="7"/>
                  <a:pt x="75" y="25"/>
                </a:cubicBezTo>
                <a:cubicBezTo>
                  <a:pt x="79" y="35"/>
                  <a:pt x="76" y="57"/>
                  <a:pt x="61" y="67"/>
                </a:cubicBezTo>
                <a:cubicBezTo>
                  <a:pt x="47" y="78"/>
                  <a:pt x="43" y="81"/>
                  <a:pt x="43" y="81"/>
                </a:cubicBezTo>
                <a:cubicBezTo>
                  <a:pt x="52" y="80"/>
                  <a:pt x="52" y="80"/>
                  <a:pt x="52" y="80"/>
                </a:cubicBezTo>
                <a:cubicBezTo>
                  <a:pt x="52" y="80"/>
                  <a:pt x="29" y="91"/>
                  <a:pt x="30" y="101"/>
                </a:cubicBezTo>
                <a:cubicBezTo>
                  <a:pt x="28" y="97"/>
                  <a:pt x="28" y="92"/>
                  <a:pt x="27" y="87"/>
                </a:cubicBezTo>
                <a:cubicBezTo>
                  <a:pt x="24" y="59"/>
                  <a:pt x="33" y="34"/>
                  <a:pt x="48" y="20"/>
                </a:cubicBezTo>
                <a:cubicBezTo>
                  <a:pt x="30" y="31"/>
                  <a:pt x="14" y="52"/>
                  <a:pt x="18" y="91"/>
                </a:cubicBezTo>
                <a:cubicBezTo>
                  <a:pt x="11" y="85"/>
                  <a:pt x="0" y="71"/>
                  <a:pt x="1" y="51"/>
                </a:cubicBezTo>
                <a:lnTo>
                  <a:pt x="4" y="55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4" name="Freeform 30"/>
          <p:cNvSpPr/>
          <p:nvPr/>
        </p:nvSpPr>
        <p:spPr bwMode="auto">
          <a:xfrm rot="19798984">
            <a:off x="7805405" y="1062683"/>
            <a:ext cx="1582507" cy="1189591"/>
          </a:xfrm>
          <a:custGeom>
            <a:gdLst>
              <a:gd name="T0" fmla="*/ 9 w 246"/>
              <a:gd name="T1" fmla="*/ 121 h 185"/>
              <a:gd name="T2" fmla="*/ 73 w 246"/>
              <a:gd name="T3" fmla="*/ 31 h 185"/>
              <a:gd name="T4" fmla="*/ 69 w 246"/>
              <a:gd name="T5" fmla="*/ 42 h 185"/>
              <a:gd name="T6" fmla="*/ 192 w 246"/>
              <a:gd name="T7" fmla="*/ 58 h 185"/>
              <a:gd name="T8" fmla="*/ 246 w 246"/>
              <a:gd name="T9" fmla="*/ 133 h 185"/>
              <a:gd name="T10" fmla="*/ 203 w 246"/>
              <a:gd name="T11" fmla="*/ 150 h 185"/>
              <a:gd name="T12" fmla="*/ 105 w 246"/>
              <a:gd name="T13" fmla="*/ 168 h 185"/>
              <a:gd name="T14" fmla="*/ 59 w 246"/>
              <a:gd name="T15" fmla="*/ 147 h 185"/>
              <a:gd name="T16" fmla="*/ 71 w 246"/>
              <a:gd name="T17" fmla="*/ 164 h 185"/>
              <a:gd name="T18" fmla="*/ 0 w 246"/>
              <a:gd name="T19" fmla="*/ 145 h 185"/>
              <a:gd name="T20" fmla="*/ 165 w 246"/>
              <a:gd name="T21" fmla="*/ 83 h 185"/>
              <a:gd name="T22" fmla="*/ 9 w 246"/>
              <a:gd name="T23" fmla="*/ 121 h 18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46" h="185">
                <a:moveTo>
                  <a:pt x="9" y="121"/>
                </a:moveTo>
                <a:cubicBezTo>
                  <a:pt x="9" y="121"/>
                  <a:pt x="14" y="59"/>
                  <a:pt x="73" y="31"/>
                </a:cubicBezTo>
                <a:cubicBezTo>
                  <a:pt x="69" y="42"/>
                  <a:pt x="69" y="42"/>
                  <a:pt x="69" y="42"/>
                </a:cubicBezTo>
                <a:cubicBezTo>
                  <a:pt x="69" y="42"/>
                  <a:pt x="124" y="0"/>
                  <a:pt x="192" y="58"/>
                </a:cubicBezTo>
                <a:cubicBezTo>
                  <a:pt x="241" y="99"/>
                  <a:pt x="246" y="133"/>
                  <a:pt x="246" y="133"/>
                </a:cubicBezTo>
                <a:cubicBezTo>
                  <a:pt x="246" y="133"/>
                  <a:pt x="230" y="116"/>
                  <a:pt x="203" y="150"/>
                </a:cubicBezTo>
                <a:cubicBezTo>
                  <a:pt x="187" y="169"/>
                  <a:pt x="142" y="185"/>
                  <a:pt x="105" y="168"/>
                </a:cubicBezTo>
                <a:cubicBezTo>
                  <a:pt x="68" y="151"/>
                  <a:pt x="59" y="147"/>
                  <a:pt x="59" y="147"/>
                </a:cubicBezTo>
                <a:cubicBezTo>
                  <a:pt x="71" y="164"/>
                  <a:pt x="71" y="164"/>
                  <a:pt x="71" y="164"/>
                </a:cubicBezTo>
                <a:cubicBezTo>
                  <a:pt x="71" y="164"/>
                  <a:pt x="17" y="124"/>
                  <a:pt x="0" y="145"/>
                </a:cubicBezTo>
                <a:cubicBezTo>
                  <a:pt x="0" y="145"/>
                  <a:pt x="79" y="49"/>
                  <a:pt x="165" y="83"/>
                </a:cubicBezTo>
                <a:cubicBezTo>
                  <a:pt x="165" y="83"/>
                  <a:pt x="91" y="41"/>
                  <a:pt x="9" y="121"/>
                </a:cubicBezTo>
                <a:close/>
              </a:path>
            </a:pathLst>
          </a:custGeom>
          <a:solidFill>
            <a:schemeClr val="bg1">
              <a:alpha val="5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5" name="Freeform 36"/>
          <p:cNvSpPr/>
          <p:nvPr/>
        </p:nvSpPr>
        <p:spPr bwMode="auto">
          <a:xfrm rot="20742510">
            <a:off x="7421299" y="1681779"/>
            <a:ext cx="432992" cy="555713"/>
          </a:xfrm>
          <a:custGeom>
            <a:gdLst>
              <a:gd name="T0" fmla="*/ 4 w 79"/>
              <a:gd name="T1" fmla="*/ 55 h 101"/>
              <a:gd name="T2" fmla="*/ 37 w 79"/>
              <a:gd name="T3" fmla="*/ 10 h 101"/>
              <a:gd name="T4" fmla="*/ 77 w 79"/>
              <a:gd name="T5" fmla="*/ 5 h 101"/>
              <a:gd name="T6" fmla="*/ 75 w 79"/>
              <a:gd name="T7" fmla="*/ 25 h 101"/>
              <a:gd name="T8" fmla="*/ 61 w 79"/>
              <a:gd name="T9" fmla="*/ 67 h 101"/>
              <a:gd name="T10" fmla="*/ 43 w 79"/>
              <a:gd name="T11" fmla="*/ 81 h 101"/>
              <a:gd name="T12" fmla="*/ 52 w 79"/>
              <a:gd name="T13" fmla="*/ 80 h 101"/>
              <a:gd name="T14" fmla="*/ 30 w 79"/>
              <a:gd name="T15" fmla="*/ 101 h 101"/>
              <a:gd name="T16" fmla="*/ 27 w 79"/>
              <a:gd name="T17" fmla="*/ 87 h 101"/>
              <a:gd name="T18" fmla="*/ 48 w 79"/>
              <a:gd name="T19" fmla="*/ 20 h 101"/>
              <a:gd name="T20" fmla="*/ 18 w 79"/>
              <a:gd name="T21" fmla="*/ 91 h 101"/>
              <a:gd name="T22" fmla="*/ 1 w 79"/>
              <a:gd name="T23" fmla="*/ 51 h 101"/>
              <a:gd name="T24" fmla="*/ 4 w 79"/>
              <a:gd name="T25" fmla="*/ 55 h 10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" h="100">
                <a:moveTo>
                  <a:pt x="4" y="55"/>
                </a:moveTo>
                <a:cubicBezTo>
                  <a:pt x="4" y="55"/>
                  <a:pt x="0" y="25"/>
                  <a:pt x="37" y="10"/>
                </a:cubicBezTo>
                <a:cubicBezTo>
                  <a:pt x="63" y="0"/>
                  <a:pt x="77" y="5"/>
                  <a:pt x="77" y="5"/>
                </a:cubicBezTo>
                <a:cubicBezTo>
                  <a:pt x="77" y="5"/>
                  <a:pt x="67" y="7"/>
                  <a:pt x="75" y="25"/>
                </a:cubicBezTo>
                <a:cubicBezTo>
                  <a:pt x="79" y="35"/>
                  <a:pt x="76" y="57"/>
                  <a:pt x="61" y="67"/>
                </a:cubicBezTo>
                <a:cubicBezTo>
                  <a:pt x="47" y="78"/>
                  <a:pt x="43" y="81"/>
                  <a:pt x="43" y="81"/>
                </a:cubicBezTo>
                <a:cubicBezTo>
                  <a:pt x="52" y="80"/>
                  <a:pt x="52" y="80"/>
                  <a:pt x="52" y="80"/>
                </a:cubicBezTo>
                <a:cubicBezTo>
                  <a:pt x="52" y="80"/>
                  <a:pt x="29" y="91"/>
                  <a:pt x="30" y="101"/>
                </a:cubicBezTo>
                <a:cubicBezTo>
                  <a:pt x="28" y="97"/>
                  <a:pt x="28" y="92"/>
                  <a:pt x="27" y="87"/>
                </a:cubicBezTo>
                <a:cubicBezTo>
                  <a:pt x="24" y="59"/>
                  <a:pt x="33" y="34"/>
                  <a:pt x="48" y="20"/>
                </a:cubicBezTo>
                <a:cubicBezTo>
                  <a:pt x="30" y="31"/>
                  <a:pt x="14" y="52"/>
                  <a:pt x="18" y="91"/>
                </a:cubicBezTo>
                <a:cubicBezTo>
                  <a:pt x="11" y="85"/>
                  <a:pt x="0" y="71"/>
                  <a:pt x="1" y="51"/>
                </a:cubicBezTo>
                <a:lnTo>
                  <a:pt x="4" y="55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6" name="Freeform 30"/>
          <p:cNvSpPr/>
          <p:nvPr/>
        </p:nvSpPr>
        <p:spPr bwMode="auto">
          <a:xfrm rot="1801016" flipH="1">
            <a:off x="7046482" y="3412799"/>
            <a:ext cx="1029348" cy="773774"/>
          </a:xfrm>
          <a:custGeom>
            <a:gdLst>
              <a:gd name="T0" fmla="*/ 9 w 246"/>
              <a:gd name="T1" fmla="*/ 121 h 185"/>
              <a:gd name="T2" fmla="*/ 73 w 246"/>
              <a:gd name="T3" fmla="*/ 31 h 185"/>
              <a:gd name="T4" fmla="*/ 69 w 246"/>
              <a:gd name="T5" fmla="*/ 42 h 185"/>
              <a:gd name="T6" fmla="*/ 192 w 246"/>
              <a:gd name="T7" fmla="*/ 58 h 185"/>
              <a:gd name="T8" fmla="*/ 246 w 246"/>
              <a:gd name="T9" fmla="*/ 133 h 185"/>
              <a:gd name="T10" fmla="*/ 203 w 246"/>
              <a:gd name="T11" fmla="*/ 150 h 185"/>
              <a:gd name="T12" fmla="*/ 105 w 246"/>
              <a:gd name="T13" fmla="*/ 168 h 185"/>
              <a:gd name="T14" fmla="*/ 59 w 246"/>
              <a:gd name="T15" fmla="*/ 147 h 185"/>
              <a:gd name="T16" fmla="*/ 71 w 246"/>
              <a:gd name="T17" fmla="*/ 164 h 185"/>
              <a:gd name="T18" fmla="*/ 0 w 246"/>
              <a:gd name="T19" fmla="*/ 145 h 185"/>
              <a:gd name="T20" fmla="*/ 165 w 246"/>
              <a:gd name="T21" fmla="*/ 83 h 185"/>
              <a:gd name="T22" fmla="*/ 9 w 246"/>
              <a:gd name="T23" fmla="*/ 121 h 18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46" h="185">
                <a:moveTo>
                  <a:pt x="9" y="121"/>
                </a:moveTo>
                <a:cubicBezTo>
                  <a:pt x="9" y="121"/>
                  <a:pt x="14" y="59"/>
                  <a:pt x="73" y="31"/>
                </a:cubicBezTo>
                <a:cubicBezTo>
                  <a:pt x="69" y="42"/>
                  <a:pt x="69" y="42"/>
                  <a:pt x="69" y="42"/>
                </a:cubicBezTo>
                <a:cubicBezTo>
                  <a:pt x="69" y="42"/>
                  <a:pt x="124" y="0"/>
                  <a:pt x="192" y="58"/>
                </a:cubicBezTo>
                <a:cubicBezTo>
                  <a:pt x="241" y="99"/>
                  <a:pt x="246" y="133"/>
                  <a:pt x="246" y="133"/>
                </a:cubicBezTo>
                <a:cubicBezTo>
                  <a:pt x="246" y="133"/>
                  <a:pt x="230" y="116"/>
                  <a:pt x="203" y="150"/>
                </a:cubicBezTo>
                <a:cubicBezTo>
                  <a:pt x="187" y="169"/>
                  <a:pt x="142" y="185"/>
                  <a:pt x="105" y="168"/>
                </a:cubicBezTo>
                <a:cubicBezTo>
                  <a:pt x="68" y="151"/>
                  <a:pt x="59" y="147"/>
                  <a:pt x="59" y="147"/>
                </a:cubicBezTo>
                <a:cubicBezTo>
                  <a:pt x="71" y="164"/>
                  <a:pt x="71" y="164"/>
                  <a:pt x="71" y="164"/>
                </a:cubicBezTo>
                <a:cubicBezTo>
                  <a:pt x="71" y="164"/>
                  <a:pt x="17" y="124"/>
                  <a:pt x="0" y="145"/>
                </a:cubicBezTo>
                <a:cubicBezTo>
                  <a:pt x="0" y="145"/>
                  <a:pt x="79" y="49"/>
                  <a:pt x="165" y="83"/>
                </a:cubicBezTo>
                <a:cubicBezTo>
                  <a:pt x="165" y="83"/>
                  <a:pt x="91" y="41"/>
                  <a:pt x="9" y="121"/>
                </a:cubicBez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7" name="Freeform 29"/>
          <p:cNvSpPr/>
          <p:nvPr/>
        </p:nvSpPr>
        <p:spPr bwMode="auto">
          <a:xfrm>
            <a:off x="7939845" y="2616922"/>
            <a:ext cx="1622968" cy="1105194"/>
          </a:xfrm>
          <a:custGeom>
            <a:gdLst>
              <a:gd name="T0" fmla="*/ 129 w 226"/>
              <a:gd name="T1" fmla="*/ 12 h 154"/>
              <a:gd name="T2" fmla="*/ 7 w 226"/>
              <a:gd name="T3" fmla="*/ 154 h 154"/>
              <a:gd name="T4" fmla="*/ 0 w 226"/>
              <a:gd name="T5" fmla="*/ 142 h 154"/>
              <a:gd name="T6" fmla="*/ 120 w 226"/>
              <a:gd name="T7" fmla="*/ 8 h 154"/>
              <a:gd name="T8" fmla="*/ 226 w 226"/>
              <a:gd name="T9" fmla="*/ 19 h 154"/>
              <a:gd name="T10" fmla="*/ 129 w 226"/>
              <a:gd name="T11" fmla="*/ 12 h 15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6" h="154">
                <a:moveTo>
                  <a:pt x="129" y="12"/>
                </a:moveTo>
                <a:cubicBezTo>
                  <a:pt x="55" y="28"/>
                  <a:pt x="4" y="90"/>
                  <a:pt x="7" y="154"/>
                </a:cubicBezTo>
                <a:cubicBezTo>
                  <a:pt x="4" y="151"/>
                  <a:pt x="3" y="145"/>
                  <a:pt x="0" y="142"/>
                </a:cubicBezTo>
                <a:cubicBezTo>
                  <a:pt x="0" y="80"/>
                  <a:pt x="48" y="24"/>
                  <a:pt x="120" y="8"/>
                </a:cubicBezTo>
                <a:cubicBezTo>
                  <a:pt x="157" y="0"/>
                  <a:pt x="195" y="5"/>
                  <a:pt x="226" y="19"/>
                </a:cubicBezTo>
                <a:cubicBezTo>
                  <a:pt x="197" y="8"/>
                  <a:pt x="163" y="5"/>
                  <a:pt x="129" y="1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8" name="Freeform 31"/>
          <p:cNvSpPr/>
          <p:nvPr/>
        </p:nvSpPr>
        <p:spPr bwMode="auto">
          <a:xfrm>
            <a:off x="7104138" y="1575316"/>
            <a:ext cx="151396" cy="581362"/>
          </a:xfrm>
          <a:custGeom>
            <a:gdLst>
              <a:gd name="T0" fmla="*/ 12 w 21"/>
              <a:gd name="T1" fmla="*/ 80 h 81"/>
              <a:gd name="T2" fmla="*/ 3 w 21"/>
              <a:gd name="T3" fmla="*/ 81 h 81"/>
              <a:gd name="T4" fmla="*/ 3 w 21"/>
              <a:gd name="T5" fmla="*/ 32 h 81"/>
              <a:gd name="T6" fmla="*/ 5 w 21"/>
              <a:gd name="T7" fmla="*/ 0 h 81"/>
              <a:gd name="T8" fmla="*/ 14 w 21"/>
              <a:gd name="T9" fmla="*/ 28 h 81"/>
              <a:gd name="T10" fmla="*/ 12 w 21"/>
              <a:gd name="T11" fmla="*/ 80 h 8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" h="81">
                <a:moveTo>
                  <a:pt x="12" y="80"/>
                </a:moveTo>
                <a:cubicBezTo>
                  <a:pt x="9" y="81"/>
                  <a:pt x="6" y="81"/>
                  <a:pt x="3" y="81"/>
                </a:cubicBezTo>
                <a:cubicBezTo>
                  <a:pt x="3" y="55"/>
                  <a:pt x="3" y="36"/>
                  <a:pt x="3" y="32"/>
                </a:cubicBezTo>
                <a:cubicBezTo>
                  <a:pt x="0" y="8"/>
                  <a:pt x="1" y="0"/>
                  <a:pt x="5" y="0"/>
                </a:cubicBezTo>
                <a:cubicBezTo>
                  <a:pt x="9" y="0"/>
                  <a:pt x="21" y="3"/>
                  <a:pt x="14" y="28"/>
                </a:cubicBezTo>
                <a:cubicBezTo>
                  <a:pt x="13" y="33"/>
                  <a:pt x="12" y="52"/>
                  <a:pt x="12" y="8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9" name="Freeform 24"/>
          <p:cNvSpPr/>
          <p:nvPr/>
        </p:nvSpPr>
        <p:spPr bwMode="auto">
          <a:xfrm>
            <a:off x="6643893" y="3428406"/>
            <a:ext cx="214982" cy="2131659"/>
          </a:xfrm>
          <a:custGeom>
            <a:gdLst>
              <a:gd name="T0" fmla="*/ 21 w 30"/>
              <a:gd name="T1" fmla="*/ 297 h 297"/>
              <a:gd name="T2" fmla="*/ 29 w 30"/>
              <a:gd name="T3" fmla="*/ 290 h 297"/>
              <a:gd name="T4" fmla="*/ 29 w 30"/>
              <a:gd name="T5" fmla="*/ 13 h 297"/>
              <a:gd name="T6" fmla="*/ 21 w 30"/>
              <a:gd name="T7" fmla="*/ 2 h 297"/>
              <a:gd name="T8" fmla="*/ 22 w 30"/>
              <a:gd name="T9" fmla="*/ 7 h 297"/>
              <a:gd name="T10" fmla="*/ 14 w 30"/>
              <a:gd name="T11" fmla="*/ 290 h 297"/>
              <a:gd name="T12" fmla="*/ 21 w 30"/>
              <a:gd name="T13" fmla="*/ 297 h 29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297">
                <a:moveTo>
                  <a:pt x="21" y="297"/>
                </a:moveTo>
                <a:cubicBezTo>
                  <a:pt x="25" y="297"/>
                  <a:pt x="29" y="294"/>
                  <a:pt x="29" y="290"/>
                </a:cubicBezTo>
                <a:cubicBezTo>
                  <a:pt x="29" y="13"/>
                  <a:pt x="29" y="13"/>
                  <a:pt x="29" y="13"/>
                </a:cubicBezTo>
                <a:cubicBezTo>
                  <a:pt x="29" y="9"/>
                  <a:pt x="25" y="2"/>
                  <a:pt x="21" y="2"/>
                </a:cubicBezTo>
                <a:cubicBezTo>
                  <a:pt x="17" y="2"/>
                  <a:pt x="0" y="0"/>
                  <a:pt x="22" y="7"/>
                </a:cubicBezTo>
                <a:cubicBezTo>
                  <a:pt x="30" y="9"/>
                  <a:pt x="14" y="290"/>
                  <a:pt x="14" y="290"/>
                </a:cubicBezTo>
                <a:cubicBezTo>
                  <a:pt x="14" y="294"/>
                  <a:pt x="17" y="297"/>
                  <a:pt x="21" y="29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0" name="Freeform 25"/>
          <p:cNvSpPr/>
          <p:nvPr/>
        </p:nvSpPr>
        <p:spPr bwMode="auto">
          <a:xfrm>
            <a:off x="8248694" y="3837175"/>
            <a:ext cx="184702" cy="1722890"/>
          </a:xfrm>
          <a:custGeom>
            <a:gdLst>
              <a:gd name="T0" fmla="*/ 8 w 26"/>
              <a:gd name="T1" fmla="*/ 240 h 240"/>
              <a:gd name="T2" fmla="*/ 16 w 26"/>
              <a:gd name="T3" fmla="*/ 233 h 240"/>
              <a:gd name="T4" fmla="*/ 17 w 26"/>
              <a:gd name="T5" fmla="*/ 34 h 240"/>
              <a:gd name="T6" fmla="*/ 12 w 26"/>
              <a:gd name="T7" fmla="*/ 33 h 240"/>
              <a:gd name="T8" fmla="*/ 1 w 26"/>
              <a:gd name="T9" fmla="*/ 233 h 240"/>
              <a:gd name="T10" fmla="*/ 8 w 26"/>
              <a:gd name="T11" fmla="*/ 240 h 24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6" h="240">
                <a:moveTo>
                  <a:pt x="8" y="240"/>
                </a:moveTo>
                <a:cubicBezTo>
                  <a:pt x="12" y="240"/>
                  <a:pt x="16" y="237"/>
                  <a:pt x="16" y="233"/>
                </a:cubicBezTo>
                <a:cubicBezTo>
                  <a:pt x="16" y="233"/>
                  <a:pt x="8" y="68"/>
                  <a:pt x="17" y="34"/>
                </a:cubicBezTo>
                <a:cubicBezTo>
                  <a:pt x="26" y="0"/>
                  <a:pt x="15" y="30"/>
                  <a:pt x="12" y="33"/>
                </a:cubicBezTo>
                <a:cubicBezTo>
                  <a:pt x="0" y="53"/>
                  <a:pt x="1" y="233"/>
                  <a:pt x="1" y="233"/>
                </a:cubicBezTo>
                <a:cubicBezTo>
                  <a:pt x="1" y="237"/>
                  <a:pt x="4" y="240"/>
                  <a:pt x="8" y="24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1" name="Freeform 26"/>
          <p:cNvSpPr/>
          <p:nvPr/>
        </p:nvSpPr>
        <p:spPr bwMode="auto">
          <a:xfrm>
            <a:off x="7894425" y="3355736"/>
            <a:ext cx="145340" cy="1886398"/>
          </a:xfrm>
          <a:custGeom>
            <a:gdLst>
              <a:gd name="T0" fmla="*/ 9 w 20"/>
              <a:gd name="T1" fmla="*/ 263 h 263"/>
              <a:gd name="T2" fmla="*/ 17 w 20"/>
              <a:gd name="T3" fmla="*/ 256 h 263"/>
              <a:gd name="T4" fmla="*/ 17 w 20"/>
              <a:gd name="T5" fmla="*/ 19 h 263"/>
              <a:gd name="T6" fmla="*/ 9 w 20"/>
              <a:gd name="T7" fmla="*/ 12 h 263"/>
              <a:gd name="T8" fmla="*/ 2 w 20"/>
              <a:gd name="T9" fmla="*/ 256 h 263"/>
              <a:gd name="T10" fmla="*/ 9 w 20"/>
              <a:gd name="T11" fmla="*/ 263 h 26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" h="263">
                <a:moveTo>
                  <a:pt x="9" y="263"/>
                </a:moveTo>
                <a:cubicBezTo>
                  <a:pt x="13" y="263"/>
                  <a:pt x="17" y="260"/>
                  <a:pt x="17" y="256"/>
                </a:cubicBezTo>
                <a:cubicBezTo>
                  <a:pt x="17" y="256"/>
                  <a:pt x="8" y="67"/>
                  <a:pt x="17" y="19"/>
                </a:cubicBezTo>
                <a:cubicBezTo>
                  <a:pt x="20" y="0"/>
                  <a:pt x="12" y="9"/>
                  <a:pt x="9" y="12"/>
                </a:cubicBezTo>
                <a:cubicBezTo>
                  <a:pt x="0" y="22"/>
                  <a:pt x="2" y="256"/>
                  <a:pt x="2" y="256"/>
                </a:cubicBezTo>
                <a:cubicBezTo>
                  <a:pt x="2" y="260"/>
                  <a:pt x="5" y="263"/>
                  <a:pt x="9" y="26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2" name="Freeform 27"/>
          <p:cNvSpPr>
            <a:spLocks noEditPoints="1"/>
          </p:cNvSpPr>
          <p:nvPr/>
        </p:nvSpPr>
        <p:spPr bwMode="auto">
          <a:xfrm>
            <a:off x="6737758" y="5114960"/>
            <a:ext cx="1625995" cy="1398901"/>
          </a:xfrm>
          <a:custGeom>
            <a:gdLst>
              <a:gd name="T0" fmla="*/ 2 w 226"/>
              <a:gd name="T1" fmla="*/ 61 h 195"/>
              <a:gd name="T2" fmla="*/ 56 w 226"/>
              <a:gd name="T3" fmla="*/ 128 h 195"/>
              <a:gd name="T4" fmla="*/ 56 w 226"/>
              <a:gd name="T5" fmla="*/ 128 h 195"/>
              <a:gd name="T6" fmla="*/ 108 w 226"/>
              <a:gd name="T7" fmla="*/ 192 h 195"/>
              <a:gd name="T8" fmla="*/ 113 w 226"/>
              <a:gd name="T9" fmla="*/ 195 h 195"/>
              <a:gd name="T10" fmla="*/ 119 w 226"/>
              <a:gd name="T11" fmla="*/ 192 h 195"/>
              <a:gd name="T12" fmla="*/ 171 w 226"/>
              <a:gd name="T13" fmla="*/ 128 h 195"/>
              <a:gd name="T14" fmla="*/ 171 w 226"/>
              <a:gd name="T15" fmla="*/ 128 h 195"/>
              <a:gd name="T16" fmla="*/ 224 w 226"/>
              <a:gd name="T17" fmla="*/ 61 h 195"/>
              <a:gd name="T18" fmla="*/ 225 w 226"/>
              <a:gd name="T19" fmla="*/ 54 h 195"/>
              <a:gd name="T20" fmla="*/ 219 w 226"/>
              <a:gd name="T21" fmla="*/ 49 h 195"/>
              <a:gd name="T22" fmla="*/ 178 w 226"/>
              <a:gd name="T23" fmla="*/ 7 h 195"/>
              <a:gd name="T24" fmla="*/ 177 w 226"/>
              <a:gd name="T25" fmla="*/ 5 h 195"/>
              <a:gd name="T26" fmla="*/ 169 w 226"/>
              <a:gd name="T27" fmla="*/ 1 h 195"/>
              <a:gd name="T28" fmla="*/ 166 w 226"/>
              <a:gd name="T29" fmla="*/ 2 h 195"/>
              <a:gd name="T30" fmla="*/ 163 w 226"/>
              <a:gd name="T31" fmla="*/ 7 h 195"/>
              <a:gd name="T32" fmla="*/ 113 w 226"/>
              <a:gd name="T33" fmla="*/ 50 h 195"/>
              <a:gd name="T34" fmla="*/ 64 w 226"/>
              <a:gd name="T35" fmla="*/ 7 h 195"/>
              <a:gd name="T36" fmla="*/ 56 w 226"/>
              <a:gd name="T37" fmla="*/ 1 h 195"/>
              <a:gd name="T38" fmla="*/ 56 w 226"/>
              <a:gd name="T39" fmla="*/ 1 h 195"/>
              <a:gd name="T40" fmla="*/ 53 w 226"/>
              <a:gd name="T41" fmla="*/ 2 h 195"/>
              <a:gd name="T42" fmla="*/ 50 w 226"/>
              <a:gd name="T43" fmla="*/ 5 h 195"/>
              <a:gd name="T44" fmla="*/ 49 w 226"/>
              <a:gd name="T45" fmla="*/ 7 h 195"/>
              <a:gd name="T46" fmla="*/ 7 w 226"/>
              <a:gd name="T47" fmla="*/ 49 h 195"/>
              <a:gd name="T48" fmla="*/ 1 w 226"/>
              <a:gd name="T49" fmla="*/ 54 h 195"/>
              <a:gd name="T50" fmla="*/ 2 w 226"/>
              <a:gd name="T51" fmla="*/ 61 h 195"/>
              <a:gd name="T52" fmla="*/ 75 w 226"/>
              <a:gd name="T53" fmla="*/ 128 h 195"/>
              <a:gd name="T54" fmla="*/ 152 w 226"/>
              <a:gd name="T55" fmla="*/ 128 h 195"/>
              <a:gd name="T56" fmla="*/ 113 w 226"/>
              <a:gd name="T57" fmla="*/ 175 h 195"/>
              <a:gd name="T58" fmla="*/ 75 w 226"/>
              <a:gd name="T59" fmla="*/ 128 h 19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26" h="195">
                <a:moveTo>
                  <a:pt x="2" y="61"/>
                </a:moveTo>
                <a:cubicBezTo>
                  <a:pt x="56" y="128"/>
                  <a:pt x="56" y="128"/>
                  <a:pt x="56" y="128"/>
                </a:cubicBezTo>
                <a:cubicBezTo>
                  <a:pt x="56" y="128"/>
                  <a:pt x="56" y="128"/>
                  <a:pt x="56" y="128"/>
                </a:cubicBezTo>
                <a:cubicBezTo>
                  <a:pt x="108" y="192"/>
                  <a:pt x="108" y="192"/>
                  <a:pt x="108" y="192"/>
                </a:cubicBezTo>
                <a:cubicBezTo>
                  <a:pt x="109" y="194"/>
                  <a:pt x="111" y="195"/>
                  <a:pt x="113" y="195"/>
                </a:cubicBezTo>
                <a:cubicBezTo>
                  <a:pt x="116" y="195"/>
                  <a:pt x="118" y="194"/>
                  <a:pt x="119" y="192"/>
                </a:cubicBezTo>
                <a:cubicBezTo>
                  <a:pt x="171" y="128"/>
                  <a:pt x="171" y="128"/>
                  <a:pt x="171" y="128"/>
                </a:cubicBezTo>
                <a:cubicBezTo>
                  <a:pt x="171" y="128"/>
                  <a:pt x="171" y="128"/>
                  <a:pt x="171" y="128"/>
                </a:cubicBezTo>
                <a:cubicBezTo>
                  <a:pt x="224" y="61"/>
                  <a:pt x="224" y="61"/>
                  <a:pt x="224" y="61"/>
                </a:cubicBezTo>
                <a:cubicBezTo>
                  <a:pt x="226" y="59"/>
                  <a:pt x="226" y="56"/>
                  <a:pt x="225" y="54"/>
                </a:cubicBezTo>
                <a:cubicBezTo>
                  <a:pt x="224" y="51"/>
                  <a:pt x="222" y="50"/>
                  <a:pt x="219" y="49"/>
                </a:cubicBezTo>
                <a:cubicBezTo>
                  <a:pt x="198" y="46"/>
                  <a:pt x="180" y="29"/>
                  <a:pt x="178" y="7"/>
                </a:cubicBezTo>
                <a:cubicBezTo>
                  <a:pt x="178" y="6"/>
                  <a:pt x="177" y="5"/>
                  <a:pt x="177" y="5"/>
                </a:cubicBezTo>
                <a:cubicBezTo>
                  <a:pt x="175" y="2"/>
                  <a:pt x="172" y="0"/>
                  <a:pt x="169" y="1"/>
                </a:cubicBezTo>
                <a:cubicBezTo>
                  <a:pt x="168" y="1"/>
                  <a:pt x="167" y="1"/>
                  <a:pt x="166" y="2"/>
                </a:cubicBezTo>
                <a:cubicBezTo>
                  <a:pt x="164" y="3"/>
                  <a:pt x="163" y="5"/>
                  <a:pt x="163" y="7"/>
                </a:cubicBezTo>
                <a:cubicBezTo>
                  <a:pt x="160" y="31"/>
                  <a:pt x="138" y="50"/>
                  <a:pt x="113" y="50"/>
                </a:cubicBezTo>
                <a:cubicBezTo>
                  <a:pt x="88" y="50"/>
                  <a:pt x="67" y="31"/>
                  <a:pt x="64" y="7"/>
                </a:cubicBezTo>
                <a:cubicBezTo>
                  <a:pt x="63" y="3"/>
                  <a:pt x="60" y="1"/>
                  <a:pt x="56" y="1"/>
                </a:cubicBezTo>
                <a:cubicBezTo>
                  <a:pt x="56" y="1"/>
                  <a:pt x="56" y="1"/>
                  <a:pt x="56" y="1"/>
                </a:cubicBezTo>
                <a:cubicBezTo>
                  <a:pt x="55" y="1"/>
                  <a:pt x="54" y="1"/>
                  <a:pt x="53" y="2"/>
                </a:cubicBezTo>
                <a:cubicBezTo>
                  <a:pt x="51" y="2"/>
                  <a:pt x="50" y="3"/>
                  <a:pt x="50" y="5"/>
                </a:cubicBezTo>
                <a:cubicBezTo>
                  <a:pt x="49" y="5"/>
                  <a:pt x="49" y="6"/>
                  <a:pt x="49" y="7"/>
                </a:cubicBezTo>
                <a:cubicBezTo>
                  <a:pt x="46" y="29"/>
                  <a:pt x="29" y="46"/>
                  <a:pt x="7" y="49"/>
                </a:cubicBezTo>
                <a:cubicBezTo>
                  <a:pt x="4" y="50"/>
                  <a:pt x="2" y="51"/>
                  <a:pt x="1" y="54"/>
                </a:cubicBezTo>
                <a:cubicBezTo>
                  <a:pt x="0" y="56"/>
                  <a:pt x="1" y="59"/>
                  <a:pt x="2" y="61"/>
                </a:cubicBezTo>
                <a:close/>
                <a:moveTo>
                  <a:pt x="75" y="128"/>
                </a:moveTo>
                <a:cubicBezTo>
                  <a:pt x="101" y="123"/>
                  <a:pt x="126" y="123"/>
                  <a:pt x="152" y="128"/>
                </a:cubicBezTo>
                <a:cubicBezTo>
                  <a:pt x="113" y="175"/>
                  <a:pt x="113" y="175"/>
                  <a:pt x="113" y="175"/>
                </a:cubicBezTo>
                <a:lnTo>
                  <a:pt x="75" y="12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3" name="Freeform 28"/>
          <p:cNvSpPr/>
          <p:nvPr/>
        </p:nvSpPr>
        <p:spPr bwMode="auto">
          <a:xfrm>
            <a:off x="5142139" y="1961936"/>
            <a:ext cx="1810603" cy="1666314"/>
          </a:xfrm>
          <a:custGeom>
            <a:gdLst>
              <a:gd name="T0" fmla="*/ 105 w 164"/>
              <a:gd name="T1" fmla="*/ 85 h 151"/>
              <a:gd name="T2" fmla="*/ 149 w 164"/>
              <a:gd name="T3" fmla="*/ 140 h 151"/>
              <a:gd name="T4" fmla="*/ 60 w 164"/>
              <a:gd name="T5" fmla="*/ 126 h 151"/>
              <a:gd name="T6" fmla="*/ 33 w 164"/>
              <a:gd name="T7" fmla="*/ 0 h 151"/>
              <a:gd name="T8" fmla="*/ 126 w 164"/>
              <a:gd name="T9" fmla="*/ 54 h 151"/>
              <a:gd name="T10" fmla="*/ 164 w 164"/>
              <a:gd name="T11" fmla="*/ 127 h 151"/>
              <a:gd name="T12" fmla="*/ 105 w 164"/>
              <a:gd name="T13" fmla="*/ 85 h 15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4" h="151">
                <a:moveTo>
                  <a:pt x="105" y="85"/>
                </a:moveTo>
                <a:cubicBezTo>
                  <a:pt x="105" y="85"/>
                  <a:pt x="156" y="110"/>
                  <a:pt x="149" y="140"/>
                </a:cubicBezTo>
                <a:cubicBezTo>
                  <a:pt x="134" y="131"/>
                  <a:pt x="88" y="151"/>
                  <a:pt x="60" y="126"/>
                </a:cubicBezTo>
                <a:cubicBezTo>
                  <a:pt x="0" y="69"/>
                  <a:pt x="33" y="0"/>
                  <a:pt x="33" y="0"/>
                </a:cubicBezTo>
                <a:cubicBezTo>
                  <a:pt x="39" y="49"/>
                  <a:pt x="90" y="22"/>
                  <a:pt x="126" y="54"/>
                </a:cubicBezTo>
                <a:cubicBezTo>
                  <a:pt x="159" y="83"/>
                  <a:pt x="162" y="111"/>
                  <a:pt x="164" y="127"/>
                </a:cubicBezTo>
                <a:cubicBezTo>
                  <a:pt x="162" y="121"/>
                  <a:pt x="142" y="91"/>
                  <a:pt x="105" y="85"/>
                </a:cubicBezTo>
                <a:close/>
              </a:path>
            </a:pathLst>
          </a:custGeom>
          <a:solidFill>
            <a:schemeClr val="bg1">
              <a:alpha val="5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4" name="Freeform 30"/>
          <p:cNvSpPr/>
          <p:nvPr/>
        </p:nvSpPr>
        <p:spPr bwMode="auto">
          <a:xfrm>
            <a:off x="8160883" y="2005281"/>
            <a:ext cx="1768308" cy="1329260"/>
          </a:xfrm>
          <a:custGeom>
            <a:gdLst>
              <a:gd name="T0" fmla="*/ 9 w 246"/>
              <a:gd name="T1" fmla="*/ 121 h 185"/>
              <a:gd name="T2" fmla="*/ 73 w 246"/>
              <a:gd name="T3" fmla="*/ 31 h 185"/>
              <a:gd name="T4" fmla="*/ 69 w 246"/>
              <a:gd name="T5" fmla="*/ 42 h 185"/>
              <a:gd name="T6" fmla="*/ 192 w 246"/>
              <a:gd name="T7" fmla="*/ 58 h 185"/>
              <a:gd name="T8" fmla="*/ 246 w 246"/>
              <a:gd name="T9" fmla="*/ 133 h 185"/>
              <a:gd name="T10" fmla="*/ 203 w 246"/>
              <a:gd name="T11" fmla="*/ 150 h 185"/>
              <a:gd name="T12" fmla="*/ 105 w 246"/>
              <a:gd name="T13" fmla="*/ 168 h 185"/>
              <a:gd name="T14" fmla="*/ 59 w 246"/>
              <a:gd name="T15" fmla="*/ 147 h 185"/>
              <a:gd name="T16" fmla="*/ 71 w 246"/>
              <a:gd name="T17" fmla="*/ 164 h 185"/>
              <a:gd name="T18" fmla="*/ 0 w 246"/>
              <a:gd name="T19" fmla="*/ 145 h 185"/>
              <a:gd name="T20" fmla="*/ 165 w 246"/>
              <a:gd name="T21" fmla="*/ 83 h 185"/>
              <a:gd name="T22" fmla="*/ 9 w 246"/>
              <a:gd name="T23" fmla="*/ 121 h 18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46" h="185">
                <a:moveTo>
                  <a:pt x="9" y="121"/>
                </a:moveTo>
                <a:cubicBezTo>
                  <a:pt x="9" y="121"/>
                  <a:pt x="14" y="59"/>
                  <a:pt x="73" y="31"/>
                </a:cubicBezTo>
                <a:cubicBezTo>
                  <a:pt x="69" y="42"/>
                  <a:pt x="69" y="42"/>
                  <a:pt x="69" y="42"/>
                </a:cubicBezTo>
                <a:cubicBezTo>
                  <a:pt x="69" y="42"/>
                  <a:pt x="124" y="0"/>
                  <a:pt x="192" y="58"/>
                </a:cubicBezTo>
                <a:cubicBezTo>
                  <a:pt x="241" y="99"/>
                  <a:pt x="246" y="133"/>
                  <a:pt x="246" y="133"/>
                </a:cubicBezTo>
                <a:cubicBezTo>
                  <a:pt x="246" y="133"/>
                  <a:pt x="230" y="116"/>
                  <a:pt x="203" y="150"/>
                </a:cubicBezTo>
                <a:cubicBezTo>
                  <a:pt x="187" y="169"/>
                  <a:pt x="142" y="185"/>
                  <a:pt x="105" y="168"/>
                </a:cubicBezTo>
                <a:cubicBezTo>
                  <a:pt x="68" y="151"/>
                  <a:pt x="59" y="147"/>
                  <a:pt x="59" y="147"/>
                </a:cubicBezTo>
                <a:cubicBezTo>
                  <a:pt x="71" y="164"/>
                  <a:pt x="71" y="164"/>
                  <a:pt x="71" y="164"/>
                </a:cubicBezTo>
                <a:cubicBezTo>
                  <a:pt x="71" y="164"/>
                  <a:pt x="17" y="124"/>
                  <a:pt x="0" y="145"/>
                </a:cubicBezTo>
                <a:cubicBezTo>
                  <a:pt x="0" y="145"/>
                  <a:pt x="79" y="49"/>
                  <a:pt x="165" y="83"/>
                </a:cubicBezTo>
                <a:cubicBezTo>
                  <a:pt x="165" y="83"/>
                  <a:pt x="91" y="41"/>
                  <a:pt x="9" y="121"/>
                </a:cubicBezTo>
                <a:close/>
              </a:path>
            </a:pathLst>
          </a:custGeom>
          <a:solidFill>
            <a:schemeClr val="bg1">
              <a:alpha val="5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5" name="Freeform 32"/>
          <p:cNvSpPr/>
          <p:nvPr/>
        </p:nvSpPr>
        <p:spPr bwMode="auto">
          <a:xfrm>
            <a:off x="7088997" y="3089278"/>
            <a:ext cx="109005" cy="2152856"/>
          </a:xfrm>
          <a:custGeom>
            <a:gdLst>
              <a:gd name="T0" fmla="*/ 13 w 15"/>
              <a:gd name="T1" fmla="*/ 4 h 300"/>
              <a:gd name="T2" fmla="*/ 15 w 15"/>
              <a:gd name="T3" fmla="*/ 293 h 300"/>
              <a:gd name="T4" fmla="*/ 7 w 15"/>
              <a:gd name="T5" fmla="*/ 300 h 300"/>
              <a:gd name="T6" fmla="*/ 0 w 15"/>
              <a:gd name="T7" fmla="*/ 293 h 300"/>
              <a:gd name="T8" fmla="*/ 4 w 15"/>
              <a:gd name="T9" fmla="*/ 0 h 300"/>
              <a:gd name="T10" fmla="*/ 13 w 15"/>
              <a:gd name="T11" fmla="*/ 4 h 30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" h="300">
                <a:moveTo>
                  <a:pt x="13" y="4"/>
                </a:moveTo>
                <a:cubicBezTo>
                  <a:pt x="13" y="137"/>
                  <a:pt x="15" y="293"/>
                  <a:pt x="15" y="293"/>
                </a:cubicBezTo>
                <a:cubicBezTo>
                  <a:pt x="15" y="297"/>
                  <a:pt x="11" y="300"/>
                  <a:pt x="7" y="300"/>
                </a:cubicBezTo>
                <a:cubicBezTo>
                  <a:pt x="3" y="300"/>
                  <a:pt x="0" y="297"/>
                  <a:pt x="0" y="293"/>
                </a:cubicBezTo>
                <a:cubicBezTo>
                  <a:pt x="0" y="293"/>
                  <a:pt x="3" y="134"/>
                  <a:pt x="4" y="0"/>
                </a:cubicBezTo>
                <a:cubicBezTo>
                  <a:pt x="7" y="2"/>
                  <a:pt x="10" y="3"/>
                  <a:pt x="13" y="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6" name="Freeform 33"/>
          <p:cNvSpPr/>
          <p:nvPr/>
        </p:nvSpPr>
        <p:spPr bwMode="auto">
          <a:xfrm>
            <a:off x="7052132" y="2459005"/>
            <a:ext cx="1087553" cy="902787"/>
          </a:xfrm>
          <a:custGeom>
            <a:gdLst>
              <a:gd name="T0" fmla="*/ 167 w 196"/>
              <a:gd name="T1" fmla="*/ 142 h 163"/>
              <a:gd name="T2" fmla="*/ 170 w 196"/>
              <a:gd name="T3" fmla="*/ 48 h 163"/>
              <a:gd name="T4" fmla="*/ 167 w 196"/>
              <a:gd name="T5" fmla="*/ 57 h 163"/>
              <a:gd name="T6" fmla="*/ 75 w 196"/>
              <a:gd name="T7" fmla="*/ 3 h 163"/>
              <a:gd name="T8" fmla="*/ 0 w 196"/>
              <a:gd name="T9" fmla="*/ 26 h 163"/>
              <a:gd name="T10" fmla="*/ 20 w 196"/>
              <a:gd name="T11" fmla="*/ 60 h 163"/>
              <a:gd name="T12" fmla="*/ 77 w 196"/>
              <a:gd name="T13" fmla="*/ 124 h 163"/>
              <a:gd name="T14" fmla="*/ 119 w 196"/>
              <a:gd name="T15" fmla="*/ 134 h 163"/>
              <a:gd name="T16" fmla="*/ 102 w 196"/>
              <a:gd name="T17" fmla="*/ 139 h 163"/>
              <a:gd name="T18" fmla="*/ 161 w 196"/>
              <a:gd name="T19" fmla="*/ 163 h 163"/>
              <a:gd name="T20" fmla="*/ 81 w 196"/>
              <a:gd name="T21" fmla="*/ 35 h 163"/>
              <a:gd name="T22" fmla="*/ 167 w 196"/>
              <a:gd name="T23" fmla="*/ 142 h 16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96" h="163">
                <a:moveTo>
                  <a:pt x="167" y="142"/>
                </a:moveTo>
                <a:cubicBezTo>
                  <a:pt x="167" y="142"/>
                  <a:pt x="196" y="98"/>
                  <a:pt x="170" y="48"/>
                </a:cubicBezTo>
                <a:cubicBezTo>
                  <a:pt x="167" y="57"/>
                  <a:pt x="167" y="57"/>
                  <a:pt x="167" y="57"/>
                </a:cubicBezTo>
                <a:cubicBezTo>
                  <a:pt x="167" y="57"/>
                  <a:pt x="152" y="0"/>
                  <a:pt x="75" y="3"/>
                </a:cubicBezTo>
                <a:cubicBezTo>
                  <a:pt x="21" y="6"/>
                  <a:pt x="0" y="26"/>
                  <a:pt x="0" y="26"/>
                </a:cubicBezTo>
                <a:cubicBezTo>
                  <a:pt x="0" y="26"/>
                  <a:pt x="19" y="23"/>
                  <a:pt x="20" y="60"/>
                </a:cubicBezTo>
                <a:cubicBezTo>
                  <a:pt x="21" y="81"/>
                  <a:pt x="43" y="116"/>
                  <a:pt x="77" y="124"/>
                </a:cubicBezTo>
                <a:cubicBezTo>
                  <a:pt x="111" y="131"/>
                  <a:pt x="119" y="134"/>
                  <a:pt x="119" y="134"/>
                </a:cubicBezTo>
                <a:cubicBezTo>
                  <a:pt x="102" y="139"/>
                  <a:pt x="102" y="139"/>
                  <a:pt x="102" y="139"/>
                </a:cubicBezTo>
                <a:cubicBezTo>
                  <a:pt x="102" y="139"/>
                  <a:pt x="159" y="140"/>
                  <a:pt x="161" y="163"/>
                </a:cubicBezTo>
                <a:cubicBezTo>
                  <a:pt x="161" y="163"/>
                  <a:pt x="157" y="56"/>
                  <a:pt x="81" y="35"/>
                </a:cubicBezTo>
                <a:cubicBezTo>
                  <a:pt x="81" y="35"/>
                  <a:pt x="153" y="45"/>
                  <a:pt x="167" y="142"/>
                </a:cubicBezTo>
                <a:close/>
              </a:path>
            </a:pathLst>
          </a:custGeom>
          <a:solidFill>
            <a:schemeClr val="bg1">
              <a:alpha val="5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7" name="Freeform 34"/>
          <p:cNvSpPr/>
          <p:nvPr/>
        </p:nvSpPr>
        <p:spPr bwMode="auto">
          <a:xfrm>
            <a:off x="6249107" y="1663718"/>
            <a:ext cx="560165" cy="747898"/>
          </a:xfrm>
          <a:custGeom>
            <a:gdLst>
              <a:gd name="T0" fmla="*/ 23 w 78"/>
              <a:gd name="T1" fmla="*/ 85 h 104"/>
              <a:gd name="T2" fmla="*/ 18 w 78"/>
              <a:gd name="T3" fmla="*/ 31 h 104"/>
              <a:gd name="T4" fmla="*/ 45 w 78"/>
              <a:gd name="T5" fmla="*/ 0 h 104"/>
              <a:gd name="T6" fmla="*/ 57 w 78"/>
              <a:gd name="T7" fmla="*/ 17 h 104"/>
              <a:gd name="T8" fmla="*/ 75 w 78"/>
              <a:gd name="T9" fmla="*/ 57 h 104"/>
              <a:gd name="T10" fmla="*/ 70 w 78"/>
              <a:gd name="T11" fmla="*/ 79 h 104"/>
              <a:gd name="T12" fmla="*/ 76 w 78"/>
              <a:gd name="T13" fmla="*/ 72 h 104"/>
              <a:gd name="T14" fmla="*/ 73 w 78"/>
              <a:gd name="T15" fmla="*/ 104 h 104"/>
              <a:gd name="T16" fmla="*/ 62 w 78"/>
              <a:gd name="T17" fmla="*/ 95 h 104"/>
              <a:gd name="T18" fmla="*/ 33 w 78"/>
              <a:gd name="T19" fmla="*/ 30 h 104"/>
              <a:gd name="T20" fmla="*/ 57 w 78"/>
              <a:gd name="T21" fmla="*/ 104 h 104"/>
              <a:gd name="T22" fmla="*/ 19 w 78"/>
              <a:gd name="T23" fmla="*/ 85 h 104"/>
              <a:gd name="T24" fmla="*/ 23 w 78"/>
              <a:gd name="T25" fmla="*/ 85 h 10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" h="104">
                <a:moveTo>
                  <a:pt x="23" y="85"/>
                </a:moveTo>
                <a:cubicBezTo>
                  <a:pt x="23" y="85"/>
                  <a:pt x="0" y="66"/>
                  <a:pt x="18" y="31"/>
                </a:cubicBezTo>
                <a:cubicBezTo>
                  <a:pt x="31" y="5"/>
                  <a:pt x="45" y="0"/>
                  <a:pt x="45" y="0"/>
                </a:cubicBezTo>
                <a:cubicBezTo>
                  <a:pt x="45" y="0"/>
                  <a:pt x="40" y="8"/>
                  <a:pt x="57" y="17"/>
                </a:cubicBezTo>
                <a:cubicBezTo>
                  <a:pt x="67" y="22"/>
                  <a:pt x="78" y="40"/>
                  <a:pt x="75" y="57"/>
                </a:cubicBezTo>
                <a:cubicBezTo>
                  <a:pt x="71" y="75"/>
                  <a:pt x="70" y="79"/>
                  <a:pt x="70" y="79"/>
                </a:cubicBezTo>
                <a:cubicBezTo>
                  <a:pt x="76" y="72"/>
                  <a:pt x="76" y="72"/>
                  <a:pt x="76" y="72"/>
                </a:cubicBezTo>
                <a:cubicBezTo>
                  <a:pt x="76" y="72"/>
                  <a:pt x="66" y="96"/>
                  <a:pt x="73" y="104"/>
                </a:cubicBezTo>
                <a:cubicBezTo>
                  <a:pt x="69" y="101"/>
                  <a:pt x="66" y="98"/>
                  <a:pt x="62" y="95"/>
                </a:cubicBezTo>
                <a:cubicBezTo>
                  <a:pt x="41" y="76"/>
                  <a:pt x="31" y="51"/>
                  <a:pt x="33" y="30"/>
                </a:cubicBezTo>
                <a:cubicBezTo>
                  <a:pt x="27" y="50"/>
                  <a:pt x="29" y="77"/>
                  <a:pt x="57" y="104"/>
                </a:cubicBezTo>
                <a:cubicBezTo>
                  <a:pt x="48" y="104"/>
                  <a:pt x="31" y="101"/>
                  <a:pt x="19" y="85"/>
                </a:cubicBezTo>
                <a:lnTo>
                  <a:pt x="23" y="85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8" name="Freeform 35"/>
          <p:cNvSpPr/>
          <p:nvPr/>
        </p:nvSpPr>
        <p:spPr bwMode="auto">
          <a:xfrm>
            <a:off x="8269888" y="3607053"/>
            <a:ext cx="669170" cy="638893"/>
          </a:xfrm>
          <a:custGeom>
            <a:gdLst>
              <a:gd name="T0" fmla="*/ 9 w 93"/>
              <a:gd name="T1" fmla="*/ 37 h 89"/>
              <a:gd name="T2" fmla="*/ 52 w 93"/>
              <a:gd name="T3" fmla="*/ 3 h 89"/>
              <a:gd name="T4" fmla="*/ 93 w 93"/>
              <a:gd name="T5" fmla="*/ 9 h 89"/>
              <a:gd name="T6" fmla="*/ 85 w 93"/>
              <a:gd name="T7" fmla="*/ 28 h 89"/>
              <a:gd name="T8" fmla="*/ 60 w 93"/>
              <a:gd name="T9" fmla="*/ 65 h 89"/>
              <a:gd name="T10" fmla="*/ 40 w 93"/>
              <a:gd name="T11" fmla="*/ 73 h 89"/>
              <a:gd name="T12" fmla="*/ 49 w 93"/>
              <a:gd name="T13" fmla="*/ 74 h 89"/>
              <a:gd name="T14" fmla="*/ 21 w 93"/>
              <a:gd name="T15" fmla="*/ 89 h 89"/>
              <a:gd name="T16" fmla="*/ 22 w 93"/>
              <a:gd name="T17" fmla="*/ 74 h 89"/>
              <a:gd name="T18" fmla="*/ 60 w 93"/>
              <a:gd name="T19" fmla="*/ 15 h 89"/>
              <a:gd name="T20" fmla="*/ 12 w 93"/>
              <a:gd name="T21" fmla="*/ 76 h 89"/>
              <a:gd name="T22" fmla="*/ 7 w 93"/>
              <a:gd name="T23" fmla="*/ 33 h 89"/>
              <a:gd name="T24" fmla="*/ 9 w 93"/>
              <a:gd name="T25" fmla="*/ 37 h 8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3" h="89">
                <a:moveTo>
                  <a:pt x="9" y="37"/>
                </a:moveTo>
                <a:cubicBezTo>
                  <a:pt x="9" y="37"/>
                  <a:pt x="13" y="7"/>
                  <a:pt x="52" y="3"/>
                </a:cubicBezTo>
                <a:cubicBezTo>
                  <a:pt x="80" y="0"/>
                  <a:pt x="93" y="9"/>
                  <a:pt x="93" y="9"/>
                </a:cubicBezTo>
                <a:cubicBezTo>
                  <a:pt x="93" y="9"/>
                  <a:pt x="83" y="9"/>
                  <a:pt x="85" y="28"/>
                </a:cubicBezTo>
                <a:cubicBezTo>
                  <a:pt x="86" y="39"/>
                  <a:pt x="77" y="58"/>
                  <a:pt x="60" y="65"/>
                </a:cubicBezTo>
                <a:cubicBezTo>
                  <a:pt x="44" y="71"/>
                  <a:pt x="40" y="73"/>
                  <a:pt x="40" y="73"/>
                </a:cubicBezTo>
                <a:cubicBezTo>
                  <a:pt x="49" y="74"/>
                  <a:pt x="49" y="74"/>
                  <a:pt x="49" y="74"/>
                </a:cubicBezTo>
                <a:cubicBezTo>
                  <a:pt x="49" y="74"/>
                  <a:pt x="23" y="78"/>
                  <a:pt x="21" y="89"/>
                </a:cubicBezTo>
                <a:cubicBezTo>
                  <a:pt x="21" y="84"/>
                  <a:pt x="21" y="79"/>
                  <a:pt x="22" y="74"/>
                </a:cubicBezTo>
                <a:cubicBezTo>
                  <a:pt x="27" y="47"/>
                  <a:pt x="42" y="25"/>
                  <a:pt x="60" y="15"/>
                </a:cubicBezTo>
                <a:cubicBezTo>
                  <a:pt x="41" y="21"/>
                  <a:pt x="19" y="37"/>
                  <a:pt x="12" y="76"/>
                </a:cubicBezTo>
                <a:cubicBezTo>
                  <a:pt x="7" y="68"/>
                  <a:pt x="0" y="52"/>
                  <a:pt x="7" y="33"/>
                </a:cubicBezTo>
                <a:lnTo>
                  <a:pt x="9" y="37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9" name="Freeform 36"/>
          <p:cNvSpPr/>
          <p:nvPr/>
        </p:nvSpPr>
        <p:spPr bwMode="auto">
          <a:xfrm>
            <a:off x="6824389" y="1937438"/>
            <a:ext cx="566221" cy="726702"/>
          </a:xfrm>
          <a:custGeom>
            <a:gdLst>
              <a:gd name="T0" fmla="*/ 4 w 79"/>
              <a:gd name="T1" fmla="*/ 55 h 101"/>
              <a:gd name="T2" fmla="*/ 37 w 79"/>
              <a:gd name="T3" fmla="*/ 10 h 101"/>
              <a:gd name="T4" fmla="*/ 77 w 79"/>
              <a:gd name="T5" fmla="*/ 5 h 101"/>
              <a:gd name="T6" fmla="*/ 75 w 79"/>
              <a:gd name="T7" fmla="*/ 25 h 101"/>
              <a:gd name="T8" fmla="*/ 61 w 79"/>
              <a:gd name="T9" fmla="*/ 67 h 101"/>
              <a:gd name="T10" fmla="*/ 43 w 79"/>
              <a:gd name="T11" fmla="*/ 81 h 101"/>
              <a:gd name="T12" fmla="*/ 52 w 79"/>
              <a:gd name="T13" fmla="*/ 80 h 101"/>
              <a:gd name="T14" fmla="*/ 30 w 79"/>
              <a:gd name="T15" fmla="*/ 101 h 101"/>
              <a:gd name="T16" fmla="*/ 27 w 79"/>
              <a:gd name="T17" fmla="*/ 87 h 101"/>
              <a:gd name="T18" fmla="*/ 48 w 79"/>
              <a:gd name="T19" fmla="*/ 20 h 101"/>
              <a:gd name="T20" fmla="*/ 18 w 79"/>
              <a:gd name="T21" fmla="*/ 91 h 101"/>
              <a:gd name="T22" fmla="*/ 1 w 79"/>
              <a:gd name="T23" fmla="*/ 51 h 101"/>
              <a:gd name="T24" fmla="*/ 4 w 79"/>
              <a:gd name="T25" fmla="*/ 55 h 10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" h="100">
                <a:moveTo>
                  <a:pt x="4" y="55"/>
                </a:moveTo>
                <a:cubicBezTo>
                  <a:pt x="4" y="55"/>
                  <a:pt x="0" y="25"/>
                  <a:pt x="37" y="10"/>
                </a:cubicBezTo>
                <a:cubicBezTo>
                  <a:pt x="63" y="0"/>
                  <a:pt x="77" y="5"/>
                  <a:pt x="77" y="5"/>
                </a:cubicBezTo>
                <a:cubicBezTo>
                  <a:pt x="77" y="5"/>
                  <a:pt x="67" y="7"/>
                  <a:pt x="75" y="25"/>
                </a:cubicBezTo>
                <a:cubicBezTo>
                  <a:pt x="79" y="35"/>
                  <a:pt x="76" y="57"/>
                  <a:pt x="61" y="67"/>
                </a:cubicBezTo>
                <a:cubicBezTo>
                  <a:pt x="47" y="78"/>
                  <a:pt x="43" y="81"/>
                  <a:pt x="43" y="81"/>
                </a:cubicBezTo>
                <a:cubicBezTo>
                  <a:pt x="52" y="80"/>
                  <a:pt x="52" y="80"/>
                  <a:pt x="52" y="80"/>
                </a:cubicBezTo>
                <a:cubicBezTo>
                  <a:pt x="52" y="80"/>
                  <a:pt x="29" y="91"/>
                  <a:pt x="30" y="101"/>
                </a:cubicBezTo>
                <a:cubicBezTo>
                  <a:pt x="28" y="97"/>
                  <a:pt x="28" y="92"/>
                  <a:pt x="27" y="87"/>
                </a:cubicBezTo>
                <a:cubicBezTo>
                  <a:pt x="24" y="59"/>
                  <a:pt x="33" y="34"/>
                  <a:pt x="48" y="20"/>
                </a:cubicBezTo>
                <a:cubicBezTo>
                  <a:pt x="30" y="31"/>
                  <a:pt x="14" y="52"/>
                  <a:pt x="18" y="91"/>
                </a:cubicBezTo>
                <a:cubicBezTo>
                  <a:pt x="11" y="85"/>
                  <a:pt x="0" y="71"/>
                  <a:pt x="1" y="51"/>
                </a:cubicBezTo>
                <a:lnTo>
                  <a:pt x="4" y="55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20" name="Freeform 37"/>
          <p:cNvSpPr/>
          <p:nvPr/>
        </p:nvSpPr>
        <p:spPr bwMode="auto">
          <a:xfrm>
            <a:off x="6752899" y="921284"/>
            <a:ext cx="796343" cy="1041606"/>
          </a:xfrm>
          <a:custGeom>
            <a:gdLst>
              <a:gd name="T0" fmla="*/ 15 w 111"/>
              <a:gd name="T1" fmla="*/ 90 h 145"/>
              <a:gd name="T2" fmla="*/ 45 w 111"/>
              <a:gd name="T3" fmla="*/ 21 h 145"/>
              <a:gd name="T4" fmla="*/ 98 w 111"/>
              <a:gd name="T5" fmla="*/ 2 h 145"/>
              <a:gd name="T6" fmla="*/ 101 w 111"/>
              <a:gd name="T7" fmla="*/ 31 h 145"/>
              <a:gd name="T8" fmla="*/ 94 w 111"/>
              <a:gd name="T9" fmla="*/ 91 h 145"/>
              <a:gd name="T10" fmla="*/ 74 w 111"/>
              <a:gd name="T11" fmla="*/ 114 h 145"/>
              <a:gd name="T12" fmla="*/ 86 w 111"/>
              <a:gd name="T13" fmla="*/ 110 h 145"/>
              <a:gd name="T14" fmla="*/ 61 w 111"/>
              <a:gd name="T15" fmla="*/ 145 h 145"/>
              <a:gd name="T16" fmla="*/ 54 w 111"/>
              <a:gd name="T17" fmla="*/ 126 h 145"/>
              <a:gd name="T18" fmla="*/ 63 w 111"/>
              <a:gd name="T19" fmla="*/ 30 h 145"/>
              <a:gd name="T20" fmla="*/ 42 w 111"/>
              <a:gd name="T21" fmla="*/ 134 h 145"/>
              <a:gd name="T22" fmla="*/ 9 w 111"/>
              <a:gd name="T23" fmla="*/ 86 h 145"/>
              <a:gd name="T24" fmla="*/ 15 w 111"/>
              <a:gd name="T25" fmla="*/ 90 h 14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0" h="145">
                <a:moveTo>
                  <a:pt x="15" y="90"/>
                </a:moveTo>
                <a:cubicBezTo>
                  <a:pt x="15" y="90"/>
                  <a:pt x="0" y="50"/>
                  <a:pt x="45" y="21"/>
                </a:cubicBezTo>
                <a:cubicBezTo>
                  <a:pt x="78" y="0"/>
                  <a:pt x="98" y="2"/>
                  <a:pt x="98" y="2"/>
                </a:cubicBezTo>
                <a:cubicBezTo>
                  <a:pt x="98" y="2"/>
                  <a:pt x="86" y="9"/>
                  <a:pt x="101" y="31"/>
                </a:cubicBezTo>
                <a:cubicBezTo>
                  <a:pt x="109" y="43"/>
                  <a:pt x="111" y="72"/>
                  <a:pt x="94" y="91"/>
                </a:cubicBezTo>
                <a:cubicBezTo>
                  <a:pt x="78" y="109"/>
                  <a:pt x="74" y="114"/>
                  <a:pt x="74" y="114"/>
                </a:cubicBezTo>
                <a:cubicBezTo>
                  <a:pt x="86" y="110"/>
                  <a:pt x="86" y="110"/>
                  <a:pt x="86" y="110"/>
                </a:cubicBezTo>
                <a:cubicBezTo>
                  <a:pt x="86" y="110"/>
                  <a:pt x="58" y="131"/>
                  <a:pt x="61" y="145"/>
                </a:cubicBezTo>
                <a:cubicBezTo>
                  <a:pt x="59" y="139"/>
                  <a:pt x="56" y="133"/>
                  <a:pt x="54" y="126"/>
                </a:cubicBezTo>
                <a:cubicBezTo>
                  <a:pt x="42" y="90"/>
                  <a:pt x="47" y="53"/>
                  <a:pt x="63" y="30"/>
                </a:cubicBezTo>
                <a:cubicBezTo>
                  <a:pt x="43" y="50"/>
                  <a:pt x="27" y="84"/>
                  <a:pt x="42" y="134"/>
                </a:cubicBezTo>
                <a:cubicBezTo>
                  <a:pt x="32" y="128"/>
                  <a:pt x="14" y="113"/>
                  <a:pt x="9" y="86"/>
                </a:cubicBezTo>
                <a:lnTo>
                  <a:pt x="15" y="90"/>
                </a:lnTo>
                <a:close/>
              </a:path>
            </a:pathLst>
          </a:custGeom>
          <a:solidFill>
            <a:schemeClr val="bg1">
              <a:alpha val="5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21" name="Freeform 33"/>
          <p:cNvSpPr/>
          <p:nvPr/>
        </p:nvSpPr>
        <p:spPr bwMode="auto">
          <a:xfrm>
            <a:off x="5400801" y="1515125"/>
            <a:ext cx="801592" cy="665408"/>
          </a:xfrm>
          <a:custGeom>
            <a:gdLst>
              <a:gd name="T0" fmla="*/ 167 w 196"/>
              <a:gd name="T1" fmla="*/ 142 h 163"/>
              <a:gd name="T2" fmla="*/ 170 w 196"/>
              <a:gd name="T3" fmla="*/ 48 h 163"/>
              <a:gd name="T4" fmla="*/ 167 w 196"/>
              <a:gd name="T5" fmla="*/ 57 h 163"/>
              <a:gd name="T6" fmla="*/ 75 w 196"/>
              <a:gd name="T7" fmla="*/ 3 h 163"/>
              <a:gd name="T8" fmla="*/ 0 w 196"/>
              <a:gd name="T9" fmla="*/ 26 h 163"/>
              <a:gd name="T10" fmla="*/ 20 w 196"/>
              <a:gd name="T11" fmla="*/ 60 h 163"/>
              <a:gd name="T12" fmla="*/ 77 w 196"/>
              <a:gd name="T13" fmla="*/ 124 h 163"/>
              <a:gd name="T14" fmla="*/ 119 w 196"/>
              <a:gd name="T15" fmla="*/ 134 h 163"/>
              <a:gd name="T16" fmla="*/ 102 w 196"/>
              <a:gd name="T17" fmla="*/ 139 h 163"/>
              <a:gd name="T18" fmla="*/ 161 w 196"/>
              <a:gd name="T19" fmla="*/ 163 h 163"/>
              <a:gd name="T20" fmla="*/ 81 w 196"/>
              <a:gd name="T21" fmla="*/ 35 h 163"/>
              <a:gd name="T22" fmla="*/ 167 w 196"/>
              <a:gd name="T23" fmla="*/ 142 h 16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96" h="163">
                <a:moveTo>
                  <a:pt x="167" y="142"/>
                </a:moveTo>
                <a:cubicBezTo>
                  <a:pt x="167" y="142"/>
                  <a:pt x="196" y="98"/>
                  <a:pt x="170" y="48"/>
                </a:cubicBezTo>
                <a:cubicBezTo>
                  <a:pt x="167" y="57"/>
                  <a:pt x="167" y="57"/>
                  <a:pt x="167" y="57"/>
                </a:cubicBezTo>
                <a:cubicBezTo>
                  <a:pt x="167" y="57"/>
                  <a:pt x="152" y="0"/>
                  <a:pt x="75" y="3"/>
                </a:cubicBezTo>
                <a:cubicBezTo>
                  <a:pt x="21" y="6"/>
                  <a:pt x="0" y="26"/>
                  <a:pt x="0" y="26"/>
                </a:cubicBezTo>
                <a:cubicBezTo>
                  <a:pt x="0" y="26"/>
                  <a:pt x="19" y="23"/>
                  <a:pt x="20" y="60"/>
                </a:cubicBezTo>
                <a:cubicBezTo>
                  <a:pt x="21" y="81"/>
                  <a:pt x="43" y="116"/>
                  <a:pt x="77" y="124"/>
                </a:cubicBezTo>
                <a:cubicBezTo>
                  <a:pt x="111" y="131"/>
                  <a:pt x="119" y="134"/>
                  <a:pt x="119" y="134"/>
                </a:cubicBezTo>
                <a:cubicBezTo>
                  <a:pt x="102" y="139"/>
                  <a:pt x="102" y="139"/>
                  <a:pt x="102" y="139"/>
                </a:cubicBezTo>
                <a:cubicBezTo>
                  <a:pt x="102" y="139"/>
                  <a:pt x="159" y="140"/>
                  <a:pt x="161" y="163"/>
                </a:cubicBezTo>
                <a:cubicBezTo>
                  <a:pt x="161" y="163"/>
                  <a:pt x="157" y="56"/>
                  <a:pt x="81" y="35"/>
                </a:cubicBezTo>
                <a:cubicBezTo>
                  <a:pt x="81" y="35"/>
                  <a:pt x="153" y="45"/>
                  <a:pt x="167" y="142"/>
                </a:cubicBez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cxnSp>
        <p:nvCxnSpPr>
          <p:cNvPr id="27" name="Straight Connector 66"/>
          <p:cNvCxnSpPr/>
          <p:nvPr/>
        </p:nvCxnSpPr>
        <p:spPr>
          <a:xfrm>
            <a:off x="8039765" y="5951093"/>
            <a:ext cx="2232297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67"/>
          <p:cNvCxnSpPr/>
          <p:nvPr/>
        </p:nvCxnSpPr>
        <p:spPr>
          <a:xfrm flipH="1">
            <a:off x="4479138" y="4668363"/>
            <a:ext cx="1834016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70"/>
          <p:cNvCxnSpPr/>
          <p:nvPr/>
        </p:nvCxnSpPr>
        <p:spPr>
          <a:xfrm flipH="1" flipV="1">
            <a:off x="6313153" y="3503195"/>
            <a:ext cx="0" cy="1162979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73"/>
          <p:cNvCxnSpPr/>
          <p:nvPr/>
        </p:nvCxnSpPr>
        <p:spPr>
          <a:xfrm>
            <a:off x="9366373" y="3273915"/>
            <a:ext cx="233074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矩形 36"/>
          <p:cNvSpPr/>
          <p:nvPr/>
        </p:nvSpPr>
        <p:spPr>
          <a:xfrm>
            <a:off x="921615" y="3212894"/>
            <a:ext cx="1877419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200" b="1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en-US" altLang="zh-CN" sz="2200" b="1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矩形 47"/>
          <p:cNvSpPr>
            <a:spLocks noChangeArrowheads="1"/>
          </p:cNvSpPr>
          <p:nvPr/>
        </p:nvSpPr>
        <p:spPr bwMode="auto">
          <a:xfrm>
            <a:off x="921614" y="3765892"/>
            <a:ext cx="2815681" cy="1492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>
                <a:solidFill>
                  <a:schemeClr val="bg1"/>
                </a:solidFill>
                <a:sym typeface="微软雅黑" panose="020b0503020204020204" pitchFamily="34" charset="-122"/>
              </a:rPr>
              <a:t>在此录入上述图表的综合描述说明，在此录入上述图表的综合描述说明，在此录入上述图表的综合描述说明。在此录入上述图表的综合描述说明。</a:t>
            </a:r>
            <a:endParaRPr lang="zh-CN" altLang="en-US" sz="1400">
              <a:solidFill>
                <a:schemeClr val="bg1"/>
              </a:solidFill>
              <a:sym typeface="微软雅黑" panose="020b0503020204020204" pitchFamily="34" charset="-122"/>
            </a:endParaRPr>
          </a:p>
        </p:txBody>
      </p:sp>
      <p:sp>
        <p:nvSpPr>
          <p:cNvPr id="39" name="矩形 46"/>
          <p:cNvSpPr>
            <a:spLocks noChangeArrowheads="1"/>
          </p:cNvSpPr>
          <p:nvPr/>
        </p:nvSpPr>
        <p:spPr bwMode="auto">
          <a:xfrm>
            <a:off x="4410859" y="3452693"/>
            <a:ext cx="175089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chemeClr val="bg1"/>
                </a:solidFill>
                <a:sym typeface="微软雅黑" panose="020b0503020204020204" pitchFamily="34" charset="-122"/>
              </a:rPr>
              <a:t>添加主题</a:t>
            </a:r>
            <a:endParaRPr lang="zh-CN" altLang="en-US" sz="200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0" name="矩形 47"/>
          <p:cNvSpPr>
            <a:spLocks noChangeArrowheads="1"/>
          </p:cNvSpPr>
          <p:nvPr/>
        </p:nvSpPr>
        <p:spPr bwMode="auto">
          <a:xfrm>
            <a:off x="4454566" y="3832774"/>
            <a:ext cx="1707191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>
                <a:solidFill>
                  <a:schemeClr val="bg1"/>
                </a:solidFill>
                <a:sym typeface="微软雅黑" panose="020b0503020204020204" pitchFamily="34" charset="-122"/>
              </a:rPr>
              <a:t>在此录入上述图片的描述说明，在此录入上述图片的描述说明。</a:t>
            </a:r>
            <a:endParaRPr lang="zh-CN" altLang="en-US" sz="1200">
              <a:solidFill>
                <a:schemeClr val="bg1"/>
              </a:solidFill>
              <a:sym typeface="微软雅黑" panose="020b0503020204020204" pitchFamily="34" charset="-122"/>
            </a:endParaRPr>
          </a:p>
        </p:txBody>
      </p:sp>
      <p:sp>
        <p:nvSpPr>
          <p:cNvPr id="41" name="矩形 46"/>
          <p:cNvSpPr>
            <a:spLocks noChangeArrowheads="1"/>
          </p:cNvSpPr>
          <p:nvPr/>
        </p:nvSpPr>
        <p:spPr bwMode="auto">
          <a:xfrm>
            <a:off x="8564871" y="4705650"/>
            <a:ext cx="253869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chemeClr val="bg1"/>
                </a:solidFill>
                <a:sym typeface="微软雅黑" panose="020b0503020204020204" pitchFamily="34" charset="-122"/>
              </a:rPr>
              <a:t>添加主题</a:t>
            </a:r>
            <a:endParaRPr lang="zh-CN" altLang="en-US" sz="200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2" name="矩形 47"/>
          <p:cNvSpPr>
            <a:spLocks noChangeArrowheads="1"/>
          </p:cNvSpPr>
          <p:nvPr/>
        </p:nvSpPr>
        <p:spPr bwMode="auto">
          <a:xfrm>
            <a:off x="8564871" y="5085731"/>
            <a:ext cx="1707191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>
                <a:solidFill>
                  <a:schemeClr val="bg1"/>
                </a:solidFill>
                <a:sym typeface="微软雅黑" panose="020b0503020204020204" pitchFamily="34" charset="-122"/>
              </a:rPr>
              <a:t>在此录入上述图片的描述说明，在此录入上述图片的描述说明。</a:t>
            </a:r>
            <a:endParaRPr lang="zh-CN" altLang="en-US" sz="1200">
              <a:solidFill>
                <a:schemeClr val="bg1"/>
              </a:solidFill>
              <a:sym typeface="微软雅黑" panose="020b0503020204020204" pitchFamily="34" charset="-122"/>
            </a:endParaRPr>
          </a:p>
        </p:txBody>
      </p:sp>
      <p:sp>
        <p:nvSpPr>
          <p:cNvPr id="43" name="矩形 46"/>
          <p:cNvSpPr>
            <a:spLocks noChangeArrowheads="1"/>
          </p:cNvSpPr>
          <p:nvPr/>
        </p:nvSpPr>
        <p:spPr bwMode="auto">
          <a:xfrm>
            <a:off x="10003570" y="2011506"/>
            <a:ext cx="170719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chemeClr val="bg1"/>
                </a:solidFill>
                <a:sym typeface="微软雅黑" panose="020b0503020204020204" pitchFamily="34" charset="-122"/>
              </a:rPr>
              <a:t>添加主题</a:t>
            </a:r>
            <a:endParaRPr lang="zh-CN" altLang="en-US" sz="200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4" name="矩形 47"/>
          <p:cNvSpPr>
            <a:spLocks noChangeArrowheads="1"/>
          </p:cNvSpPr>
          <p:nvPr/>
        </p:nvSpPr>
        <p:spPr bwMode="auto">
          <a:xfrm>
            <a:off x="10003570" y="2391587"/>
            <a:ext cx="1707191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>
                <a:solidFill>
                  <a:schemeClr val="bg1"/>
                </a:solidFill>
                <a:sym typeface="微软雅黑" panose="020b0503020204020204" pitchFamily="34" charset="-122"/>
              </a:rPr>
              <a:t>在此录入上述图片的描述说明，在此录入上述图片的描述说明。</a:t>
            </a:r>
            <a:endParaRPr lang="zh-CN" altLang="en-US" sz="1200">
              <a:solidFill>
                <a:schemeClr val="bg1"/>
              </a:solidFill>
              <a:sym typeface="微软雅黑" panose="020b0503020204020204" pitchFamily="34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1308713" y="740711"/>
            <a:ext cx="29345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>
                <a:solidFill>
                  <a:schemeClr val="bg1"/>
                </a:solidFill>
              </a:rPr>
              <a:t>Click here to add your title</a:t>
            </a:r>
            <a:endParaRPr lang="zh-CN" altLang="en-US" sz="2000">
              <a:solidFill>
                <a:schemeClr val="bg1"/>
              </a:solidFill>
            </a:endParaRPr>
          </a:p>
        </p:txBody>
      </p:sp>
      <p:grpSp>
        <p:nvGrpSpPr>
          <p:cNvPr id="46" name="组合 45"/>
          <p:cNvGrpSpPr>
            <a:grpSpLocks noChangeAspect="1"/>
          </p:cNvGrpSpPr>
          <p:nvPr/>
        </p:nvGrpSpPr>
        <p:grpSpPr>
          <a:xfrm>
            <a:off x="382634" y="294530"/>
            <a:ext cx="819754" cy="824853"/>
            <a:chOff x="-258838" y="1348444"/>
            <a:chExt cx="4826026" cy="4856059"/>
          </a:xfrm>
        </p:grpSpPr>
        <p:sp>
          <p:nvSpPr>
            <p:cNvPr id="47" name="任意多边形 46"/>
            <p:cNvSpPr/>
            <p:nvPr/>
          </p:nvSpPr>
          <p:spPr>
            <a:xfrm rot="900000">
              <a:off x="-258838" y="1348444"/>
              <a:ext cx="4826026" cy="4851453"/>
            </a:xfrm>
            <a:custGeom>
              <a:gdLst>
                <a:gd name="connsiteX0" fmla="*/ 685805 w 4826026"/>
                <a:gd name="connsiteY0" fmla="*/ 698548 h 4851453"/>
                <a:gd name="connsiteX1" fmla="*/ 1727205 w 4826026"/>
                <a:gd name="connsiteY1" fmla="*/ 723948 h 4851453"/>
                <a:gd name="connsiteX2" fmla="*/ 2413005 w 4826026"/>
                <a:gd name="connsiteY2" fmla="*/ 48 h 4851453"/>
                <a:gd name="connsiteX3" fmla="*/ 3111505 w 4826026"/>
                <a:gd name="connsiteY3" fmla="*/ 762048 h 4851453"/>
                <a:gd name="connsiteX4" fmla="*/ 4127505 w 4826026"/>
                <a:gd name="connsiteY4" fmla="*/ 723948 h 4851453"/>
                <a:gd name="connsiteX5" fmla="*/ 4089405 w 4826026"/>
                <a:gd name="connsiteY5" fmla="*/ 1689148 h 4851453"/>
                <a:gd name="connsiteX6" fmla="*/ 4826005 w 4826026"/>
                <a:gd name="connsiteY6" fmla="*/ 2438448 h 4851453"/>
                <a:gd name="connsiteX7" fmla="*/ 4064005 w 4826026"/>
                <a:gd name="connsiteY7" fmla="*/ 3124248 h 4851453"/>
                <a:gd name="connsiteX8" fmla="*/ 4127505 w 4826026"/>
                <a:gd name="connsiteY8" fmla="*/ 4152948 h 4851453"/>
                <a:gd name="connsiteX9" fmla="*/ 3111505 w 4826026"/>
                <a:gd name="connsiteY9" fmla="*/ 4114848 h 4851453"/>
                <a:gd name="connsiteX10" fmla="*/ 2400305 w 4826026"/>
                <a:gd name="connsiteY10" fmla="*/ 4851448 h 4851453"/>
                <a:gd name="connsiteX11" fmla="*/ 1727205 w 4826026"/>
                <a:gd name="connsiteY11" fmla="*/ 4127548 h 4851453"/>
                <a:gd name="connsiteX12" fmla="*/ 698505 w 4826026"/>
                <a:gd name="connsiteY12" fmla="*/ 4127548 h 4851453"/>
                <a:gd name="connsiteX13" fmla="*/ 723905 w 4826026"/>
                <a:gd name="connsiteY13" fmla="*/ 3124248 h 4851453"/>
                <a:gd name="connsiteX14" fmla="*/ 5 w 4826026"/>
                <a:gd name="connsiteY14" fmla="*/ 2425748 h 4851453"/>
                <a:gd name="connsiteX15" fmla="*/ 736605 w 4826026"/>
                <a:gd name="connsiteY15" fmla="*/ 1727248 h 4851453"/>
                <a:gd name="connsiteX16" fmla="*/ 685805 w 4826026"/>
                <a:gd name="connsiteY16" fmla="*/ 698548 h 485145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826026" h="4851453">
                  <a:moveTo>
                    <a:pt x="685805" y="698548"/>
                  </a:moveTo>
                  <a:cubicBezTo>
                    <a:pt x="850905" y="531331"/>
                    <a:pt x="1439338" y="840365"/>
                    <a:pt x="1727205" y="723948"/>
                  </a:cubicBezTo>
                  <a:cubicBezTo>
                    <a:pt x="2017072" y="607531"/>
                    <a:pt x="2182288" y="-6302"/>
                    <a:pt x="2413005" y="48"/>
                  </a:cubicBezTo>
                  <a:cubicBezTo>
                    <a:pt x="2643722" y="6398"/>
                    <a:pt x="2825755" y="641398"/>
                    <a:pt x="3111505" y="762048"/>
                  </a:cubicBezTo>
                  <a:cubicBezTo>
                    <a:pt x="3397255" y="882698"/>
                    <a:pt x="3964522" y="569431"/>
                    <a:pt x="4127505" y="723948"/>
                  </a:cubicBezTo>
                  <a:cubicBezTo>
                    <a:pt x="4290488" y="878465"/>
                    <a:pt x="3972988" y="1403398"/>
                    <a:pt x="4089405" y="1689148"/>
                  </a:cubicBezTo>
                  <a:cubicBezTo>
                    <a:pt x="4205822" y="1974898"/>
                    <a:pt x="4830238" y="2199265"/>
                    <a:pt x="4826005" y="2438448"/>
                  </a:cubicBezTo>
                  <a:cubicBezTo>
                    <a:pt x="4821772" y="2677631"/>
                    <a:pt x="4180422" y="2838498"/>
                    <a:pt x="4064005" y="3124248"/>
                  </a:cubicBezTo>
                  <a:cubicBezTo>
                    <a:pt x="3947588" y="3409998"/>
                    <a:pt x="4286255" y="3987848"/>
                    <a:pt x="4127505" y="4152948"/>
                  </a:cubicBezTo>
                  <a:cubicBezTo>
                    <a:pt x="3968755" y="4318048"/>
                    <a:pt x="3399372" y="3998431"/>
                    <a:pt x="3111505" y="4114848"/>
                  </a:cubicBezTo>
                  <a:cubicBezTo>
                    <a:pt x="2823638" y="4231265"/>
                    <a:pt x="2631022" y="4849331"/>
                    <a:pt x="2400305" y="4851448"/>
                  </a:cubicBezTo>
                  <a:cubicBezTo>
                    <a:pt x="2169588" y="4853565"/>
                    <a:pt x="2010838" y="4248198"/>
                    <a:pt x="1727205" y="4127548"/>
                  </a:cubicBezTo>
                  <a:cubicBezTo>
                    <a:pt x="1443572" y="4006898"/>
                    <a:pt x="865722" y="4294765"/>
                    <a:pt x="698505" y="4127548"/>
                  </a:cubicBezTo>
                  <a:cubicBezTo>
                    <a:pt x="531288" y="3960331"/>
                    <a:pt x="840322" y="3407881"/>
                    <a:pt x="723905" y="3124248"/>
                  </a:cubicBezTo>
                  <a:cubicBezTo>
                    <a:pt x="607488" y="2840615"/>
                    <a:pt x="-2112" y="2658581"/>
                    <a:pt x="5" y="2425748"/>
                  </a:cubicBezTo>
                  <a:cubicBezTo>
                    <a:pt x="2122" y="2192915"/>
                    <a:pt x="620188" y="2008765"/>
                    <a:pt x="736605" y="1727248"/>
                  </a:cubicBezTo>
                  <a:cubicBezTo>
                    <a:pt x="853022" y="1445731"/>
                    <a:pt x="520705" y="865765"/>
                    <a:pt x="685805" y="698548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任意多边形 54"/>
            <p:cNvSpPr/>
            <p:nvPr/>
          </p:nvSpPr>
          <p:spPr>
            <a:xfrm rot="1800000">
              <a:off x="-258838" y="1353050"/>
              <a:ext cx="4826026" cy="4851453"/>
            </a:xfrm>
            <a:custGeom>
              <a:gdLst>
                <a:gd name="connsiteX0" fmla="*/ 685805 w 4826026"/>
                <a:gd name="connsiteY0" fmla="*/ 698548 h 4851453"/>
                <a:gd name="connsiteX1" fmla="*/ 1727205 w 4826026"/>
                <a:gd name="connsiteY1" fmla="*/ 723948 h 4851453"/>
                <a:gd name="connsiteX2" fmla="*/ 2413005 w 4826026"/>
                <a:gd name="connsiteY2" fmla="*/ 48 h 4851453"/>
                <a:gd name="connsiteX3" fmla="*/ 3111505 w 4826026"/>
                <a:gd name="connsiteY3" fmla="*/ 762048 h 4851453"/>
                <a:gd name="connsiteX4" fmla="*/ 4127505 w 4826026"/>
                <a:gd name="connsiteY4" fmla="*/ 723948 h 4851453"/>
                <a:gd name="connsiteX5" fmla="*/ 4089405 w 4826026"/>
                <a:gd name="connsiteY5" fmla="*/ 1689148 h 4851453"/>
                <a:gd name="connsiteX6" fmla="*/ 4826005 w 4826026"/>
                <a:gd name="connsiteY6" fmla="*/ 2438448 h 4851453"/>
                <a:gd name="connsiteX7" fmla="*/ 4064005 w 4826026"/>
                <a:gd name="connsiteY7" fmla="*/ 3124248 h 4851453"/>
                <a:gd name="connsiteX8" fmla="*/ 4127505 w 4826026"/>
                <a:gd name="connsiteY8" fmla="*/ 4152948 h 4851453"/>
                <a:gd name="connsiteX9" fmla="*/ 3111505 w 4826026"/>
                <a:gd name="connsiteY9" fmla="*/ 4114848 h 4851453"/>
                <a:gd name="connsiteX10" fmla="*/ 2400305 w 4826026"/>
                <a:gd name="connsiteY10" fmla="*/ 4851448 h 4851453"/>
                <a:gd name="connsiteX11" fmla="*/ 1727205 w 4826026"/>
                <a:gd name="connsiteY11" fmla="*/ 4127548 h 4851453"/>
                <a:gd name="connsiteX12" fmla="*/ 698505 w 4826026"/>
                <a:gd name="connsiteY12" fmla="*/ 4127548 h 4851453"/>
                <a:gd name="connsiteX13" fmla="*/ 723905 w 4826026"/>
                <a:gd name="connsiteY13" fmla="*/ 3124248 h 4851453"/>
                <a:gd name="connsiteX14" fmla="*/ 5 w 4826026"/>
                <a:gd name="connsiteY14" fmla="*/ 2425748 h 4851453"/>
                <a:gd name="connsiteX15" fmla="*/ 736605 w 4826026"/>
                <a:gd name="connsiteY15" fmla="*/ 1727248 h 4851453"/>
                <a:gd name="connsiteX16" fmla="*/ 685805 w 4826026"/>
                <a:gd name="connsiteY16" fmla="*/ 698548 h 485145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826026" h="4851453">
                  <a:moveTo>
                    <a:pt x="685805" y="698548"/>
                  </a:moveTo>
                  <a:cubicBezTo>
                    <a:pt x="850905" y="531331"/>
                    <a:pt x="1439338" y="840365"/>
                    <a:pt x="1727205" y="723948"/>
                  </a:cubicBezTo>
                  <a:cubicBezTo>
                    <a:pt x="2017072" y="607531"/>
                    <a:pt x="2182288" y="-6302"/>
                    <a:pt x="2413005" y="48"/>
                  </a:cubicBezTo>
                  <a:cubicBezTo>
                    <a:pt x="2643722" y="6398"/>
                    <a:pt x="2825755" y="641398"/>
                    <a:pt x="3111505" y="762048"/>
                  </a:cubicBezTo>
                  <a:cubicBezTo>
                    <a:pt x="3397255" y="882698"/>
                    <a:pt x="3964522" y="569431"/>
                    <a:pt x="4127505" y="723948"/>
                  </a:cubicBezTo>
                  <a:cubicBezTo>
                    <a:pt x="4290488" y="878465"/>
                    <a:pt x="3972988" y="1403398"/>
                    <a:pt x="4089405" y="1689148"/>
                  </a:cubicBezTo>
                  <a:cubicBezTo>
                    <a:pt x="4205822" y="1974898"/>
                    <a:pt x="4830238" y="2199265"/>
                    <a:pt x="4826005" y="2438448"/>
                  </a:cubicBezTo>
                  <a:cubicBezTo>
                    <a:pt x="4821772" y="2677631"/>
                    <a:pt x="4180422" y="2838498"/>
                    <a:pt x="4064005" y="3124248"/>
                  </a:cubicBezTo>
                  <a:cubicBezTo>
                    <a:pt x="3947588" y="3409998"/>
                    <a:pt x="4286255" y="3987848"/>
                    <a:pt x="4127505" y="4152948"/>
                  </a:cubicBezTo>
                  <a:cubicBezTo>
                    <a:pt x="3968755" y="4318048"/>
                    <a:pt x="3399372" y="3998431"/>
                    <a:pt x="3111505" y="4114848"/>
                  </a:cubicBezTo>
                  <a:cubicBezTo>
                    <a:pt x="2823638" y="4231265"/>
                    <a:pt x="2631022" y="4849331"/>
                    <a:pt x="2400305" y="4851448"/>
                  </a:cubicBezTo>
                  <a:cubicBezTo>
                    <a:pt x="2169588" y="4853565"/>
                    <a:pt x="2010838" y="4248198"/>
                    <a:pt x="1727205" y="4127548"/>
                  </a:cubicBezTo>
                  <a:cubicBezTo>
                    <a:pt x="1443572" y="4006898"/>
                    <a:pt x="865722" y="4294765"/>
                    <a:pt x="698505" y="4127548"/>
                  </a:cubicBezTo>
                  <a:cubicBezTo>
                    <a:pt x="531288" y="3960331"/>
                    <a:pt x="840322" y="3407881"/>
                    <a:pt x="723905" y="3124248"/>
                  </a:cubicBezTo>
                  <a:cubicBezTo>
                    <a:pt x="607488" y="2840615"/>
                    <a:pt x="-2112" y="2658581"/>
                    <a:pt x="5" y="2425748"/>
                  </a:cubicBezTo>
                  <a:cubicBezTo>
                    <a:pt x="2122" y="2192915"/>
                    <a:pt x="620188" y="2008765"/>
                    <a:pt x="736605" y="1727248"/>
                  </a:cubicBezTo>
                  <a:cubicBezTo>
                    <a:pt x="853022" y="1445731"/>
                    <a:pt x="520705" y="865765"/>
                    <a:pt x="685805" y="698548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任意多边形 55"/>
            <p:cNvSpPr/>
            <p:nvPr/>
          </p:nvSpPr>
          <p:spPr>
            <a:xfrm>
              <a:off x="-258838" y="1353050"/>
              <a:ext cx="4826026" cy="4851453"/>
            </a:xfrm>
            <a:custGeom>
              <a:gdLst>
                <a:gd name="connsiteX0" fmla="*/ 685805 w 4826026"/>
                <a:gd name="connsiteY0" fmla="*/ 698548 h 4851453"/>
                <a:gd name="connsiteX1" fmla="*/ 1727205 w 4826026"/>
                <a:gd name="connsiteY1" fmla="*/ 723948 h 4851453"/>
                <a:gd name="connsiteX2" fmla="*/ 2413005 w 4826026"/>
                <a:gd name="connsiteY2" fmla="*/ 48 h 4851453"/>
                <a:gd name="connsiteX3" fmla="*/ 3111505 w 4826026"/>
                <a:gd name="connsiteY3" fmla="*/ 762048 h 4851453"/>
                <a:gd name="connsiteX4" fmla="*/ 4127505 w 4826026"/>
                <a:gd name="connsiteY4" fmla="*/ 723948 h 4851453"/>
                <a:gd name="connsiteX5" fmla="*/ 4089405 w 4826026"/>
                <a:gd name="connsiteY5" fmla="*/ 1689148 h 4851453"/>
                <a:gd name="connsiteX6" fmla="*/ 4826005 w 4826026"/>
                <a:gd name="connsiteY6" fmla="*/ 2438448 h 4851453"/>
                <a:gd name="connsiteX7" fmla="*/ 4064005 w 4826026"/>
                <a:gd name="connsiteY7" fmla="*/ 3124248 h 4851453"/>
                <a:gd name="connsiteX8" fmla="*/ 4127505 w 4826026"/>
                <a:gd name="connsiteY8" fmla="*/ 4152948 h 4851453"/>
                <a:gd name="connsiteX9" fmla="*/ 3111505 w 4826026"/>
                <a:gd name="connsiteY9" fmla="*/ 4114848 h 4851453"/>
                <a:gd name="connsiteX10" fmla="*/ 2400305 w 4826026"/>
                <a:gd name="connsiteY10" fmla="*/ 4851448 h 4851453"/>
                <a:gd name="connsiteX11" fmla="*/ 1727205 w 4826026"/>
                <a:gd name="connsiteY11" fmla="*/ 4127548 h 4851453"/>
                <a:gd name="connsiteX12" fmla="*/ 698505 w 4826026"/>
                <a:gd name="connsiteY12" fmla="*/ 4127548 h 4851453"/>
                <a:gd name="connsiteX13" fmla="*/ 723905 w 4826026"/>
                <a:gd name="connsiteY13" fmla="*/ 3124248 h 4851453"/>
                <a:gd name="connsiteX14" fmla="*/ 5 w 4826026"/>
                <a:gd name="connsiteY14" fmla="*/ 2425748 h 4851453"/>
                <a:gd name="connsiteX15" fmla="*/ 736605 w 4826026"/>
                <a:gd name="connsiteY15" fmla="*/ 1727248 h 4851453"/>
                <a:gd name="connsiteX16" fmla="*/ 685805 w 4826026"/>
                <a:gd name="connsiteY16" fmla="*/ 698548 h 485145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826026" h="4851453">
                  <a:moveTo>
                    <a:pt x="685805" y="698548"/>
                  </a:moveTo>
                  <a:cubicBezTo>
                    <a:pt x="850905" y="531331"/>
                    <a:pt x="1439338" y="840365"/>
                    <a:pt x="1727205" y="723948"/>
                  </a:cubicBezTo>
                  <a:cubicBezTo>
                    <a:pt x="2017072" y="607531"/>
                    <a:pt x="2182288" y="-6302"/>
                    <a:pt x="2413005" y="48"/>
                  </a:cubicBezTo>
                  <a:cubicBezTo>
                    <a:pt x="2643722" y="6398"/>
                    <a:pt x="2825755" y="641398"/>
                    <a:pt x="3111505" y="762048"/>
                  </a:cubicBezTo>
                  <a:cubicBezTo>
                    <a:pt x="3397255" y="882698"/>
                    <a:pt x="3964522" y="569431"/>
                    <a:pt x="4127505" y="723948"/>
                  </a:cubicBezTo>
                  <a:cubicBezTo>
                    <a:pt x="4290488" y="878465"/>
                    <a:pt x="3972988" y="1403398"/>
                    <a:pt x="4089405" y="1689148"/>
                  </a:cubicBezTo>
                  <a:cubicBezTo>
                    <a:pt x="4205822" y="1974898"/>
                    <a:pt x="4830238" y="2199265"/>
                    <a:pt x="4826005" y="2438448"/>
                  </a:cubicBezTo>
                  <a:cubicBezTo>
                    <a:pt x="4821772" y="2677631"/>
                    <a:pt x="4180422" y="2838498"/>
                    <a:pt x="4064005" y="3124248"/>
                  </a:cubicBezTo>
                  <a:cubicBezTo>
                    <a:pt x="3947588" y="3409998"/>
                    <a:pt x="4286255" y="3987848"/>
                    <a:pt x="4127505" y="4152948"/>
                  </a:cubicBezTo>
                  <a:cubicBezTo>
                    <a:pt x="3968755" y="4318048"/>
                    <a:pt x="3399372" y="3998431"/>
                    <a:pt x="3111505" y="4114848"/>
                  </a:cubicBezTo>
                  <a:cubicBezTo>
                    <a:pt x="2823638" y="4231265"/>
                    <a:pt x="2631022" y="4849331"/>
                    <a:pt x="2400305" y="4851448"/>
                  </a:cubicBezTo>
                  <a:cubicBezTo>
                    <a:pt x="2169588" y="4853565"/>
                    <a:pt x="2010838" y="4248198"/>
                    <a:pt x="1727205" y="4127548"/>
                  </a:cubicBezTo>
                  <a:cubicBezTo>
                    <a:pt x="1443572" y="4006898"/>
                    <a:pt x="865722" y="4294765"/>
                    <a:pt x="698505" y="4127548"/>
                  </a:cubicBezTo>
                  <a:cubicBezTo>
                    <a:pt x="531288" y="3960331"/>
                    <a:pt x="840322" y="3407881"/>
                    <a:pt x="723905" y="3124248"/>
                  </a:cubicBezTo>
                  <a:cubicBezTo>
                    <a:pt x="607488" y="2840615"/>
                    <a:pt x="-2112" y="2658581"/>
                    <a:pt x="5" y="2425748"/>
                  </a:cubicBezTo>
                  <a:cubicBezTo>
                    <a:pt x="2122" y="2192915"/>
                    <a:pt x="620188" y="2008765"/>
                    <a:pt x="736605" y="1727248"/>
                  </a:cubicBezTo>
                  <a:cubicBezTo>
                    <a:pt x="853022" y="1445731"/>
                    <a:pt x="520705" y="865765"/>
                    <a:pt x="685805" y="698548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7" name="文本框 56"/>
          <p:cNvSpPr txBox="1"/>
          <p:nvPr/>
        </p:nvSpPr>
        <p:spPr>
          <a:xfrm>
            <a:off x="495038" y="421195"/>
            <a:ext cx="5613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>
                <a:solidFill>
                  <a:schemeClr val="bg1"/>
                </a:solidFill>
                <a:latin typeface="Impact" panose="020b0806030902050204" pitchFamily="34" charset="0"/>
                <a:ea typeface="华文彩云" panose="02010800040101010101" pitchFamily="2" charset="-122"/>
              </a:rPr>
              <a:t>01</a:t>
            </a:r>
            <a:endParaRPr lang="zh-CN" altLang="en-US" sz="3200">
              <a:solidFill>
                <a:schemeClr val="bg1"/>
              </a:solidFill>
              <a:latin typeface="Impact" panose="020b0806030902050204" pitchFamily="34" charset="0"/>
              <a:ea typeface="华文彩云" panose="02010800040101010101" pitchFamily="2" charset="-122"/>
            </a:endParaRPr>
          </a:p>
        </p:txBody>
      </p:sp>
      <p:sp>
        <p:nvSpPr>
          <p:cNvPr id="58" name="矩形 3"/>
          <p:cNvSpPr>
            <a:spLocks noChangeArrowheads="1"/>
          </p:cNvSpPr>
          <p:nvPr/>
        </p:nvSpPr>
        <p:spPr bwMode="auto">
          <a:xfrm>
            <a:off x="1314792" y="295312"/>
            <a:ext cx="2444882" cy="543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935" b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点击添加标题</a:t>
            </a:r>
            <a:endParaRPr lang="zh-CN" altLang="en-US" sz="2935" b="1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0" p14:dur="2000"/>
    </mc:Choice>
    <mc:Fallback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4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7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46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51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5600"/>
                            </p:stCondLst>
                            <p:childTnLst>
                              <p:par>
                                <p:cTn id="9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61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6600"/>
                            </p:stCondLst>
                            <p:childTnLst>
                              <p:par>
                                <p:cTn id="102" presetID="22" presetClass="entr" presetSubtype="8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730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7800"/>
                            </p:stCondLst>
                            <p:childTnLst>
                              <p:par>
                                <p:cTn id="113" presetID="22" presetClass="entr" presetSubtype="1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2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57" grpId="0"/>
      <p:bldP spid="5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Freeform 5"/>
          <p:cNvSpPr/>
          <p:nvPr/>
        </p:nvSpPr>
        <p:spPr bwMode="auto">
          <a:xfrm>
            <a:off x="2992131" y="2143079"/>
            <a:ext cx="2449668" cy="978011"/>
          </a:xfrm>
          <a:custGeom>
            <a:gdLst>
              <a:gd name="T0" fmla="*/ 281 w 1245"/>
              <a:gd name="T1" fmla="*/ 0 h 427"/>
              <a:gd name="T2" fmla="*/ 0 w 1245"/>
              <a:gd name="T3" fmla="*/ 427 h 427"/>
              <a:gd name="T4" fmla="*/ 1245 w 1245"/>
              <a:gd name="T5" fmla="*/ 427 h 427"/>
              <a:gd name="T6" fmla="*/ 963 w 1245"/>
              <a:gd name="T7" fmla="*/ 0 h 427"/>
              <a:gd name="T8" fmla="*/ 281 w 1245"/>
              <a:gd name="T9" fmla="*/ 0 h 42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45" h="427">
                <a:moveTo>
                  <a:pt x="281" y="0"/>
                </a:moveTo>
                <a:lnTo>
                  <a:pt x="0" y="427"/>
                </a:lnTo>
                <a:lnTo>
                  <a:pt x="1245" y="427"/>
                </a:lnTo>
                <a:lnTo>
                  <a:pt x="963" y="0"/>
                </a:lnTo>
                <a:lnTo>
                  <a:pt x="281" y="0"/>
                </a:lnTo>
                <a:close/>
              </a:path>
            </a:pathLst>
          </a:custGeom>
          <a:solidFill>
            <a:schemeClr val="bg1">
              <a:lumMod val="95000"/>
              <a:alpha val="30000"/>
            </a:schemeClr>
          </a:solidFill>
          <a:ln w="12700">
            <a:solidFill>
              <a:schemeClr val="bg1"/>
            </a:solidFill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3200"/>
          </a:p>
        </p:txBody>
      </p:sp>
      <p:sp>
        <p:nvSpPr>
          <p:cNvPr id="3" name="Freeform 6"/>
          <p:cNvSpPr/>
          <p:nvPr/>
        </p:nvSpPr>
        <p:spPr bwMode="auto">
          <a:xfrm>
            <a:off x="2435299" y="3121090"/>
            <a:ext cx="3561367" cy="975720"/>
          </a:xfrm>
          <a:custGeom>
            <a:gdLst>
              <a:gd name="T0" fmla="*/ 283 w 1810"/>
              <a:gd name="T1" fmla="*/ 0 h 426"/>
              <a:gd name="T2" fmla="*/ 0 w 1810"/>
              <a:gd name="T3" fmla="*/ 426 h 426"/>
              <a:gd name="T4" fmla="*/ 1810 w 1810"/>
              <a:gd name="T5" fmla="*/ 426 h 426"/>
              <a:gd name="T6" fmla="*/ 1528 w 1810"/>
              <a:gd name="T7" fmla="*/ 0 h 426"/>
              <a:gd name="T8" fmla="*/ 283 w 1810"/>
              <a:gd name="T9" fmla="*/ 0 h 42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426">
                <a:moveTo>
                  <a:pt x="283" y="0"/>
                </a:moveTo>
                <a:lnTo>
                  <a:pt x="0" y="426"/>
                </a:lnTo>
                <a:lnTo>
                  <a:pt x="1810" y="426"/>
                </a:lnTo>
                <a:lnTo>
                  <a:pt x="1528" y="0"/>
                </a:lnTo>
                <a:lnTo>
                  <a:pt x="283" y="0"/>
                </a:lnTo>
                <a:close/>
              </a:path>
            </a:pathLst>
          </a:custGeom>
          <a:solidFill>
            <a:schemeClr val="bg1">
              <a:lumMod val="95000"/>
              <a:alpha val="30000"/>
            </a:schemeClr>
          </a:solidFill>
          <a:ln w="12700">
            <a:solidFill>
              <a:schemeClr val="bg1"/>
            </a:solidFill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3200"/>
          </a:p>
        </p:txBody>
      </p:sp>
      <p:sp>
        <p:nvSpPr>
          <p:cNvPr id="4" name="Freeform 7"/>
          <p:cNvSpPr/>
          <p:nvPr/>
        </p:nvSpPr>
        <p:spPr bwMode="auto">
          <a:xfrm>
            <a:off x="1882401" y="4096811"/>
            <a:ext cx="4667160" cy="973430"/>
          </a:xfrm>
          <a:custGeom>
            <a:gdLst>
              <a:gd name="T0" fmla="*/ 281 w 2372"/>
              <a:gd name="T1" fmla="*/ 0 h 425"/>
              <a:gd name="T2" fmla="*/ 0 w 2372"/>
              <a:gd name="T3" fmla="*/ 425 h 425"/>
              <a:gd name="T4" fmla="*/ 2372 w 2372"/>
              <a:gd name="T5" fmla="*/ 425 h 425"/>
              <a:gd name="T6" fmla="*/ 2091 w 2372"/>
              <a:gd name="T7" fmla="*/ 0 h 425"/>
              <a:gd name="T8" fmla="*/ 281 w 2372"/>
              <a:gd name="T9" fmla="*/ 0 h 4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72" h="425">
                <a:moveTo>
                  <a:pt x="281" y="0"/>
                </a:moveTo>
                <a:lnTo>
                  <a:pt x="0" y="425"/>
                </a:lnTo>
                <a:lnTo>
                  <a:pt x="2372" y="425"/>
                </a:lnTo>
                <a:lnTo>
                  <a:pt x="2091" y="0"/>
                </a:lnTo>
                <a:lnTo>
                  <a:pt x="281" y="0"/>
                </a:lnTo>
                <a:close/>
              </a:path>
            </a:pathLst>
          </a:custGeom>
          <a:solidFill>
            <a:schemeClr val="bg1">
              <a:lumMod val="95000"/>
              <a:alpha val="30000"/>
            </a:schemeClr>
          </a:solidFill>
          <a:ln w="12700">
            <a:solidFill>
              <a:schemeClr val="bg1"/>
            </a:solidFill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3200"/>
          </a:p>
        </p:txBody>
      </p:sp>
      <p:sp>
        <p:nvSpPr>
          <p:cNvPr id="5" name="Freeform 8"/>
          <p:cNvSpPr/>
          <p:nvPr/>
        </p:nvSpPr>
        <p:spPr bwMode="auto">
          <a:xfrm>
            <a:off x="1325570" y="5070239"/>
            <a:ext cx="5780825" cy="975720"/>
          </a:xfrm>
          <a:custGeom>
            <a:gdLst>
              <a:gd name="T0" fmla="*/ 283 w 2938"/>
              <a:gd name="T1" fmla="*/ 0 h 426"/>
              <a:gd name="T2" fmla="*/ 2655 w 2938"/>
              <a:gd name="T3" fmla="*/ 0 h 426"/>
              <a:gd name="T4" fmla="*/ 2938 w 2938"/>
              <a:gd name="T5" fmla="*/ 426 h 426"/>
              <a:gd name="T6" fmla="*/ 0 w 2938"/>
              <a:gd name="T7" fmla="*/ 426 h 426"/>
              <a:gd name="T8" fmla="*/ 283 w 2938"/>
              <a:gd name="T9" fmla="*/ 0 h 42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38" h="426">
                <a:moveTo>
                  <a:pt x="283" y="0"/>
                </a:moveTo>
                <a:lnTo>
                  <a:pt x="2655" y="0"/>
                </a:lnTo>
                <a:lnTo>
                  <a:pt x="2938" y="426"/>
                </a:lnTo>
                <a:lnTo>
                  <a:pt x="0" y="426"/>
                </a:lnTo>
                <a:lnTo>
                  <a:pt x="283" y="0"/>
                </a:lnTo>
                <a:close/>
              </a:path>
            </a:pathLst>
          </a:custGeom>
          <a:solidFill>
            <a:schemeClr val="bg1">
              <a:lumMod val="95000"/>
              <a:alpha val="30000"/>
            </a:schemeClr>
          </a:solidFill>
          <a:ln w="12700">
            <a:solidFill>
              <a:schemeClr val="bg1"/>
            </a:solidFill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3200"/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2784494" y="5373433"/>
            <a:ext cx="2862976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ctr" defTabSz="1450975"/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rPr>
              <a:t>添加文字</a:t>
            </a:r>
            <a:endParaRPr lang="en-US" altLang="zh-CN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itchFamily="34" charset="0"/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2784494" y="4398860"/>
            <a:ext cx="2862976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ctr" defTabSz="1450975"/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rPr>
              <a:t>添加文字</a:t>
            </a:r>
            <a:endParaRPr lang="en-US" altLang="zh-CN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itchFamily="34" charset="0"/>
            </a:endParaRP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3122908" y="3424284"/>
            <a:ext cx="2186149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ctr" defTabSz="1450975"/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rPr>
              <a:t>添加文字</a:t>
            </a:r>
            <a:endParaRPr lang="en-US" altLang="zh-CN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itchFamily="34" charset="0"/>
            </a:endParaRP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3282803" y="2447418"/>
            <a:ext cx="1866359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ctr" defTabSz="1450975"/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rPr>
              <a:t>添加文字</a:t>
            </a:r>
            <a:endParaRPr 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itchFamily="34" charset="0"/>
            </a:endParaRPr>
          </a:p>
        </p:txBody>
      </p:sp>
      <p:sp>
        <p:nvSpPr>
          <p:cNvPr id="6" name="Oval 11"/>
          <p:cNvSpPr/>
          <p:nvPr/>
        </p:nvSpPr>
        <p:spPr>
          <a:xfrm>
            <a:off x="5002175" y="2490611"/>
            <a:ext cx="282947" cy="282947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7" name="Oval 12"/>
          <p:cNvSpPr/>
          <p:nvPr/>
        </p:nvSpPr>
        <p:spPr>
          <a:xfrm>
            <a:off x="5563121" y="3467477"/>
            <a:ext cx="282947" cy="282947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8" name="Oval 13"/>
          <p:cNvSpPr/>
          <p:nvPr/>
        </p:nvSpPr>
        <p:spPr>
          <a:xfrm>
            <a:off x="6131066" y="4442053"/>
            <a:ext cx="282947" cy="282947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9" name="Oval 14"/>
          <p:cNvSpPr/>
          <p:nvPr/>
        </p:nvSpPr>
        <p:spPr>
          <a:xfrm>
            <a:off x="6688045" y="5416626"/>
            <a:ext cx="282947" cy="282947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3" name="肘形接點 23"/>
          <p:cNvSpPr>
            <a:spLocks noChangeShapeType="1"/>
          </p:cNvSpPr>
          <p:nvPr/>
        </p:nvSpPr>
        <p:spPr bwMode="auto">
          <a:xfrm rot="5400000" flipH="1" flipV="1">
            <a:off x="6237779" y="834181"/>
            <a:ext cx="827249" cy="2732562"/>
          </a:xfrm>
          <a:custGeom>
            <a:gdLst>
              <a:gd name="connsiteX0" fmla="*/ 0 w 681038"/>
              <a:gd name="connsiteY0" fmla="*/ 0 h 2268538"/>
              <a:gd name="connsiteX1" fmla="*/ 681038 w 681038"/>
              <a:gd name="connsiteY1" fmla="*/ 0 h 2268538"/>
              <a:gd name="connsiteX2" fmla="*/ 681038 w 681038"/>
              <a:gd name="connsiteY2" fmla="*/ 2268538 h 2268538"/>
              <a:gd name="connsiteX0-1" fmla="*/ 0 w 626447"/>
              <a:gd name="connsiteY0-2" fmla="*/ 0 h 2732562"/>
              <a:gd name="connsiteX1-3" fmla="*/ 626447 w 626447"/>
              <a:gd name="connsiteY1-4" fmla="*/ 464024 h 2732562"/>
              <a:gd name="connsiteX2-5" fmla="*/ 626447 w 626447"/>
              <a:gd name="connsiteY2-6" fmla="*/ 2732562 h 2732562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626447" h="2732562" fill="none">
                <a:moveTo>
                  <a:pt x="0" y="0"/>
                </a:moveTo>
                <a:lnTo>
                  <a:pt x="626447" y="464024"/>
                </a:lnTo>
                <a:lnTo>
                  <a:pt x="626447" y="2732562"/>
                </a:lnTo>
              </a:path>
            </a:pathLst>
          </a:custGeom>
          <a:noFill/>
          <a:ln w="19050" cap="flat" cmpd="sng">
            <a:solidFill>
              <a:schemeClr val="bg1"/>
            </a:solidFill>
            <a:prstDash val="dash"/>
            <a:bevel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8248791" y="1355959"/>
            <a:ext cx="1313162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2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47"/>
          <p:cNvSpPr>
            <a:spLocks noChangeArrowheads="1"/>
          </p:cNvSpPr>
          <p:nvPr/>
        </p:nvSpPr>
        <p:spPr bwMode="auto">
          <a:xfrm>
            <a:off x="8248791" y="1744257"/>
            <a:ext cx="2983316" cy="652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>
                <a:solidFill>
                  <a:schemeClr val="bg1"/>
                </a:solidFill>
                <a:sym typeface="微软雅黑" panose="020b0503020204020204" pitchFamily="34" charset="-122"/>
              </a:rPr>
              <a:t>在此录入上述图表的描述说明，在此录入上述图表的描述说明。</a:t>
            </a:r>
            <a:endParaRPr lang="zh-CN" altLang="en-US" sz="1400">
              <a:solidFill>
                <a:schemeClr val="bg1"/>
              </a:solidFill>
              <a:sym typeface="微软雅黑" panose="020b0503020204020204" pitchFamily="34" charset="-122"/>
            </a:endParaRPr>
          </a:p>
        </p:txBody>
      </p:sp>
      <p:sp>
        <p:nvSpPr>
          <p:cNvPr id="18" name="肘形接點 23"/>
          <p:cNvSpPr>
            <a:spLocks noChangeShapeType="1"/>
          </p:cNvSpPr>
          <p:nvPr/>
        </p:nvSpPr>
        <p:spPr bwMode="auto">
          <a:xfrm rot="5400000" flipH="1" flipV="1">
            <a:off x="6702718" y="2213970"/>
            <a:ext cx="458319" cy="2171618"/>
          </a:xfrm>
          <a:custGeom>
            <a:gdLst>
              <a:gd name="connsiteX0" fmla="*/ 0 w 681038"/>
              <a:gd name="connsiteY0" fmla="*/ 0 h 2268538"/>
              <a:gd name="connsiteX1" fmla="*/ 681038 w 681038"/>
              <a:gd name="connsiteY1" fmla="*/ 0 h 2268538"/>
              <a:gd name="connsiteX2" fmla="*/ 681038 w 681038"/>
              <a:gd name="connsiteY2" fmla="*/ 2268538 h 2268538"/>
              <a:gd name="connsiteX0-1" fmla="*/ 0 w 626447"/>
              <a:gd name="connsiteY0-2" fmla="*/ 0 h 2732562"/>
              <a:gd name="connsiteX1-3" fmla="*/ 626447 w 626447"/>
              <a:gd name="connsiteY1-4" fmla="*/ 464024 h 2732562"/>
              <a:gd name="connsiteX2-5" fmla="*/ 626447 w 626447"/>
              <a:gd name="connsiteY2-6" fmla="*/ 2732562 h 2732562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626447" h="2732562" fill="none">
                <a:moveTo>
                  <a:pt x="0" y="0"/>
                </a:moveTo>
                <a:lnTo>
                  <a:pt x="626447" y="464024"/>
                </a:lnTo>
                <a:lnTo>
                  <a:pt x="626447" y="2732562"/>
                </a:lnTo>
              </a:path>
            </a:pathLst>
          </a:custGeom>
          <a:noFill/>
          <a:ln w="19050" cap="flat" cmpd="sng">
            <a:solidFill>
              <a:schemeClr val="bg1"/>
            </a:solidFill>
            <a:prstDash val="dash"/>
            <a:bevel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8248791" y="2641500"/>
            <a:ext cx="1313162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2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47"/>
          <p:cNvSpPr>
            <a:spLocks noChangeArrowheads="1"/>
          </p:cNvSpPr>
          <p:nvPr/>
        </p:nvSpPr>
        <p:spPr bwMode="auto">
          <a:xfrm>
            <a:off x="8248791" y="3029798"/>
            <a:ext cx="2983316" cy="652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>
                <a:solidFill>
                  <a:schemeClr val="bg1"/>
                </a:solidFill>
                <a:sym typeface="微软雅黑" panose="020b0503020204020204" pitchFamily="34" charset="-122"/>
              </a:rPr>
              <a:t>在此录入上述图表的描述说明，在此录入上述图表的综合描述说明。</a:t>
            </a:r>
            <a:endParaRPr lang="zh-CN" altLang="en-US" sz="1400">
              <a:solidFill>
                <a:schemeClr val="bg1"/>
              </a:solidFill>
              <a:sym typeface="微软雅黑" panose="020b0503020204020204" pitchFamily="34" charset="-122"/>
            </a:endParaRPr>
          </a:p>
        </p:txBody>
      </p:sp>
      <p:cxnSp>
        <p:nvCxnSpPr>
          <p:cNvPr id="22" name="直接连接符 21"/>
          <p:cNvCxnSpPr>
            <a:stCxn id="8" idx="6"/>
          </p:cNvCxnSpPr>
          <p:nvPr/>
        </p:nvCxnSpPr>
        <p:spPr>
          <a:xfrm flipV="1">
            <a:off x="6414013" y="4572001"/>
            <a:ext cx="1603672" cy="11526"/>
          </a:xfrm>
          <a:prstGeom prst="line">
            <a:avLst/>
          </a:prstGeom>
          <a:noFill/>
          <a:ln w="19050" cap="flat" cmpd="sng">
            <a:solidFill>
              <a:schemeClr val="bg1"/>
            </a:solidFill>
            <a:prstDash val="dash"/>
            <a:bevel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直接连接符 23"/>
          <p:cNvCxnSpPr/>
          <p:nvPr/>
        </p:nvCxnSpPr>
        <p:spPr>
          <a:xfrm flipV="1">
            <a:off x="6970992" y="5526772"/>
            <a:ext cx="1040576" cy="7479"/>
          </a:xfrm>
          <a:prstGeom prst="line">
            <a:avLst/>
          </a:prstGeom>
          <a:noFill/>
          <a:ln w="19050" cap="flat" cmpd="sng">
            <a:solidFill>
              <a:schemeClr val="bg1"/>
            </a:solidFill>
            <a:prstDash val="dash"/>
            <a:bevel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矩形 25"/>
          <p:cNvSpPr/>
          <p:nvPr/>
        </p:nvSpPr>
        <p:spPr>
          <a:xfrm>
            <a:off x="8248791" y="3981583"/>
            <a:ext cx="1313162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2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47"/>
          <p:cNvSpPr>
            <a:spLocks noChangeArrowheads="1"/>
          </p:cNvSpPr>
          <p:nvPr/>
        </p:nvSpPr>
        <p:spPr bwMode="auto">
          <a:xfrm>
            <a:off x="8248791" y="4369881"/>
            <a:ext cx="2983316" cy="652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>
                <a:solidFill>
                  <a:schemeClr val="bg1"/>
                </a:solidFill>
                <a:sym typeface="微软雅黑" panose="020b0503020204020204" pitchFamily="34" charset="-122"/>
              </a:rPr>
              <a:t>在此录入上述图表的描述说明，在此录入上述图表的描述说明。</a:t>
            </a:r>
            <a:endParaRPr lang="zh-CN" altLang="en-US" sz="1400">
              <a:solidFill>
                <a:schemeClr val="bg1"/>
              </a:solidFill>
              <a:sym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8248791" y="5321716"/>
            <a:ext cx="1313162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2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矩形 47"/>
          <p:cNvSpPr>
            <a:spLocks noChangeArrowheads="1"/>
          </p:cNvSpPr>
          <p:nvPr/>
        </p:nvSpPr>
        <p:spPr bwMode="auto">
          <a:xfrm>
            <a:off x="8248791" y="5710014"/>
            <a:ext cx="2983316" cy="652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>
                <a:solidFill>
                  <a:schemeClr val="bg1"/>
                </a:solidFill>
                <a:sym typeface="微软雅黑" panose="020b0503020204020204" pitchFamily="34" charset="-122"/>
              </a:rPr>
              <a:t>在此录入上述图表的描述说明，在此录入上述图表的综合描述说明。</a:t>
            </a:r>
            <a:endParaRPr lang="zh-CN" altLang="en-US" sz="1400">
              <a:solidFill>
                <a:schemeClr val="bg1"/>
              </a:solidFill>
              <a:sym typeface="微软雅黑" panose="020b0503020204020204" pitchFamily="34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308713" y="740711"/>
            <a:ext cx="29345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>
                <a:solidFill>
                  <a:schemeClr val="bg1"/>
                </a:solidFill>
              </a:rPr>
              <a:t>Click here to add your title</a:t>
            </a:r>
            <a:endParaRPr lang="zh-CN" altLang="en-US" sz="2000">
              <a:solidFill>
                <a:schemeClr val="bg1"/>
              </a:solidFill>
            </a:endParaRPr>
          </a:p>
        </p:txBody>
      </p:sp>
      <p:grpSp>
        <p:nvGrpSpPr>
          <p:cNvPr id="31" name="组合 30"/>
          <p:cNvGrpSpPr>
            <a:grpSpLocks noChangeAspect="1"/>
          </p:cNvGrpSpPr>
          <p:nvPr/>
        </p:nvGrpSpPr>
        <p:grpSpPr>
          <a:xfrm>
            <a:off x="382634" y="294530"/>
            <a:ext cx="819754" cy="824853"/>
            <a:chOff x="-258838" y="1348444"/>
            <a:chExt cx="4826026" cy="4856059"/>
          </a:xfrm>
        </p:grpSpPr>
        <p:sp>
          <p:nvSpPr>
            <p:cNvPr id="32" name="任意多边形 31"/>
            <p:cNvSpPr/>
            <p:nvPr/>
          </p:nvSpPr>
          <p:spPr>
            <a:xfrm rot="900000">
              <a:off x="-258838" y="1348444"/>
              <a:ext cx="4826026" cy="4851453"/>
            </a:xfrm>
            <a:custGeom>
              <a:gdLst>
                <a:gd name="connsiteX0" fmla="*/ 685805 w 4826026"/>
                <a:gd name="connsiteY0" fmla="*/ 698548 h 4851453"/>
                <a:gd name="connsiteX1" fmla="*/ 1727205 w 4826026"/>
                <a:gd name="connsiteY1" fmla="*/ 723948 h 4851453"/>
                <a:gd name="connsiteX2" fmla="*/ 2413005 w 4826026"/>
                <a:gd name="connsiteY2" fmla="*/ 48 h 4851453"/>
                <a:gd name="connsiteX3" fmla="*/ 3111505 w 4826026"/>
                <a:gd name="connsiteY3" fmla="*/ 762048 h 4851453"/>
                <a:gd name="connsiteX4" fmla="*/ 4127505 w 4826026"/>
                <a:gd name="connsiteY4" fmla="*/ 723948 h 4851453"/>
                <a:gd name="connsiteX5" fmla="*/ 4089405 w 4826026"/>
                <a:gd name="connsiteY5" fmla="*/ 1689148 h 4851453"/>
                <a:gd name="connsiteX6" fmla="*/ 4826005 w 4826026"/>
                <a:gd name="connsiteY6" fmla="*/ 2438448 h 4851453"/>
                <a:gd name="connsiteX7" fmla="*/ 4064005 w 4826026"/>
                <a:gd name="connsiteY7" fmla="*/ 3124248 h 4851453"/>
                <a:gd name="connsiteX8" fmla="*/ 4127505 w 4826026"/>
                <a:gd name="connsiteY8" fmla="*/ 4152948 h 4851453"/>
                <a:gd name="connsiteX9" fmla="*/ 3111505 w 4826026"/>
                <a:gd name="connsiteY9" fmla="*/ 4114848 h 4851453"/>
                <a:gd name="connsiteX10" fmla="*/ 2400305 w 4826026"/>
                <a:gd name="connsiteY10" fmla="*/ 4851448 h 4851453"/>
                <a:gd name="connsiteX11" fmla="*/ 1727205 w 4826026"/>
                <a:gd name="connsiteY11" fmla="*/ 4127548 h 4851453"/>
                <a:gd name="connsiteX12" fmla="*/ 698505 w 4826026"/>
                <a:gd name="connsiteY12" fmla="*/ 4127548 h 4851453"/>
                <a:gd name="connsiteX13" fmla="*/ 723905 w 4826026"/>
                <a:gd name="connsiteY13" fmla="*/ 3124248 h 4851453"/>
                <a:gd name="connsiteX14" fmla="*/ 5 w 4826026"/>
                <a:gd name="connsiteY14" fmla="*/ 2425748 h 4851453"/>
                <a:gd name="connsiteX15" fmla="*/ 736605 w 4826026"/>
                <a:gd name="connsiteY15" fmla="*/ 1727248 h 4851453"/>
                <a:gd name="connsiteX16" fmla="*/ 685805 w 4826026"/>
                <a:gd name="connsiteY16" fmla="*/ 698548 h 485145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826026" h="4851453">
                  <a:moveTo>
                    <a:pt x="685805" y="698548"/>
                  </a:moveTo>
                  <a:cubicBezTo>
                    <a:pt x="850905" y="531331"/>
                    <a:pt x="1439338" y="840365"/>
                    <a:pt x="1727205" y="723948"/>
                  </a:cubicBezTo>
                  <a:cubicBezTo>
                    <a:pt x="2017072" y="607531"/>
                    <a:pt x="2182288" y="-6302"/>
                    <a:pt x="2413005" y="48"/>
                  </a:cubicBezTo>
                  <a:cubicBezTo>
                    <a:pt x="2643722" y="6398"/>
                    <a:pt x="2825755" y="641398"/>
                    <a:pt x="3111505" y="762048"/>
                  </a:cubicBezTo>
                  <a:cubicBezTo>
                    <a:pt x="3397255" y="882698"/>
                    <a:pt x="3964522" y="569431"/>
                    <a:pt x="4127505" y="723948"/>
                  </a:cubicBezTo>
                  <a:cubicBezTo>
                    <a:pt x="4290488" y="878465"/>
                    <a:pt x="3972988" y="1403398"/>
                    <a:pt x="4089405" y="1689148"/>
                  </a:cubicBezTo>
                  <a:cubicBezTo>
                    <a:pt x="4205822" y="1974898"/>
                    <a:pt x="4830238" y="2199265"/>
                    <a:pt x="4826005" y="2438448"/>
                  </a:cubicBezTo>
                  <a:cubicBezTo>
                    <a:pt x="4821772" y="2677631"/>
                    <a:pt x="4180422" y="2838498"/>
                    <a:pt x="4064005" y="3124248"/>
                  </a:cubicBezTo>
                  <a:cubicBezTo>
                    <a:pt x="3947588" y="3409998"/>
                    <a:pt x="4286255" y="3987848"/>
                    <a:pt x="4127505" y="4152948"/>
                  </a:cubicBezTo>
                  <a:cubicBezTo>
                    <a:pt x="3968755" y="4318048"/>
                    <a:pt x="3399372" y="3998431"/>
                    <a:pt x="3111505" y="4114848"/>
                  </a:cubicBezTo>
                  <a:cubicBezTo>
                    <a:pt x="2823638" y="4231265"/>
                    <a:pt x="2631022" y="4849331"/>
                    <a:pt x="2400305" y="4851448"/>
                  </a:cubicBezTo>
                  <a:cubicBezTo>
                    <a:pt x="2169588" y="4853565"/>
                    <a:pt x="2010838" y="4248198"/>
                    <a:pt x="1727205" y="4127548"/>
                  </a:cubicBezTo>
                  <a:cubicBezTo>
                    <a:pt x="1443572" y="4006898"/>
                    <a:pt x="865722" y="4294765"/>
                    <a:pt x="698505" y="4127548"/>
                  </a:cubicBezTo>
                  <a:cubicBezTo>
                    <a:pt x="531288" y="3960331"/>
                    <a:pt x="840322" y="3407881"/>
                    <a:pt x="723905" y="3124248"/>
                  </a:cubicBezTo>
                  <a:cubicBezTo>
                    <a:pt x="607488" y="2840615"/>
                    <a:pt x="-2112" y="2658581"/>
                    <a:pt x="5" y="2425748"/>
                  </a:cubicBezTo>
                  <a:cubicBezTo>
                    <a:pt x="2122" y="2192915"/>
                    <a:pt x="620188" y="2008765"/>
                    <a:pt x="736605" y="1727248"/>
                  </a:cubicBezTo>
                  <a:cubicBezTo>
                    <a:pt x="853022" y="1445731"/>
                    <a:pt x="520705" y="865765"/>
                    <a:pt x="685805" y="698548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任意多边形 32"/>
            <p:cNvSpPr/>
            <p:nvPr/>
          </p:nvSpPr>
          <p:spPr>
            <a:xfrm rot="1800000">
              <a:off x="-258838" y="1353050"/>
              <a:ext cx="4826026" cy="4851453"/>
            </a:xfrm>
            <a:custGeom>
              <a:gdLst>
                <a:gd name="connsiteX0" fmla="*/ 685805 w 4826026"/>
                <a:gd name="connsiteY0" fmla="*/ 698548 h 4851453"/>
                <a:gd name="connsiteX1" fmla="*/ 1727205 w 4826026"/>
                <a:gd name="connsiteY1" fmla="*/ 723948 h 4851453"/>
                <a:gd name="connsiteX2" fmla="*/ 2413005 w 4826026"/>
                <a:gd name="connsiteY2" fmla="*/ 48 h 4851453"/>
                <a:gd name="connsiteX3" fmla="*/ 3111505 w 4826026"/>
                <a:gd name="connsiteY3" fmla="*/ 762048 h 4851453"/>
                <a:gd name="connsiteX4" fmla="*/ 4127505 w 4826026"/>
                <a:gd name="connsiteY4" fmla="*/ 723948 h 4851453"/>
                <a:gd name="connsiteX5" fmla="*/ 4089405 w 4826026"/>
                <a:gd name="connsiteY5" fmla="*/ 1689148 h 4851453"/>
                <a:gd name="connsiteX6" fmla="*/ 4826005 w 4826026"/>
                <a:gd name="connsiteY6" fmla="*/ 2438448 h 4851453"/>
                <a:gd name="connsiteX7" fmla="*/ 4064005 w 4826026"/>
                <a:gd name="connsiteY7" fmla="*/ 3124248 h 4851453"/>
                <a:gd name="connsiteX8" fmla="*/ 4127505 w 4826026"/>
                <a:gd name="connsiteY8" fmla="*/ 4152948 h 4851453"/>
                <a:gd name="connsiteX9" fmla="*/ 3111505 w 4826026"/>
                <a:gd name="connsiteY9" fmla="*/ 4114848 h 4851453"/>
                <a:gd name="connsiteX10" fmla="*/ 2400305 w 4826026"/>
                <a:gd name="connsiteY10" fmla="*/ 4851448 h 4851453"/>
                <a:gd name="connsiteX11" fmla="*/ 1727205 w 4826026"/>
                <a:gd name="connsiteY11" fmla="*/ 4127548 h 4851453"/>
                <a:gd name="connsiteX12" fmla="*/ 698505 w 4826026"/>
                <a:gd name="connsiteY12" fmla="*/ 4127548 h 4851453"/>
                <a:gd name="connsiteX13" fmla="*/ 723905 w 4826026"/>
                <a:gd name="connsiteY13" fmla="*/ 3124248 h 4851453"/>
                <a:gd name="connsiteX14" fmla="*/ 5 w 4826026"/>
                <a:gd name="connsiteY14" fmla="*/ 2425748 h 4851453"/>
                <a:gd name="connsiteX15" fmla="*/ 736605 w 4826026"/>
                <a:gd name="connsiteY15" fmla="*/ 1727248 h 4851453"/>
                <a:gd name="connsiteX16" fmla="*/ 685805 w 4826026"/>
                <a:gd name="connsiteY16" fmla="*/ 698548 h 485145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826026" h="4851453">
                  <a:moveTo>
                    <a:pt x="685805" y="698548"/>
                  </a:moveTo>
                  <a:cubicBezTo>
                    <a:pt x="850905" y="531331"/>
                    <a:pt x="1439338" y="840365"/>
                    <a:pt x="1727205" y="723948"/>
                  </a:cubicBezTo>
                  <a:cubicBezTo>
                    <a:pt x="2017072" y="607531"/>
                    <a:pt x="2182288" y="-6302"/>
                    <a:pt x="2413005" y="48"/>
                  </a:cubicBezTo>
                  <a:cubicBezTo>
                    <a:pt x="2643722" y="6398"/>
                    <a:pt x="2825755" y="641398"/>
                    <a:pt x="3111505" y="762048"/>
                  </a:cubicBezTo>
                  <a:cubicBezTo>
                    <a:pt x="3397255" y="882698"/>
                    <a:pt x="3964522" y="569431"/>
                    <a:pt x="4127505" y="723948"/>
                  </a:cubicBezTo>
                  <a:cubicBezTo>
                    <a:pt x="4290488" y="878465"/>
                    <a:pt x="3972988" y="1403398"/>
                    <a:pt x="4089405" y="1689148"/>
                  </a:cubicBezTo>
                  <a:cubicBezTo>
                    <a:pt x="4205822" y="1974898"/>
                    <a:pt x="4830238" y="2199265"/>
                    <a:pt x="4826005" y="2438448"/>
                  </a:cubicBezTo>
                  <a:cubicBezTo>
                    <a:pt x="4821772" y="2677631"/>
                    <a:pt x="4180422" y="2838498"/>
                    <a:pt x="4064005" y="3124248"/>
                  </a:cubicBezTo>
                  <a:cubicBezTo>
                    <a:pt x="3947588" y="3409998"/>
                    <a:pt x="4286255" y="3987848"/>
                    <a:pt x="4127505" y="4152948"/>
                  </a:cubicBezTo>
                  <a:cubicBezTo>
                    <a:pt x="3968755" y="4318048"/>
                    <a:pt x="3399372" y="3998431"/>
                    <a:pt x="3111505" y="4114848"/>
                  </a:cubicBezTo>
                  <a:cubicBezTo>
                    <a:pt x="2823638" y="4231265"/>
                    <a:pt x="2631022" y="4849331"/>
                    <a:pt x="2400305" y="4851448"/>
                  </a:cubicBezTo>
                  <a:cubicBezTo>
                    <a:pt x="2169588" y="4853565"/>
                    <a:pt x="2010838" y="4248198"/>
                    <a:pt x="1727205" y="4127548"/>
                  </a:cubicBezTo>
                  <a:cubicBezTo>
                    <a:pt x="1443572" y="4006898"/>
                    <a:pt x="865722" y="4294765"/>
                    <a:pt x="698505" y="4127548"/>
                  </a:cubicBezTo>
                  <a:cubicBezTo>
                    <a:pt x="531288" y="3960331"/>
                    <a:pt x="840322" y="3407881"/>
                    <a:pt x="723905" y="3124248"/>
                  </a:cubicBezTo>
                  <a:cubicBezTo>
                    <a:pt x="607488" y="2840615"/>
                    <a:pt x="-2112" y="2658581"/>
                    <a:pt x="5" y="2425748"/>
                  </a:cubicBezTo>
                  <a:cubicBezTo>
                    <a:pt x="2122" y="2192915"/>
                    <a:pt x="620188" y="2008765"/>
                    <a:pt x="736605" y="1727248"/>
                  </a:cubicBezTo>
                  <a:cubicBezTo>
                    <a:pt x="853022" y="1445731"/>
                    <a:pt x="520705" y="865765"/>
                    <a:pt x="685805" y="698548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任意多边形 33"/>
            <p:cNvSpPr/>
            <p:nvPr/>
          </p:nvSpPr>
          <p:spPr>
            <a:xfrm>
              <a:off x="-258838" y="1353050"/>
              <a:ext cx="4826026" cy="4851453"/>
            </a:xfrm>
            <a:custGeom>
              <a:gdLst>
                <a:gd name="connsiteX0" fmla="*/ 685805 w 4826026"/>
                <a:gd name="connsiteY0" fmla="*/ 698548 h 4851453"/>
                <a:gd name="connsiteX1" fmla="*/ 1727205 w 4826026"/>
                <a:gd name="connsiteY1" fmla="*/ 723948 h 4851453"/>
                <a:gd name="connsiteX2" fmla="*/ 2413005 w 4826026"/>
                <a:gd name="connsiteY2" fmla="*/ 48 h 4851453"/>
                <a:gd name="connsiteX3" fmla="*/ 3111505 w 4826026"/>
                <a:gd name="connsiteY3" fmla="*/ 762048 h 4851453"/>
                <a:gd name="connsiteX4" fmla="*/ 4127505 w 4826026"/>
                <a:gd name="connsiteY4" fmla="*/ 723948 h 4851453"/>
                <a:gd name="connsiteX5" fmla="*/ 4089405 w 4826026"/>
                <a:gd name="connsiteY5" fmla="*/ 1689148 h 4851453"/>
                <a:gd name="connsiteX6" fmla="*/ 4826005 w 4826026"/>
                <a:gd name="connsiteY6" fmla="*/ 2438448 h 4851453"/>
                <a:gd name="connsiteX7" fmla="*/ 4064005 w 4826026"/>
                <a:gd name="connsiteY7" fmla="*/ 3124248 h 4851453"/>
                <a:gd name="connsiteX8" fmla="*/ 4127505 w 4826026"/>
                <a:gd name="connsiteY8" fmla="*/ 4152948 h 4851453"/>
                <a:gd name="connsiteX9" fmla="*/ 3111505 w 4826026"/>
                <a:gd name="connsiteY9" fmla="*/ 4114848 h 4851453"/>
                <a:gd name="connsiteX10" fmla="*/ 2400305 w 4826026"/>
                <a:gd name="connsiteY10" fmla="*/ 4851448 h 4851453"/>
                <a:gd name="connsiteX11" fmla="*/ 1727205 w 4826026"/>
                <a:gd name="connsiteY11" fmla="*/ 4127548 h 4851453"/>
                <a:gd name="connsiteX12" fmla="*/ 698505 w 4826026"/>
                <a:gd name="connsiteY12" fmla="*/ 4127548 h 4851453"/>
                <a:gd name="connsiteX13" fmla="*/ 723905 w 4826026"/>
                <a:gd name="connsiteY13" fmla="*/ 3124248 h 4851453"/>
                <a:gd name="connsiteX14" fmla="*/ 5 w 4826026"/>
                <a:gd name="connsiteY14" fmla="*/ 2425748 h 4851453"/>
                <a:gd name="connsiteX15" fmla="*/ 736605 w 4826026"/>
                <a:gd name="connsiteY15" fmla="*/ 1727248 h 4851453"/>
                <a:gd name="connsiteX16" fmla="*/ 685805 w 4826026"/>
                <a:gd name="connsiteY16" fmla="*/ 698548 h 485145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826026" h="4851453">
                  <a:moveTo>
                    <a:pt x="685805" y="698548"/>
                  </a:moveTo>
                  <a:cubicBezTo>
                    <a:pt x="850905" y="531331"/>
                    <a:pt x="1439338" y="840365"/>
                    <a:pt x="1727205" y="723948"/>
                  </a:cubicBezTo>
                  <a:cubicBezTo>
                    <a:pt x="2017072" y="607531"/>
                    <a:pt x="2182288" y="-6302"/>
                    <a:pt x="2413005" y="48"/>
                  </a:cubicBezTo>
                  <a:cubicBezTo>
                    <a:pt x="2643722" y="6398"/>
                    <a:pt x="2825755" y="641398"/>
                    <a:pt x="3111505" y="762048"/>
                  </a:cubicBezTo>
                  <a:cubicBezTo>
                    <a:pt x="3397255" y="882698"/>
                    <a:pt x="3964522" y="569431"/>
                    <a:pt x="4127505" y="723948"/>
                  </a:cubicBezTo>
                  <a:cubicBezTo>
                    <a:pt x="4290488" y="878465"/>
                    <a:pt x="3972988" y="1403398"/>
                    <a:pt x="4089405" y="1689148"/>
                  </a:cubicBezTo>
                  <a:cubicBezTo>
                    <a:pt x="4205822" y="1974898"/>
                    <a:pt x="4830238" y="2199265"/>
                    <a:pt x="4826005" y="2438448"/>
                  </a:cubicBezTo>
                  <a:cubicBezTo>
                    <a:pt x="4821772" y="2677631"/>
                    <a:pt x="4180422" y="2838498"/>
                    <a:pt x="4064005" y="3124248"/>
                  </a:cubicBezTo>
                  <a:cubicBezTo>
                    <a:pt x="3947588" y="3409998"/>
                    <a:pt x="4286255" y="3987848"/>
                    <a:pt x="4127505" y="4152948"/>
                  </a:cubicBezTo>
                  <a:cubicBezTo>
                    <a:pt x="3968755" y="4318048"/>
                    <a:pt x="3399372" y="3998431"/>
                    <a:pt x="3111505" y="4114848"/>
                  </a:cubicBezTo>
                  <a:cubicBezTo>
                    <a:pt x="2823638" y="4231265"/>
                    <a:pt x="2631022" y="4849331"/>
                    <a:pt x="2400305" y="4851448"/>
                  </a:cubicBezTo>
                  <a:cubicBezTo>
                    <a:pt x="2169588" y="4853565"/>
                    <a:pt x="2010838" y="4248198"/>
                    <a:pt x="1727205" y="4127548"/>
                  </a:cubicBezTo>
                  <a:cubicBezTo>
                    <a:pt x="1443572" y="4006898"/>
                    <a:pt x="865722" y="4294765"/>
                    <a:pt x="698505" y="4127548"/>
                  </a:cubicBezTo>
                  <a:cubicBezTo>
                    <a:pt x="531288" y="3960331"/>
                    <a:pt x="840322" y="3407881"/>
                    <a:pt x="723905" y="3124248"/>
                  </a:cubicBezTo>
                  <a:cubicBezTo>
                    <a:pt x="607488" y="2840615"/>
                    <a:pt x="-2112" y="2658581"/>
                    <a:pt x="5" y="2425748"/>
                  </a:cubicBezTo>
                  <a:cubicBezTo>
                    <a:pt x="2122" y="2192915"/>
                    <a:pt x="620188" y="2008765"/>
                    <a:pt x="736605" y="1727248"/>
                  </a:cubicBezTo>
                  <a:cubicBezTo>
                    <a:pt x="853022" y="1445731"/>
                    <a:pt x="520705" y="865765"/>
                    <a:pt x="685805" y="698548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5" name="文本框 34"/>
          <p:cNvSpPr txBox="1"/>
          <p:nvPr/>
        </p:nvSpPr>
        <p:spPr>
          <a:xfrm>
            <a:off x="495038" y="421195"/>
            <a:ext cx="5613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>
                <a:solidFill>
                  <a:schemeClr val="bg1"/>
                </a:solidFill>
                <a:latin typeface="Impact" panose="020b0806030902050204" pitchFamily="34" charset="0"/>
                <a:ea typeface="华文彩云" panose="02010800040101010101" pitchFamily="2" charset="-122"/>
              </a:rPr>
              <a:t>01</a:t>
            </a:r>
            <a:endParaRPr lang="zh-CN" altLang="en-US" sz="3200">
              <a:solidFill>
                <a:schemeClr val="bg1"/>
              </a:solidFill>
              <a:latin typeface="Impact" panose="020b0806030902050204" pitchFamily="34" charset="0"/>
              <a:ea typeface="华文彩云" panose="02010800040101010101" pitchFamily="2" charset="-122"/>
            </a:endParaRPr>
          </a:p>
        </p:txBody>
      </p:sp>
      <p:sp>
        <p:nvSpPr>
          <p:cNvPr id="36" name="矩形 3"/>
          <p:cNvSpPr>
            <a:spLocks noChangeArrowheads="1"/>
          </p:cNvSpPr>
          <p:nvPr/>
        </p:nvSpPr>
        <p:spPr bwMode="auto">
          <a:xfrm>
            <a:off x="1314792" y="295312"/>
            <a:ext cx="2444882" cy="543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935" b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点击添加标题</a:t>
            </a:r>
            <a:endParaRPr lang="zh-CN" altLang="en-US" sz="2935" b="1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0" p14:dur="2000"/>
    </mc:Choice>
    <mc:Fallback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4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8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id="3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3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3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7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3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3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2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3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6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id="48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3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1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3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5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id="57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3700"/>
                            </p:stCondLst>
                            <p:childTnLst>
                              <p:par>
                                <p:cTn id="6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3950"/>
                            </p:stCondLst>
                            <p:childTnLst>
                              <p:par>
                                <p:cTn id="6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4200"/>
                            </p:stCondLst>
                            <p:childTnLst>
                              <p:par>
                                <p:cTn id="7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445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495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545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4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59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6400"/>
                            </p:stCondLst>
                            <p:childTnLst>
                              <p:par>
                                <p:cTn id="9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3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7250"/>
                            </p:stCondLst>
                            <p:childTnLst>
                              <p:par>
                                <p:cTn id="1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12" grpId="0"/>
      <p:bldP spid="13" grpId="0"/>
      <p:bldP spid="14" grpId="0"/>
      <p:bldP spid="15" grpId="0"/>
      <p:bldP spid="6" grpId="0" animBg="1"/>
      <p:bldP spid="7" grpId="0" animBg="1"/>
      <p:bldP spid="8" grpId="0" animBg="1"/>
      <p:bldP spid="9" grpId="0" animBg="1"/>
      <p:bldP spid="23" grpId="0" animBg="1"/>
      <p:bldP spid="16" grpId="0"/>
      <p:bldP spid="17" grpId="0"/>
      <p:bldP spid="18" grpId="0" animBg="1"/>
      <p:bldP spid="19" grpId="0"/>
      <p:bldP spid="20" grpId="0"/>
      <p:bldP spid="26" grpId="0"/>
      <p:bldP spid="27" grpId="0"/>
      <p:bldP spid="28" grpId="0"/>
      <p:bldP spid="29" grpId="0"/>
      <p:bldP spid="30" grpId="0"/>
      <p:bldP spid="35" grpId="0"/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Freeform 5"/>
          <p:cNvSpPr/>
          <p:nvPr/>
        </p:nvSpPr>
        <p:spPr bwMode="auto">
          <a:xfrm>
            <a:off x="4483495" y="2906474"/>
            <a:ext cx="2109700" cy="2420904"/>
          </a:xfrm>
          <a:custGeom>
            <a:gdLst>
              <a:gd name="T0" fmla="*/ 434 w 862"/>
              <a:gd name="T1" fmla="*/ 0 h 1220"/>
              <a:gd name="T2" fmla="*/ 648 w 862"/>
              <a:gd name="T3" fmla="*/ 607 h 1220"/>
              <a:gd name="T4" fmla="*/ 862 w 862"/>
              <a:gd name="T5" fmla="*/ 1220 h 1220"/>
              <a:gd name="T6" fmla="*/ 434 w 862"/>
              <a:gd name="T7" fmla="*/ 1220 h 1220"/>
              <a:gd name="T8" fmla="*/ 0 w 862"/>
              <a:gd name="T9" fmla="*/ 1220 h 1220"/>
              <a:gd name="T10" fmla="*/ 214 w 862"/>
              <a:gd name="T11" fmla="*/ 607 h 1220"/>
              <a:gd name="T12" fmla="*/ 434 w 862"/>
              <a:gd name="T13" fmla="*/ 0 h 122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62" h="1220">
                <a:moveTo>
                  <a:pt x="434" y="0"/>
                </a:moveTo>
                <a:lnTo>
                  <a:pt x="648" y="607"/>
                </a:lnTo>
                <a:lnTo>
                  <a:pt x="862" y="1220"/>
                </a:lnTo>
                <a:lnTo>
                  <a:pt x="434" y="1220"/>
                </a:lnTo>
                <a:lnTo>
                  <a:pt x="0" y="1220"/>
                </a:lnTo>
                <a:lnTo>
                  <a:pt x="214" y="607"/>
                </a:lnTo>
                <a:lnTo>
                  <a:pt x="434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Freeform 6"/>
          <p:cNvSpPr/>
          <p:nvPr/>
        </p:nvSpPr>
        <p:spPr bwMode="auto">
          <a:xfrm>
            <a:off x="2682174" y="2552614"/>
            <a:ext cx="2124385" cy="2774765"/>
          </a:xfrm>
          <a:custGeom>
            <a:gdLst>
              <a:gd name="T0" fmla="*/ 434 w 868"/>
              <a:gd name="T1" fmla="*/ 0 h 581"/>
              <a:gd name="T2" fmla="*/ 654 w 868"/>
              <a:gd name="T3" fmla="*/ 291 h 581"/>
              <a:gd name="T4" fmla="*/ 868 w 868"/>
              <a:gd name="T5" fmla="*/ 581 h 581"/>
              <a:gd name="T6" fmla="*/ 434 w 868"/>
              <a:gd name="T7" fmla="*/ 581 h 581"/>
              <a:gd name="T8" fmla="*/ 0 w 868"/>
              <a:gd name="T9" fmla="*/ 581 h 581"/>
              <a:gd name="T10" fmla="*/ 220 w 868"/>
              <a:gd name="T11" fmla="*/ 291 h 581"/>
              <a:gd name="T12" fmla="*/ 434 w 868"/>
              <a:gd name="T13" fmla="*/ 0 h 58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67" h="581">
                <a:moveTo>
                  <a:pt x="434" y="0"/>
                </a:moveTo>
                <a:lnTo>
                  <a:pt x="654" y="291"/>
                </a:lnTo>
                <a:lnTo>
                  <a:pt x="868" y="581"/>
                </a:lnTo>
                <a:lnTo>
                  <a:pt x="434" y="581"/>
                </a:lnTo>
                <a:lnTo>
                  <a:pt x="0" y="581"/>
                </a:lnTo>
                <a:lnTo>
                  <a:pt x="220" y="291"/>
                </a:lnTo>
                <a:lnTo>
                  <a:pt x="434" y="0"/>
                </a:lnTo>
                <a:close/>
              </a:path>
            </a:pathLst>
          </a:custGeom>
          <a:solidFill>
            <a:schemeClr val="bg1">
              <a:alpha val="5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Freeform 8"/>
          <p:cNvSpPr/>
          <p:nvPr/>
        </p:nvSpPr>
        <p:spPr bwMode="auto">
          <a:xfrm>
            <a:off x="6270133" y="1210646"/>
            <a:ext cx="2124385" cy="4116732"/>
          </a:xfrm>
          <a:custGeom>
            <a:gdLst>
              <a:gd name="T0" fmla="*/ 434 w 868"/>
              <a:gd name="T1" fmla="*/ 0 h 1928"/>
              <a:gd name="T2" fmla="*/ 648 w 868"/>
              <a:gd name="T3" fmla="*/ 967 h 1928"/>
              <a:gd name="T4" fmla="*/ 868 w 868"/>
              <a:gd name="T5" fmla="*/ 1928 h 1928"/>
              <a:gd name="T6" fmla="*/ 434 w 868"/>
              <a:gd name="T7" fmla="*/ 1928 h 1928"/>
              <a:gd name="T8" fmla="*/ 0 w 868"/>
              <a:gd name="T9" fmla="*/ 1928 h 1928"/>
              <a:gd name="T10" fmla="*/ 214 w 868"/>
              <a:gd name="T11" fmla="*/ 967 h 1928"/>
              <a:gd name="T12" fmla="*/ 434 w 868"/>
              <a:gd name="T13" fmla="*/ 0 h 192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67" h="1928">
                <a:moveTo>
                  <a:pt x="434" y="0"/>
                </a:moveTo>
                <a:lnTo>
                  <a:pt x="648" y="967"/>
                </a:lnTo>
                <a:lnTo>
                  <a:pt x="868" y="1928"/>
                </a:lnTo>
                <a:lnTo>
                  <a:pt x="434" y="1928"/>
                </a:lnTo>
                <a:lnTo>
                  <a:pt x="0" y="1928"/>
                </a:lnTo>
                <a:lnTo>
                  <a:pt x="214" y="967"/>
                </a:lnTo>
                <a:lnTo>
                  <a:pt x="434" y="0"/>
                </a:lnTo>
                <a:close/>
              </a:path>
            </a:pathLst>
          </a:custGeom>
          <a:solidFill>
            <a:schemeClr val="bg1">
              <a:alpha val="5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Freeform 9"/>
          <p:cNvSpPr/>
          <p:nvPr/>
        </p:nvSpPr>
        <p:spPr bwMode="auto">
          <a:xfrm>
            <a:off x="8056771" y="3409937"/>
            <a:ext cx="2124385" cy="1917440"/>
          </a:xfrm>
          <a:custGeom>
            <a:gdLst>
              <a:gd name="T0" fmla="*/ 434 w 868"/>
              <a:gd name="T1" fmla="*/ 0 h 898"/>
              <a:gd name="T2" fmla="*/ 654 w 868"/>
              <a:gd name="T3" fmla="*/ 449 h 898"/>
              <a:gd name="T4" fmla="*/ 868 w 868"/>
              <a:gd name="T5" fmla="*/ 898 h 898"/>
              <a:gd name="T6" fmla="*/ 434 w 868"/>
              <a:gd name="T7" fmla="*/ 898 h 898"/>
              <a:gd name="T8" fmla="*/ 0 w 868"/>
              <a:gd name="T9" fmla="*/ 898 h 898"/>
              <a:gd name="T10" fmla="*/ 220 w 868"/>
              <a:gd name="T11" fmla="*/ 449 h 898"/>
              <a:gd name="T12" fmla="*/ 434 w 868"/>
              <a:gd name="T13" fmla="*/ 0 h 89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67" h="898">
                <a:moveTo>
                  <a:pt x="434" y="0"/>
                </a:moveTo>
                <a:lnTo>
                  <a:pt x="654" y="449"/>
                </a:lnTo>
                <a:lnTo>
                  <a:pt x="868" y="898"/>
                </a:lnTo>
                <a:lnTo>
                  <a:pt x="434" y="898"/>
                </a:lnTo>
                <a:lnTo>
                  <a:pt x="0" y="898"/>
                </a:lnTo>
                <a:lnTo>
                  <a:pt x="220" y="449"/>
                </a:lnTo>
                <a:lnTo>
                  <a:pt x="434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3139072" y="5383686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输入文字</a:t>
            </a:r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933051" y="5383686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输入文字</a:t>
            </a:r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727027" y="5383686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输入文字</a:t>
            </a:r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513669" y="5383686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输入文字</a:t>
            </a:r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215753" y="5065767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chemeClr val="bg1"/>
                </a:solidFill>
              </a:rPr>
              <a:t>0</a:t>
            </a:r>
            <a:endParaRPr lang="zh-CN" altLang="en-US" sz="2800" b="1">
              <a:solidFill>
                <a:schemeClr val="bg1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215753" y="4450221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chemeClr val="bg1"/>
                </a:solidFill>
              </a:rPr>
              <a:t>2</a:t>
            </a:r>
            <a:endParaRPr lang="zh-CN" altLang="en-US" sz="2800" b="1">
              <a:solidFill>
                <a:schemeClr val="bg1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215753" y="3834676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chemeClr val="bg1"/>
                </a:solidFill>
              </a:rPr>
              <a:t>4</a:t>
            </a:r>
            <a:endParaRPr lang="zh-CN" altLang="en-US" sz="2800" b="1">
              <a:solidFill>
                <a:schemeClr val="bg1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215753" y="3219131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chemeClr val="bg1"/>
                </a:solidFill>
              </a:rPr>
              <a:t>6</a:t>
            </a:r>
            <a:endParaRPr lang="zh-CN" altLang="en-US" sz="2800" b="1">
              <a:solidFill>
                <a:schemeClr val="bg1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215753" y="2603586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chemeClr val="bg1"/>
                </a:solidFill>
              </a:rPr>
              <a:t>8</a:t>
            </a:r>
            <a:endParaRPr lang="zh-CN" altLang="en-US" sz="2800" b="1">
              <a:solidFill>
                <a:schemeClr val="bg1"/>
              </a:solidFill>
            </a:endParaRPr>
          </a:p>
        </p:txBody>
      </p:sp>
      <p:sp>
        <p:nvSpPr>
          <p:cNvPr id="17" name="任意多边形 16"/>
          <p:cNvSpPr/>
          <p:nvPr/>
        </p:nvSpPr>
        <p:spPr>
          <a:xfrm>
            <a:off x="3761949" y="2209606"/>
            <a:ext cx="5390865" cy="1844298"/>
          </a:xfrm>
          <a:custGeom>
            <a:gdLst>
              <a:gd name="connsiteX0" fmla="*/ 0 w 5390865"/>
              <a:gd name="connsiteY0" fmla="*/ 1025433 h 1844298"/>
              <a:gd name="connsiteX1" fmla="*/ 1746913 w 5390865"/>
              <a:gd name="connsiteY1" fmla="*/ 1489456 h 1844298"/>
              <a:gd name="connsiteX2" fmla="*/ 3548418 w 5390865"/>
              <a:gd name="connsiteY2" fmla="*/ 1851 h 1844298"/>
              <a:gd name="connsiteX3" fmla="*/ 5390865 w 5390865"/>
              <a:gd name="connsiteY3" fmla="*/ 1844298 h 184429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90865" h="1844298">
                <a:moveTo>
                  <a:pt x="0" y="1025433"/>
                </a:moveTo>
                <a:cubicBezTo>
                  <a:pt x="577755" y="1342743"/>
                  <a:pt x="1155510" y="1660053"/>
                  <a:pt x="1746913" y="1489456"/>
                </a:cubicBezTo>
                <a:cubicBezTo>
                  <a:pt x="2338316" y="1318859"/>
                  <a:pt x="2941093" y="-57289"/>
                  <a:pt x="3548418" y="1851"/>
                </a:cubicBezTo>
                <a:cubicBezTo>
                  <a:pt x="4155743" y="60991"/>
                  <a:pt x="4773304" y="952644"/>
                  <a:pt x="5390865" y="1844298"/>
                </a:cubicBez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3660466" y="3154707"/>
            <a:ext cx="177421" cy="17742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5449634" y="3605127"/>
            <a:ext cx="177421" cy="17742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7243614" y="2117804"/>
            <a:ext cx="177421" cy="17742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9030252" y="3933163"/>
            <a:ext cx="177421" cy="17742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1308713" y="740711"/>
            <a:ext cx="29345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>
                <a:solidFill>
                  <a:schemeClr val="bg1"/>
                </a:solidFill>
              </a:rPr>
              <a:t>Click here to add your title</a:t>
            </a:r>
            <a:endParaRPr lang="zh-CN" altLang="en-US" sz="2000">
              <a:solidFill>
                <a:schemeClr val="bg1"/>
              </a:solidFill>
            </a:endParaRPr>
          </a:p>
        </p:txBody>
      </p:sp>
      <p:grpSp>
        <p:nvGrpSpPr>
          <p:cNvPr id="30" name="组合 29"/>
          <p:cNvGrpSpPr>
            <a:grpSpLocks noChangeAspect="1"/>
          </p:cNvGrpSpPr>
          <p:nvPr/>
        </p:nvGrpSpPr>
        <p:grpSpPr>
          <a:xfrm>
            <a:off x="382634" y="294530"/>
            <a:ext cx="819754" cy="824853"/>
            <a:chOff x="-258838" y="1348444"/>
            <a:chExt cx="4826026" cy="4856059"/>
          </a:xfrm>
        </p:grpSpPr>
        <p:sp>
          <p:nvSpPr>
            <p:cNvPr id="31" name="任意多边形 30"/>
            <p:cNvSpPr/>
            <p:nvPr/>
          </p:nvSpPr>
          <p:spPr>
            <a:xfrm rot="900000">
              <a:off x="-258838" y="1348444"/>
              <a:ext cx="4826026" cy="4851453"/>
            </a:xfrm>
            <a:custGeom>
              <a:gdLst>
                <a:gd name="connsiteX0" fmla="*/ 685805 w 4826026"/>
                <a:gd name="connsiteY0" fmla="*/ 698548 h 4851453"/>
                <a:gd name="connsiteX1" fmla="*/ 1727205 w 4826026"/>
                <a:gd name="connsiteY1" fmla="*/ 723948 h 4851453"/>
                <a:gd name="connsiteX2" fmla="*/ 2413005 w 4826026"/>
                <a:gd name="connsiteY2" fmla="*/ 48 h 4851453"/>
                <a:gd name="connsiteX3" fmla="*/ 3111505 w 4826026"/>
                <a:gd name="connsiteY3" fmla="*/ 762048 h 4851453"/>
                <a:gd name="connsiteX4" fmla="*/ 4127505 w 4826026"/>
                <a:gd name="connsiteY4" fmla="*/ 723948 h 4851453"/>
                <a:gd name="connsiteX5" fmla="*/ 4089405 w 4826026"/>
                <a:gd name="connsiteY5" fmla="*/ 1689148 h 4851453"/>
                <a:gd name="connsiteX6" fmla="*/ 4826005 w 4826026"/>
                <a:gd name="connsiteY6" fmla="*/ 2438448 h 4851453"/>
                <a:gd name="connsiteX7" fmla="*/ 4064005 w 4826026"/>
                <a:gd name="connsiteY7" fmla="*/ 3124248 h 4851453"/>
                <a:gd name="connsiteX8" fmla="*/ 4127505 w 4826026"/>
                <a:gd name="connsiteY8" fmla="*/ 4152948 h 4851453"/>
                <a:gd name="connsiteX9" fmla="*/ 3111505 w 4826026"/>
                <a:gd name="connsiteY9" fmla="*/ 4114848 h 4851453"/>
                <a:gd name="connsiteX10" fmla="*/ 2400305 w 4826026"/>
                <a:gd name="connsiteY10" fmla="*/ 4851448 h 4851453"/>
                <a:gd name="connsiteX11" fmla="*/ 1727205 w 4826026"/>
                <a:gd name="connsiteY11" fmla="*/ 4127548 h 4851453"/>
                <a:gd name="connsiteX12" fmla="*/ 698505 w 4826026"/>
                <a:gd name="connsiteY12" fmla="*/ 4127548 h 4851453"/>
                <a:gd name="connsiteX13" fmla="*/ 723905 w 4826026"/>
                <a:gd name="connsiteY13" fmla="*/ 3124248 h 4851453"/>
                <a:gd name="connsiteX14" fmla="*/ 5 w 4826026"/>
                <a:gd name="connsiteY14" fmla="*/ 2425748 h 4851453"/>
                <a:gd name="connsiteX15" fmla="*/ 736605 w 4826026"/>
                <a:gd name="connsiteY15" fmla="*/ 1727248 h 4851453"/>
                <a:gd name="connsiteX16" fmla="*/ 685805 w 4826026"/>
                <a:gd name="connsiteY16" fmla="*/ 698548 h 485145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826026" h="4851453">
                  <a:moveTo>
                    <a:pt x="685805" y="698548"/>
                  </a:moveTo>
                  <a:cubicBezTo>
                    <a:pt x="850905" y="531331"/>
                    <a:pt x="1439338" y="840365"/>
                    <a:pt x="1727205" y="723948"/>
                  </a:cubicBezTo>
                  <a:cubicBezTo>
                    <a:pt x="2017072" y="607531"/>
                    <a:pt x="2182288" y="-6302"/>
                    <a:pt x="2413005" y="48"/>
                  </a:cubicBezTo>
                  <a:cubicBezTo>
                    <a:pt x="2643722" y="6398"/>
                    <a:pt x="2825755" y="641398"/>
                    <a:pt x="3111505" y="762048"/>
                  </a:cubicBezTo>
                  <a:cubicBezTo>
                    <a:pt x="3397255" y="882698"/>
                    <a:pt x="3964522" y="569431"/>
                    <a:pt x="4127505" y="723948"/>
                  </a:cubicBezTo>
                  <a:cubicBezTo>
                    <a:pt x="4290488" y="878465"/>
                    <a:pt x="3972988" y="1403398"/>
                    <a:pt x="4089405" y="1689148"/>
                  </a:cubicBezTo>
                  <a:cubicBezTo>
                    <a:pt x="4205822" y="1974898"/>
                    <a:pt x="4830238" y="2199265"/>
                    <a:pt x="4826005" y="2438448"/>
                  </a:cubicBezTo>
                  <a:cubicBezTo>
                    <a:pt x="4821772" y="2677631"/>
                    <a:pt x="4180422" y="2838498"/>
                    <a:pt x="4064005" y="3124248"/>
                  </a:cubicBezTo>
                  <a:cubicBezTo>
                    <a:pt x="3947588" y="3409998"/>
                    <a:pt x="4286255" y="3987848"/>
                    <a:pt x="4127505" y="4152948"/>
                  </a:cubicBezTo>
                  <a:cubicBezTo>
                    <a:pt x="3968755" y="4318048"/>
                    <a:pt x="3399372" y="3998431"/>
                    <a:pt x="3111505" y="4114848"/>
                  </a:cubicBezTo>
                  <a:cubicBezTo>
                    <a:pt x="2823638" y="4231265"/>
                    <a:pt x="2631022" y="4849331"/>
                    <a:pt x="2400305" y="4851448"/>
                  </a:cubicBezTo>
                  <a:cubicBezTo>
                    <a:pt x="2169588" y="4853565"/>
                    <a:pt x="2010838" y="4248198"/>
                    <a:pt x="1727205" y="4127548"/>
                  </a:cubicBezTo>
                  <a:cubicBezTo>
                    <a:pt x="1443572" y="4006898"/>
                    <a:pt x="865722" y="4294765"/>
                    <a:pt x="698505" y="4127548"/>
                  </a:cubicBezTo>
                  <a:cubicBezTo>
                    <a:pt x="531288" y="3960331"/>
                    <a:pt x="840322" y="3407881"/>
                    <a:pt x="723905" y="3124248"/>
                  </a:cubicBezTo>
                  <a:cubicBezTo>
                    <a:pt x="607488" y="2840615"/>
                    <a:pt x="-2112" y="2658581"/>
                    <a:pt x="5" y="2425748"/>
                  </a:cubicBezTo>
                  <a:cubicBezTo>
                    <a:pt x="2122" y="2192915"/>
                    <a:pt x="620188" y="2008765"/>
                    <a:pt x="736605" y="1727248"/>
                  </a:cubicBezTo>
                  <a:cubicBezTo>
                    <a:pt x="853022" y="1445731"/>
                    <a:pt x="520705" y="865765"/>
                    <a:pt x="685805" y="698548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1800000">
              <a:off x="-258838" y="1353050"/>
              <a:ext cx="4826026" cy="4851453"/>
            </a:xfrm>
            <a:custGeom>
              <a:gdLst>
                <a:gd name="connsiteX0" fmla="*/ 685805 w 4826026"/>
                <a:gd name="connsiteY0" fmla="*/ 698548 h 4851453"/>
                <a:gd name="connsiteX1" fmla="*/ 1727205 w 4826026"/>
                <a:gd name="connsiteY1" fmla="*/ 723948 h 4851453"/>
                <a:gd name="connsiteX2" fmla="*/ 2413005 w 4826026"/>
                <a:gd name="connsiteY2" fmla="*/ 48 h 4851453"/>
                <a:gd name="connsiteX3" fmla="*/ 3111505 w 4826026"/>
                <a:gd name="connsiteY3" fmla="*/ 762048 h 4851453"/>
                <a:gd name="connsiteX4" fmla="*/ 4127505 w 4826026"/>
                <a:gd name="connsiteY4" fmla="*/ 723948 h 4851453"/>
                <a:gd name="connsiteX5" fmla="*/ 4089405 w 4826026"/>
                <a:gd name="connsiteY5" fmla="*/ 1689148 h 4851453"/>
                <a:gd name="connsiteX6" fmla="*/ 4826005 w 4826026"/>
                <a:gd name="connsiteY6" fmla="*/ 2438448 h 4851453"/>
                <a:gd name="connsiteX7" fmla="*/ 4064005 w 4826026"/>
                <a:gd name="connsiteY7" fmla="*/ 3124248 h 4851453"/>
                <a:gd name="connsiteX8" fmla="*/ 4127505 w 4826026"/>
                <a:gd name="connsiteY8" fmla="*/ 4152948 h 4851453"/>
                <a:gd name="connsiteX9" fmla="*/ 3111505 w 4826026"/>
                <a:gd name="connsiteY9" fmla="*/ 4114848 h 4851453"/>
                <a:gd name="connsiteX10" fmla="*/ 2400305 w 4826026"/>
                <a:gd name="connsiteY10" fmla="*/ 4851448 h 4851453"/>
                <a:gd name="connsiteX11" fmla="*/ 1727205 w 4826026"/>
                <a:gd name="connsiteY11" fmla="*/ 4127548 h 4851453"/>
                <a:gd name="connsiteX12" fmla="*/ 698505 w 4826026"/>
                <a:gd name="connsiteY12" fmla="*/ 4127548 h 4851453"/>
                <a:gd name="connsiteX13" fmla="*/ 723905 w 4826026"/>
                <a:gd name="connsiteY13" fmla="*/ 3124248 h 4851453"/>
                <a:gd name="connsiteX14" fmla="*/ 5 w 4826026"/>
                <a:gd name="connsiteY14" fmla="*/ 2425748 h 4851453"/>
                <a:gd name="connsiteX15" fmla="*/ 736605 w 4826026"/>
                <a:gd name="connsiteY15" fmla="*/ 1727248 h 4851453"/>
                <a:gd name="connsiteX16" fmla="*/ 685805 w 4826026"/>
                <a:gd name="connsiteY16" fmla="*/ 698548 h 485145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826026" h="4851453">
                  <a:moveTo>
                    <a:pt x="685805" y="698548"/>
                  </a:moveTo>
                  <a:cubicBezTo>
                    <a:pt x="850905" y="531331"/>
                    <a:pt x="1439338" y="840365"/>
                    <a:pt x="1727205" y="723948"/>
                  </a:cubicBezTo>
                  <a:cubicBezTo>
                    <a:pt x="2017072" y="607531"/>
                    <a:pt x="2182288" y="-6302"/>
                    <a:pt x="2413005" y="48"/>
                  </a:cubicBezTo>
                  <a:cubicBezTo>
                    <a:pt x="2643722" y="6398"/>
                    <a:pt x="2825755" y="641398"/>
                    <a:pt x="3111505" y="762048"/>
                  </a:cubicBezTo>
                  <a:cubicBezTo>
                    <a:pt x="3397255" y="882698"/>
                    <a:pt x="3964522" y="569431"/>
                    <a:pt x="4127505" y="723948"/>
                  </a:cubicBezTo>
                  <a:cubicBezTo>
                    <a:pt x="4290488" y="878465"/>
                    <a:pt x="3972988" y="1403398"/>
                    <a:pt x="4089405" y="1689148"/>
                  </a:cubicBezTo>
                  <a:cubicBezTo>
                    <a:pt x="4205822" y="1974898"/>
                    <a:pt x="4830238" y="2199265"/>
                    <a:pt x="4826005" y="2438448"/>
                  </a:cubicBezTo>
                  <a:cubicBezTo>
                    <a:pt x="4821772" y="2677631"/>
                    <a:pt x="4180422" y="2838498"/>
                    <a:pt x="4064005" y="3124248"/>
                  </a:cubicBezTo>
                  <a:cubicBezTo>
                    <a:pt x="3947588" y="3409998"/>
                    <a:pt x="4286255" y="3987848"/>
                    <a:pt x="4127505" y="4152948"/>
                  </a:cubicBezTo>
                  <a:cubicBezTo>
                    <a:pt x="3968755" y="4318048"/>
                    <a:pt x="3399372" y="3998431"/>
                    <a:pt x="3111505" y="4114848"/>
                  </a:cubicBezTo>
                  <a:cubicBezTo>
                    <a:pt x="2823638" y="4231265"/>
                    <a:pt x="2631022" y="4849331"/>
                    <a:pt x="2400305" y="4851448"/>
                  </a:cubicBezTo>
                  <a:cubicBezTo>
                    <a:pt x="2169588" y="4853565"/>
                    <a:pt x="2010838" y="4248198"/>
                    <a:pt x="1727205" y="4127548"/>
                  </a:cubicBezTo>
                  <a:cubicBezTo>
                    <a:pt x="1443572" y="4006898"/>
                    <a:pt x="865722" y="4294765"/>
                    <a:pt x="698505" y="4127548"/>
                  </a:cubicBezTo>
                  <a:cubicBezTo>
                    <a:pt x="531288" y="3960331"/>
                    <a:pt x="840322" y="3407881"/>
                    <a:pt x="723905" y="3124248"/>
                  </a:cubicBezTo>
                  <a:cubicBezTo>
                    <a:pt x="607488" y="2840615"/>
                    <a:pt x="-2112" y="2658581"/>
                    <a:pt x="5" y="2425748"/>
                  </a:cubicBezTo>
                  <a:cubicBezTo>
                    <a:pt x="2122" y="2192915"/>
                    <a:pt x="620188" y="2008765"/>
                    <a:pt x="736605" y="1727248"/>
                  </a:cubicBezTo>
                  <a:cubicBezTo>
                    <a:pt x="853022" y="1445731"/>
                    <a:pt x="520705" y="865765"/>
                    <a:pt x="685805" y="698548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任意多边形 32"/>
            <p:cNvSpPr/>
            <p:nvPr/>
          </p:nvSpPr>
          <p:spPr>
            <a:xfrm>
              <a:off x="-258838" y="1353050"/>
              <a:ext cx="4826026" cy="4851453"/>
            </a:xfrm>
            <a:custGeom>
              <a:gdLst>
                <a:gd name="connsiteX0" fmla="*/ 685805 w 4826026"/>
                <a:gd name="connsiteY0" fmla="*/ 698548 h 4851453"/>
                <a:gd name="connsiteX1" fmla="*/ 1727205 w 4826026"/>
                <a:gd name="connsiteY1" fmla="*/ 723948 h 4851453"/>
                <a:gd name="connsiteX2" fmla="*/ 2413005 w 4826026"/>
                <a:gd name="connsiteY2" fmla="*/ 48 h 4851453"/>
                <a:gd name="connsiteX3" fmla="*/ 3111505 w 4826026"/>
                <a:gd name="connsiteY3" fmla="*/ 762048 h 4851453"/>
                <a:gd name="connsiteX4" fmla="*/ 4127505 w 4826026"/>
                <a:gd name="connsiteY4" fmla="*/ 723948 h 4851453"/>
                <a:gd name="connsiteX5" fmla="*/ 4089405 w 4826026"/>
                <a:gd name="connsiteY5" fmla="*/ 1689148 h 4851453"/>
                <a:gd name="connsiteX6" fmla="*/ 4826005 w 4826026"/>
                <a:gd name="connsiteY6" fmla="*/ 2438448 h 4851453"/>
                <a:gd name="connsiteX7" fmla="*/ 4064005 w 4826026"/>
                <a:gd name="connsiteY7" fmla="*/ 3124248 h 4851453"/>
                <a:gd name="connsiteX8" fmla="*/ 4127505 w 4826026"/>
                <a:gd name="connsiteY8" fmla="*/ 4152948 h 4851453"/>
                <a:gd name="connsiteX9" fmla="*/ 3111505 w 4826026"/>
                <a:gd name="connsiteY9" fmla="*/ 4114848 h 4851453"/>
                <a:gd name="connsiteX10" fmla="*/ 2400305 w 4826026"/>
                <a:gd name="connsiteY10" fmla="*/ 4851448 h 4851453"/>
                <a:gd name="connsiteX11" fmla="*/ 1727205 w 4826026"/>
                <a:gd name="connsiteY11" fmla="*/ 4127548 h 4851453"/>
                <a:gd name="connsiteX12" fmla="*/ 698505 w 4826026"/>
                <a:gd name="connsiteY12" fmla="*/ 4127548 h 4851453"/>
                <a:gd name="connsiteX13" fmla="*/ 723905 w 4826026"/>
                <a:gd name="connsiteY13" fmla="*/ 3124248 h 4851453"/>
                <a:gd name="connsiteX14" fmla="*/ 5 w 4826026"/>
                <a:gd name="connsiteY14" fmla="*/ 2425748 h 4851453"/>
                <a:gd name="connsiteX15" fmla="*/ 736605 w 4826026"/>
                <a:gd name="connsiteY15" fmla="*/ 1727248 h 4851453"/>
                <a:gd name="connsiteX16" fmla="*/ 685805 w 4826026"/>
                <a:gd name="connsiteY16" fmla="*/ 698548 h 485145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826026" h="4851453">
                  <a:moveTo>
                    <a:pt x="685805" y="698548"/>
                  </a:moveTo>
                  <a:cubicBezTo>
                    <a:pt x="850905" y="531331"/>
                    <a:pt x="1439338" y="840365"/>
                    <a:pt x="1727205" y="723948"/>
                  </a:cubicBezTo>
                  <a:cubicBezTo>
                    <a:pt x="2017072" y="607531"/>
                    <a:pt x="2182288" y="-6302"/>
                    <a:pt x="2413005" y="48"/>
                  </a:cubicBezTo>
                  <a:cubicBezTo>
                    <a:pt x="2643722" y="6398"/>
                    <a:pt x="2825755" y="641398"/>
                    <a:pt x="3111505" y="762048"/>
                  </a:cubicBezTo>
                  <a:cubicBezTo>
                    <a:pt x="3397255" y="882698"/>
                    <a:pt x="3964522" y="569431"/>
                    <a:pt x="4127505" y="723948"/>
                  </a:cubicBezTo>
                  <a:cubicBezTo>
                    <a:pt x="4290488" y="878465"/>
                    <a:pt x="3972988" y="1403398"/>
                    <a:pt x="4089405" y="1689148"/>
                  </a:cubicBezTo>
                  <a:cubicBezTo>
                    <a:pt x="4205822" y="1974898"/>
                    <a:pt x="4830238" y="2199265"/>
                    <a:pt x="4826005" y="2438448"/>
                  </a:cubicBezTo>
                  <a:cubicBezTo>
                    <a:pt x="4821772" y="2677631"/>
                    <a:pt x="4180422" y="2838498"/>
                    <a:pt x="4064005" y="3124248"/>
                  </a:cubicBezTo>
                  <a:cubicBezTo>
                    <a:pt x="3947588" y="3409998"/>
                    <a:pt x="4286255" y="3987848"/>
                    <a:pt x="4127505" y="4152948"/>
                  </a:cubicBezTo>
                  <a:cubicBezTo>
                    <a:pt x="3968755" y="4318048"/>
                    <a:pt x="3399372" y="3998431"/>
                    <a:pt x="3111505" y="4114848"/>
                  </a:cubicBezTo>
                  <a:cubicBezTo>
                    <a:pt x="2823638" y="4231265"/>
                    <a:pt x="2631022" y="4849331"/>
                    <a:pt x="2400305" y="4851448"/>
                  </a:cubicBezTo>
                  <a:cubicBezTo>
                    <a:pt x="2169588" y="4853565"/>
                    <a:pt x="2010838" y="4248198"/>
                    <a:pt x="1727205" y="4127548"/>
                  </a:cubicBezTo>
                  <a:cubicBezTo>
                    <a:pt x="1443572" y="4006898"/>
                    <a:pt x="865722" y="4294765"/>
                    <a:pt x="698505" y="4127548"/>
                  </a:cubicBezTo>
                  <a:cubicBezTo>
                    <a:pt x="531288" y="3960331"/>
                    <a:pt x="840322" y="3407881"/>
                    <a:pt x="723905" y="3124248"/>
                  </a:cubicBezTo>
                  <a:cubicBezTo>
                    <a:pt x="607488" y="2840615"/>
                    <a:pt x="-2112" y="2658581"/>
                    <a:pt x="5" y="2425748"/>
                  </a:cubicBezTo>
                  <a:cubicBezTo>
                    <a:pt x="2122" y="2192915"/>
                    <a:pt x="620188" y="2008765"/>
                    <a:pt x="736605" y="1727248"/>
                  </a:cubicBezTo>
                  <a:cubicBezTo>
                    <a:pt x="853022" y="1445731"/>
                    <a:pt x="520705" y="865765"/>
                    <a:pt x="685805" y="698548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4" name="文本框 33"/>
          <p:cNvSpPr txBox="1"/>
          <p:nvPr/>
        </p:nvSpPr>
        <p:spPr>
          <a:xfrm>
            <a:off x="495038" y="421195"/>
            <a:ext cx="5613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>
                <a:solidFill>
                  <a:schemeClr val="bg1"/>
                </a:solidFill>
                <a:latin typeface="Impact" panose="020b0806030902050204" pitchFamily="34" charset="0"/>
                <a:ea typeface="华文彩云" panose="02010800040101010101" pitchFamily="2" charset="-122"/>
              </a:rPr>
              <a:t>01</a:t>
            </a:r>
            <a:endParaRPr lang="zh-CN" altLang="en-US" sz="3200">
              <a:solidFill>
                <a:schemeClr val="bg1"/>
              </a:solidFill>
              <a:latin typeface="Impact" panose="020b0806030902050204" pitchFamily="34" charset="0"/>
              <a:ea typeface="华文彩云" panose="02010800040101010101" pitchFamily="2" charset="-122"/>
            </a:endParaRPr>
          </a:p>
        </p:txBody>
      </p:sp>
      <p:sp>
        <p:nvSpPr>
          <p:cNvPr id="35" name="矩形 3"/>
          <p:cNvSpPr>
            <a:spLocks noChangeArrowheads="1"/>
          </p:cNvSpPr>
          <p:nvPr/>
        </p:nvSpPr>
        <p:spPr bwMode="auto">
          <a:xfrm>
            <a:off x="1314792" y="295312"/>
            <a:ext cx="2444882" cy="543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935" b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点击添加标题</a:t>
            </a:r>
            <a:endParaRPr lang="zh-CN" altLang="en-US" sz="2935" b="1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0" p14:dur="1600">
        <p14:prism isInverted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5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3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55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58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605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6300"/>
                            </p:stCondLst>
                            <p:childTnLst>
                              <p:par>
                                <p:cTn id="8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 animBg="1"/>
      <p:bldP spid="18" grpId="0" animBg="1"/>
      <p:bldP spid="19" grpId="0" animBg="1"/>
      <p:bldP spid="20" grpId="0" animBg="1"/>
      <p:bldP spid="21" grpId="0" animBg="1"/>
      <p:bldP spid="29" grpId="0"/>
      <p:bldP spid="34" grpId="0"/>
      <p:bldP spid="35" grpId="0"/>
    </p:bldLst>
  </p:timing>
</p:sld>
</file>

<file path=ppt/tags/tag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3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4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4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5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60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61.xml><?xml version="1.0" encoding="utf-8"?>
<p:tagLst xmlns:p="http://schemas.openxmlformats.org/presentationml/2006/main">
  <p:tag name="KSO_WM_UNIT_PLACING_PICTURE_USER_VIEWPORT" val="{&quot;height&quot;:2248.9905511811025,&quot;width&quot;:4497.979527559055}"/>
</p:tagLst>
</file>

<file path=ppt/tags/tag62.xml><?xml version="1.0" encoding="utf-8"?>
<p:tagLst xmlns:p="http://schemas.openxmlformats.org/presentationml/2006/main">
  <p:tag name="KSO_WM_UNIT_PLACING_PICTURE_USER_VIEWPORT" val="{&quot;height&quot;:3870,&quot;width&quot;:3870}"/>
</p:tagLst>
</file>

<file path=ppt/tags/tag63.xml><?xml version="1.0" encoding="utf-8"?>
<p:tagLst xmlns:p="http://schemas.openxmlformats.org/presentationml/2006/main">
  <p:tag name="AS_NET" val="4.0.30319.42000"/>
  <p:tag name="AS_OS" val="Microsoft Windows NT 6.2.9200.0"/>
  <p:tag name="AS_RELEASE_DATE" val="2023.04.14"/>
  <p:tag name="AS_TITLE" val="Aspose.Slides for .NET 4.0 Client Profile"/>
  <p:tag name="AS_VERSION" val="23.4"/>
</p:tagLst>
</file>

<file path=ppt/tags/tag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heme/theme1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宋体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宋体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PPT模板免费下载：PPT汇 www.ppthui.com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Manager>PPT汇_PPT模板免费下载_www.ppthui.com</Manager>
  <Company>PPT汇_PPT模板免费下载_www.ppthui.com</Company>
  <PresentationFormat>宽屏</PresentationFormat>
  <Paragraphs>353</Paragraphs>
  <Slides>38</Slides>
  <Notes>3</Notes>
  <TotalTime>0</TotalTime>
  <HiddenSlides>0</HiddenSlides>
  <MMClips>1</MMClips>
  <ScaleCrop>0</ScaleCrop>
  <HeadingPairs>
    <vt:vector baseType="variant" size="6">
      <vt:variant>
        <vt:lpstr>Fonts used</vt:lpstr>
      </vt:variant>
      <vt:variant>
        <vt:i4>20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baseType="lpstr" size="59">
      <vt:lpstr>Arial</vt:lpstr>
      <vt:lpstr>Calibri Light</vt:lpstr>
      <vt:lpstr>Calibri</vt:lpstr>
      <vt:lpstr>宋体</vt:lpstr>
      <vt:lpstr>Impact</vt:lpstr>
      <vt:lpstr>微软雅黑</vt:lpstr>
      <vt:lpstr>Century Gothic</vt:lpstr>
      <vt:lpstr>Dotum</vt:lpstr>
      <vt:lpstr>华文彩云</vt:lpstr>
      <vt:lpstr>UKIJ Qolyazma</vt:lpstr>
      <vt:lpstr>Agency FB</vt:lpstr>
      <vt:lpstr>Arial Rounded MT Bold</vt:lpstr>
      <vt:lpstr>Times New Roman</vt:lpstr>
      <vt:lpstr>Open Sans</vt:lpstr>
      <vt:lpstr>Open Sans Light</vt:lpstr>
      <vt:lpstr>方正大黑简体</vt:lpstr>
      <vt:lpstr>PMingLiU</vt:lpstr>
      <vt:lpstr>Wingdings</vt:lpstr>
      <vt:lpstr>Arial Unicode MS</vt:lpstr>
      <vt:lpstr>Meiryo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23.0400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PPT汇_PPT模板免费下载_www.ppthui.com</dc:title>
  <dc:creator>PPT汇_PPT模板免费下载_www.ppthui.com</dc:creator>
  <dc:description>PPT汇_PPT模板免费下载_www.ppthui.com</dc:description>
  <cp:keywords>PPT汇_PPT模板免费下载_www.ppthui.com</cp:keywords>
  <cp:lastModifiedBy>xiaoke</cp:lastModifiedBy>
  <cp:revision>6</cp:revision>
  <dcterms:created xsi:type="dcterms:W3CDTF">2014-11-17T01:33:00Z</dcterms:created>
  <dcterms:modified xsi:type="dcterms:W3CDTF">2023-05-08T04:23:48Z</dcterms:modified>
  <dc:subject>PPT汇_PPT模板免费下载_www.ppthui.com</dc:subject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99526C281356427CA3384B33BB774334</vt:lpwstr>
  </property>
  <property fmtid="{D5CDD505-2E9C-101B-9397-08002B2CF9AE}" pid="3" name="KSOProductBuildVer">
    <vt:lpwstr>2052-11.1.0.10495</vt:lpwstr>
  </property>
</Properties>
</file>